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76" r:id="rId2"/>
    <p:sldId id="267" r:id="rId3"/>
    <p:sldId id="271" r:id="rId4"/>
    <p:sldId id="286" r:id="rId5"/>
    <p:sldId id="272" r:id="rId6"/>
    <p:sldId id="278" r:id="rId7"/>
    <p:sldId id="273" r:id="rId8"/>
    <p:sldId id="279" r:id="rId9"/>
    <p:sldId id="280" r:id="rId10"/>
    <p:sldId id="288" r:id="rId11"/>
    <p:sldId id="290" r:id="rId12"/>
    <p:sldId id="281" r:id="rId13"/>
    <p:sldId id="274" r:id="rId14"/>
    <p:sldId id="282" r:id="rId15"/>
    <p:sldId id="28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6CC3"/>
    <a:srgbClr val="C16C25"/>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6" d="100"/>
          <a:sy n="86" d="100"/>
        </p:scale>
        <p:origin x="738" y="120"/>
      </p:cViewPr>
      <p:guideLst/>
    </p:cSldViewPr>
  </p:slideViewPr>
  <p:notesTextViewPr>
    <p:cViewPr>
      <p:scale>
        <a:sx n="1" d="1"/>
        <a:sy n="1" d="1"/>
      </p:scale>
      <p:origin x="0" y="0"/>
    </p:cViewPr>
  </p:notesTextViewPr>
  <p:notesViewPr>
    <p:cSldViewPr snapToGrid="0" showGuides="1">
      <p:cViewPr varScale="1">
        <p:scale>
          <a:sx n="95" d="100"/>
          <a:sy n="95" d="100"/>
        </p:scale>
        <p:origin x="273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2C7EC9C-7EE8-4A56-855D-18AC07DBDCAD}" type="datetimeFigureOut">
              <a:rPr lang="en-US" smtClean="0"/>
              <a:t>11/10/2022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7EA21AD-3BA7-4B49-9DF1-2171993A8011}" type="slidenum">
              <a:rPr lang="en-US" smtClean="0"/>
              <a:t>‹#›</a:t>
            </a:fld>
            <a:endParaRPr lang="en-US"/>
          </a:p>
        </p:txBody>
      </p:sp>
    </p:spTree>
    <p:extLst>
      <p:ext uri="{BB962C8B-B14F-4D97-AF65-F5344CB8AC3E}">
        <p14:creationId xmlns:p14="http://schemas.microsoft.com/office/powerpoint/2010/main" val="39243499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C3EC70-F4BB-48E7-ABB8-9B7E359277E1}" type="datetimeFigureOut">
              <a:rPr lang="en-US" smtClean="0"/>
              <a:t>11/10/2022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669046-D62F-49D8-96B7-3C014DC234D7}" type="slidenum">
              <a:rPr lang="en-US" smtClean="0"/>
              <a:t>‹#›</a:t>
            </a:fld>
            <a:endParaRPr lang="en-US"/>
          </a:p>
        </p:txBody>
      </p:sp>
    </p:spTree>
    <p:extLst>
      <p:ext uri="{BB962C8B-B14F-4D97-AF65-F5344CB8AC3E}">
        <p14:creationId xmlns:p14="http://schemas.microsoft.com/office/powerpoint/2010/main" val="2293714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0">
              <a:schemeClr val="bg1">
                <a:lumMod val="46000"/>
                <a:lumOff val="54000"/>
              </a:schemeClr>
            </a:gs>
            <a:gs pos="46000">
              <a:schemeClr val="bg1">
                <a:lumMod val="60000"/>
                <a:lumOff val="40000"/>
              </a:schemeClr>
            </a:gs>
            <a:gs pos="100000">
              <a:schemeClr val="bg1">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grpSp>
        <p:nvGrpSpPr>
          <p:cNvPr id="104" name="Group 103" descr="Group of several flowers across the bottom of the slide"/>
          <p:cNvGrpSpPr/>
          <p:nvPr/>
        </p:nvGrpSpPr>
        <p:grpSpPr bwMode="gray">
          <a:xfrm>
            <a:off x="286013" y="4191000"/>
            <a:ext cx="11616798" cy="2513417"/>
            <a:chOff x="286013" y="4191000"/>
            <a:chExt cx="11616798" cy="2513417"/>
          </a:xfrm>
        </p:grpSpPr>
        <p:sp>
          <p:nvSpPr>
            <p:cNvPr id="8" name="Freeform 5"/>
            <p:cNvSpPr>
              <a:spLocks/>
            </p:cNvSpPr>
            <p:nvPr/>
          </p:nvSpPr>
          <p:spPr bwMode="gray">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Line 6"/>
            <p:cNvSpPr>
              <a:spLocks noChangeShapeType="1"/>
            </p:cNvSpPr>
            <p:nvPr/>
          </p:nvSpPr>
          <p:spPr bwMode="gray">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7"/>
            <p:cNvSpPr>
              <a:spLocks/>
            </p:cNvSpPr>
            <p:nvPr/>
          </p:nvSpPr>
          <p:spPr bwMode="gray">
            <a:xfrm rot="21252465" flipH="1">
              <a:off x="792225"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1" name="Group 10"/>
            <p:cNvGrpSpPr/>
            <p:nvPr/>
          </p:nvGrpSpPr>
          <p:grpSpPr bwMode="gray">
            <a:xfrm rot="20793512">
              <a:off x="445930" y="5452235"/>
              <a:ext cx="365582" cy="421970"/>
              <a:chOff x="1457010" y="1673260"/>
              <a:chExt cx="617538" cy="712788"/>
            </a:xfrm>
          </p:grpSpPr>
          <p:sp>
            <p:nvSpPr>
              <p:cNvPr id="12" name="Freeform 8"/>
              <p:cNvSpPr>
                <a:spLocks/>
              </p:cNvSpPr>
              <p:nvPr/>
            </p:nvSpPr>
            <p:spPr bwMode="gray">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13" name="Freeform 9"/>
              <p:cNvSpPr>
                <a:spLocks/>
              </p:cNvSpPr>
              <p:nvPr/>
            </p:nvSpPr>
            <p:spPr bwMode="gray">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4" name="Freeform 10"/>
            <p:cNvSpPr>
              <a:spLocks/>
            </p:cNvSpPr>
            <p:nvPr/>
          </p:nvSpPr>
          <p:spPr bwMode="gray">
            <a:xfrm rot="19613158" flipH="1">
              <a:off x="1682146"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 fmla="*/ 9849 w 9849"/>
                <a:gd name="connsiteY0" fmla="*/ 9122 h 10251"/>
                <a:gd name="connsiteX1" fmla="*/ 1748 w 9849"/>
                <a:gd name="connsiteY1" fmla="*/ 7541 h 10251"/>
                <a:gd name="connsiteX2" fmla="*/ 3887 w 9849"/>
                <a:gd name="connsiteY2" fmla="*/ 283 h 10251"/>
                <a:gd name="connsiteX3" fmla="*/ 387 w 9849"/>
                <a:gd name="connsiteY3" fmla="*/ 8303 h 10251"/>
                <a:gd name="connsiteX4" fmla="*/ 257 w 9849"/>
                <a:gd name="connsiteY4" fmla="*/ 8419 h 10251"/>
                <a:gd name="connsiteX5" fmla="*/ 9849 w 9849"/>
                <a:gd name="connsiteY5" fmla="*/ 9122 h 10251"/>
                <a:gd name="connsiteX0" fmla="*/ 10000 w 10000"/>
                <a:gd name="connsiteY0" fmla="*/ 8899 h 10131"/>
                <a:gd name="connsiteX1" fmla="*/ 1775 w 10000"/>
                <a:gd name="connsiteY1" fmla="*/ 7356 h 10131"/>
                <a:gd name="connsiteX2" fmla="*/ 3947 w 10000"/>
                <a:gd name="connsiteY2" fmla="*/ 276 h 10131"/>
                <a:gd name="connsiteX3" fmla="*/ 393 w 10000"/>
                <a:gd name="connsiteY3" fmla="*/ 8100 h 10131"/>
                <a:gd name="connsiteX4" fmla="*/ 261 w 10000"/>
                <a:gd name="connsiteY4" fmla="*/ 8213 h 10131"/>
                <a:gd name="connsiteX5" fmla="*/ 10000 w 10000"/>
                <a:gd name="connsiteY5" fmla="*/ 8899 h 10131"/>
                <a:gd name="connsiteX0" fmla="*/ 10361 w 10361"/>
                <a:gd name="connsiteY0" fmla="*/ 8632 h 9864"/>
                <a:gd name="connsiteX1" fmla="*/ 2136 w 10361"/>
                <a:gd name="connsiteY1" fmla="*/ 7089 h 9864"/>
                <a:gd name="connsiteX2" fmla="*/ 4308 w 10361"/>
                <a:gd name="connsiteY2" fmla="*/ 9 h 9864"/>
                <a:gd name="connsiteX3" fmla="*/ 754 w 10361"/>
                <a:gd name="connsiteY3" fmla="*/ 7833 h 9864"/>
                <a:gd name="connsiteX4" fmla="*/ 622 w 10361"/>
                <a:gd name="connsiteY4" fmla="*/ 7946 h 9864"/>
                <a:gd name="connsiteX5" fmla="*/ 10361 w 10361"/>
                <a:gd name="connsiteY5" fmla="*/ 8632 h 9864"/>
                <a:gd name="connsiteX0" fmla="*/ 10000 w 10000"/>
                <a:gd name="connsiteY0" fmla="*/ 8749 h 9998"/>
                <a:gd name="connsiteX1" fmla="*/ 2062 w 10000"/>
                <a:gd name="connsiteY1" fmla="*/ 7185 h 9998"/>
                <a:gd name="connsiteX2" fmla="*/ 4158 w 10000"/>
                <a:gd name="connsiteY2" fmla="*/ 7 h 9998"/>
                <a:gd name="connsiteX3" fmla="*/ 728 w 10000"/>
                <a:gd name="connsiteY3" fmla="*/ 7939 h 9998"/>
                <a:gd name="connsiteX4" fmla="*/ 600 w 10000"/>
                <a:gd name="connsiteY4" fmla="*/ 8054 h 9998"/>
                <a:gd name="connsiteX5" fmla="*/ 10000 w 10000"/>
                <a:gd name="connsiteY5" fmla="*/ 8749 h 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15" name="Freeform 23"/>
            <p:cNvSpPr>
              <a:spLocks/>
            </p:cNvSpPr>
            <p:nvPr/>
          </p:nvSpPr>
          <p:spPr bwMode="gray">
            <a:xfrm flipH="1">
              <a:off x="2304810"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24"/>
            <p:cNvSpPr>
              <a:spLocks/>
            </p:cNvSpPr>
            <p:nvPr/>
          </p:nvSpPr>
          <p:spPr bwMode="gray">
            <a:xfrm flipH="1">
              <a:off x="3150319"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 fmla="*/ 0 w 10093"/>
                <a:gd name="connsiteY0" fmla="*/ 477 h 10050"/>
                <a:gd name="connsiteX1" fmla="*/ 9731 w 10093"/>
                <a:gd name="connsiteY1" fmla="*/ 9901 h 10050"/>
                <a:gd name="connsiteX2" fmla="*/ 0 w 10093"/>
                <a:gd name="connsiteY2" fmla="*/ 477 h 10050"/>
                <a:gd name="connsiteX0" fmla="*/ 0 w 9731"/>
                <a:gd name="connsiteY0" fmla="*/ 636 h 10209"/>
                <a:gd name="connsiteX1" fmla="*/ 9731 w 9731"/>
                <a:gd name="connsiteY1" fmla="*/ 10060 h 10209"/>
                <a:gd name="connsiteX2" fmla="*/ 0 w 9731"/>
                <a:gd name="connsiteY2" fmla="*/ 636 h 10209"/>
                <a:gd name="connsiteX0" fmla="*/ 0 w 10000"/>
                <a:gd name="connsiteY0" fmla="*/ 97 h 9475"/>
                <a:gd name="connsiteX1" fmla="*/ 10000 w 10000"/>
                <a:gd name="connsiteY1" fmla="*/ 9328 h 9475"/>
                <a:gd name="connsiteX2" fmla="*/ 0 w 10000"/>
                <a:gd name="connsiteY2" fmla="*/ 97 h 9475"/>
                <a:gd name="connsiteX0" fmla="*/ 0 w 10000"/>
                <a:gd name="connsiteY0" fmla="*/ 102 h 9940"/>
                <a:gd name="connsiteX1" fmla="*/ 10000 w 10000"/>
                <a:gd name="connsiteY1" fmla="*/ 9845 h 9940"/>
                <a:gd name="connsiteX2" fmla="*/ 0 w 10000"/>
                <a:gd name="connsiteY2" fmla="*/ 102 h 9940"/>
              </a:gdLst>
              <a:ahLst/>
              <a:cxnLst>
                <a:cxn ang="0">
                  <a:pos x="connsiteX0" y="connsiteY0"/>
                </a:cxn>
                <a:cxn ang="0">
                  <a:pos x="connsiteX1" y="connsiteY1"/>
                </a:cxn>
                <a:cxn ang="0">
                  <a:pos x="connsiteX2" y="connsiteY2"/>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25"/>
            <p:cNvSpPr>
              <a:spLocks/>
            </p:cNvSpPr>
            <p:nvPr/>
          </p:nvSpPr>
          <p:spPr bwMode="gray">
            <a:xfrm flipH="1">
              <a:off x="312019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 fmla="*/ 9851 w 10000"/>
                <a:gd name="connsiteY0" fmla="*/ 525 h 10154"/>
                <a:gd name="connsiteX1" fmla="*/ 297 w 10000"/>
                <a:gd name="connsiteY1" fmla="*/ 7280 h 10154"/>
                <a:gd name="connsiteX2" fmla="*/ 985 w 10000"/>
                <a:gd name="connsiteY2" fmla="*/ 7614 h 10154"/>
                <a:gd name="connsiteX3" fmla="*/ 5800 w 10000"/>
                <a:gd name="connsiteY3" fmla="*/ 9783 h 10154"/>
                <a:gd name="connsiteX4" fmla="*/ 1444 w 10000"/>
                <a:gd name="connsiteY4" fmla="*/ 7363 h 10154"/>
                <a:gd name="connsiteX5" fmla="*/ 9851 w 10000"/>
                <a:gd name="connsiteY5" fmla="*/ 525 h 10154"/>
                <a:gd name="connsiteX0" fmla="*/ 9851 w 9851"/>
                <a:gd name="connsiteY0" fmla="*/ 525 h 10154"/>
                <a:gd name="connsiteX1" fmla="*/ 297 w 9851"/>
                <a:gd name="connsiteY1" fmla="*/ 7280 h 10154"/>
                <a:gd name="connsiteX2" fmla="*/ 985 w 9851"/>
                <a:gd name="connsiteY2" fmla="*/ 7614 h 10154"/>
                <a:gd name="connsiteX3" fmla="*/ 5800 w 9851"/>
                <a:gd name="connsiteY3" fmla="*/ 9783 h 10154"/>
                <a:gd name="connsiteX4" fmla="*/ 1444 w 9851"/>
                <a:gd name="connsiteY4" fmla="*/ 7363 h 10154"/>
                <a:gd name="connsiteX5" fmla="*/ 9851 w 9851"/>
                <a:gd name="connsiteY5" fmla="*/ 525 h 10154"/>
                <a:gd name="connsiteX0" fmla="*/ 10000 w 10602"/>
                <a:gd name="connsiteY0" fmla="*/ 517 h 10000"/>
                <a:gd name="connsiteX1" fmla="*/ 301 w 10602"/>
                <a:gd name="connsiteY1" fmla="*/ 7170 h 10000"/>
                <a:gd name="connsiteX2" fmla="*/ 1000 w 10602"/>
                <a:gd name="connsiteY2" fmla="*/ 7499 h 10000"/>
                <a:gd name="connsiteX3" fmla="*/ 5888 w 10602"/>
                <a:gd name="connsiteY3" fmla="*/ 9635 h 10000"/>
                <a:gd name="connsiteX4" fmla="*/ 1466 w 10602"/>
                <a:gd name="connsiteY4" fmla="*/ 7251 h 10000"/>
                <a:gd name="connsiteX5" fmla="*/ 10000 w 10602"/>
                <a:gd name="connsiteY5" fmla="*/ 517 h 10000"/>
                <a:gd name="connsiteX0" fmla="*/ 10000 w 10118"/>
                <a:gd name="connsiteY0" fmla="*/ 1687 h 11170"/>
                <a:gd name="connsiteX1" fmla="*/ 301 w 10118"/>
                <a:gd name="connsiteY1" fmla="*/ 8340 h 11170"/>
                <a:gd name="connsiteX2" fmla="*/ 1000 w 10118"/>
                <a:gd name="connsiteY2" fmla="*/ 8669 h 11170"/>
                <a:gd name="connsiteX3" fmla="*/ 5888 w 10118"/>
                <a:gd name="connsiteY3" fmla="*/ 10805 h 11170"/>
                <a:gd name="connsiteX4" fmla="*/ 1466 w 10118"/>
                <a:gd name="connsiteY4" fmla="*/ 8421 h 11170"/>
                <a:gd name="connsiteX5" fmla="*/ 10000 w 10118"/>
                <a:gd name="connsiteY5" fmla="*/ 1687 h 11170"/>
                <a:gd name="connsiteX0" fmla="*/ 10000 w 10038"/>
                <a:gd name="connsiteY0" fmla="*/ 1102 h 10585"/>
                <a:gd name="connsiteX1" fmla="*/ 301 w 10038"/>
                <a:gd name="connsiteY1" fmla="*/ 7755 h 10585"/>
                <a:gd name="connsiteX2" fmla="*/ 1000 w 10038"/>
                <a:gd name="connsiteY2" fmla="*/ 8084 h 10585"/>
                <a:gd name="connsiteX3" fmla="*/ 5888 w 10038"/>
                <a:gd name="connsiteY3" fmla="*/ 10220 h 10585"/>
                <a:gd name="connsiteX4" fmla="*/ 1466 w 10038"/>
                <a:gd name="connsiteY4" fmla="*/ 7836 h 10585"/>
                <a:gd name="connsiteX5" fmla="*/ 10000 w 10038"/>
                <a:gd name="connsiteY5" fmla="*/ 1102 h 10585"/>
                <a:gd name="connsiteX0" fmla="*/ 10000 w 10602"/>
                <a:gd name="connsiteY0" fmla="*/ 740 h 10223"/>
                <a:gd name="connsiteX1" fmla="*/ 301 w 10602"/>
                <a:gd name="connsiteY1" fmla="*/ 7393 h 10223"/>
                <a:gd name="connsiteX2" fmla="*/ 1000 w 10602"/>
                <a:gd name="connsiteY2" fmla="*/ 7722 h 10223"/>
                <a:gd name="connsiteX3" fmla="*/ 5888 w 10602"/>
                <a:gd name="connsiteY3" fmla="*/ 9858 h 10223"/>
                <a:gd name="connsiteX4" fmla="*/ 1466 w 10602"/>
                <a:gd name="connsiteY4" fmla="*/ 7474 h 10223"/>
                <a:gd name="connsiteX5" fmla="*/ 10000 w 10602"/>
                <a:gd name="connsiteY5" fmla="*/ 740 h 10223"/>
                <a:gd name="connsiteX0" fmla="*/ 6852 w 7703"/>
                <a:gd name="connsiteY0" fmla="*/ 687 h 11041"/>
                <a:gd name="connsiteX1" fmla="*/ 301 w 7703"/>
                <a:gd name="connsiteY1" fmla="*/ 8211 h 11041"/>
                <a:gd name="connsiteX2" fmla="*/ 1000 w 7703"/>
                <a:gd name="connsiteY2" fmla="*/ 8540 h 11041"/>
                <a:gd name="connsiteX3" fmla="*/ 5888 w 7703"/>
                <a:gd name="connsiteY3" fmla="*/ 10676 h 11041"/>
                <a:gd name="connsiteX4" fmla="*/ 1466 w 7703"/>
                <a:gd name="connsiteY4" fmla="*/ 8292 h 11041"/>
                <a:gd name="connsiteX5" fmla="*/ 6852 w 7703"/>
                <a:gd name="connsiteY5" fmla="*/ 687 h 11041"/>
                <a:gd name="connsiteX0" fmla="*/ 8895 w 9440"/>
                <a:gd name="connsiteY0" fmla="*/ 189 h 9567"/>
                <a:gd name="connsiteX1" fmla="*/ 391 w 9440"/>
                <a:gd name="connsiteY1" fmla="*/ 7004 h 9567"/>
                <a:gd name="connsiteX2" fmla="*/ 1298 w 9440"/>
                <a:gd name="connsiteY2" fmla="*/ 7302 h 9567"/>
                <a:gd name="connsiteX3" fmla="*/ 7644 w 9440"/>
                <a:gd name="connsiteY3" fmla="*/ 9236 h 9567"/>
                <a:gd name="connsiteX4" fmla="*/ 1903 w 9440"/>
                <a:gd name="connsiteY4" fmla="*/ 7077 h 9567"/>
                <a:gd name="connsiteX5" fmla="*/ 8895 w 9440"/>
                <a:gd name="connsiteY5" fmla="*/ 189 h 9567"/>
                <a:gd name="connsiteX0" fmla="*/ 11246 w 11712"/>
                <a:gd name="connsiteY0" fmla="*/ 214 h 9356"/>
                <a:gd name="connsiteX1" fmla="*/ 414 w 11712"/>
                <a:gd name="connsiteY1" fmla="*/ 6677 h 9356"/>
                <a:gd name="connsiteX2" fmla="*/ 1375 w 11712"/>
                <a:gd name="connsiteY2" fmla="*/ 6988 h 9356"/>
                <a:gd name="connsiteX3" fmla="*/ 8097 w 11712"/>
                <a:gd name="connsiteY3" fmla="*/ 9010 h 9356"/>
                <a:gd name="connsiteX4" fmla="*/ 2016 w 11712"/>
                <a:gd name="connsiteY4" fmla="*/ 6753 h 9356"/>
                <a:gd name="connsiteX5" fmla="*/ 11246 w 11712"/>
                <a:gd name="connsiteY5" fmla="*/ 214 h 9356"/>
                <a:gd name="connsiteX0" fmla="*/ 9602 w 10000"/>
                <a:gd name="connsiteY0" fmla="*/ 514 h 10285"/>
                <a:gd name="connsiteX1" fmla="*/ 353 w 10000"/>
                <a:gd name="connsiteY1" fmla="*/ 7422 h 10285"/>
                <a:gd name="connsiteX2" fmla="*/ 1174 w 10000"/>
                <a:gd name="connsiteY2" fmla="*/ 7754 h 10285"/>
                <a:gd name="connsiteX3" fmla="*/ 6913 w 10000"/>
                <a:gd name="connsiteY3" fmla="*/ 9915 h 10285"/>
                <a:gd name="connsiteX4" fmla="*/ 1721 w 10000"/>
                <a:gd name="connsiteY4" fmla="*/ 7503 h 10285"/>
                <a:gd name="connsiteX5" fmla="*/ 9602 w 10000"/>
                <a:gd name="connsiteY5" fmla="*/ 514 h 10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26"/>
            <p:cNvSpPr>
              <a:spLocks/>
            </p:cNvSpPr>
            <p:nvPr/>
          </p:nvSpPr>
          <p:spPr bwMode="gray">
            <a:xfrm flipH="1">
              <a:off x="1933172"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27"/>
            <p:cNvSpPr>
              <a:spLocks/>
            </p:cNvSpPr>
            <p:nvPr/>
          </p:nvSpPr>
          <p:spPr bwMode="gray">
            <a:xfrm flipH="1">
              <a:off x="1592821"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pPr lvl="0"/>
              <a:endParaRPr lang="en-US"/>
            </a:p>
          </p:txBody>
        </p:sp>
        <p:grpSp>
          <p:nvGrpSpPr>
            <p:cNvPr id="20" name="Group 19"/>
            <p:cNvGrpSpPr/>
            <p:nvPr/>
          </p:nvGrpSpPr>
          <p:grpSpPr bwMode="gray">
            <a:xfrm>
              <a:off x="749894" y="5783561"/>
              <a:ext cx="325521" cy="364355"/>
              <a:chOff x="2114915" y="2460535"/>
              <a:chExt cx="452438" cy="506413"/>
            </a:xfrm>
          </p:grpSpPr>
          <p:sp>
            <p:nvSpPr>
              <p:cNvPr id="21" name="Freeform 28"/>
              <p:cNvSpPr>
                <a:spLocks/>
              </p:cNvSpPr>
              <p:nvPr/>
            </p:nvSpPr>
            <p:spPr bwMode="gray">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29"/>
              <p:cNvSpPr>
                <a:spLocks/>
              </p:cNvSpPr>
              <p:nvPr/>
            </p:nvSpPr>
            <p:spPr bwMode="gray">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3" name="Freeform 30"/>
            <p:cNvSpPr>
              <a:spLocks noEditPoints="1"/>
            </p:cNvSpPr>
            <p:nvPr/>
          </p:nvSpPr>
          <p:spPr bwMode="gray">
            <a:xfrm flipH="1">
              <a:off x="1416049"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31"/>
            <p:cNvSpPr>
              <a:spLocks/>
            </p:cNvSpPr>
            <p:nvPr/>
          </p:nvSpPr>
          <p:spPr bwMode="gray">
            <a:xfrm flipH="1">
              <a:off x="2806971"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32"/>
            <p:cNvSpPr>
              <a:spLocks/>
            </p:cNvSpPr>
            <p:nvPr/>
          </p:nvSpPr>
          <p:spPr bwMode="gray">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33"/>
            <p:cNvSpPr>
              <a:spLocks/>
            </p:cNvSpPr>
            <p:nvPr/>
          </p:nvSpPr>
          <p:spPr bwMode="gray">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34"/>
            <p:cNvSpPr>
              <a:spLocks/>
            </p:cNvSpPr>
            <p:nvPr/>
          </p:nvSpPr>
          <p:spPr bwMode="gray">
            <a:xfrm flipH="1">
              <a:off x="69056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73"/>
            <p:cNvSpPr>
              <a:spLocks/>
            </p:cNvSpPr>
            <p:nvPr/>
          </p:nvSpPr>
          <p:spPr bwMode="gray">
            <a:xfrm flipH="1">
              <a:off x="3957638"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74"/>
            <p:cNvSpPr>
              <a:spLocks/>
            </p:cNvSpPr>
            <p:nvPr/>
          </p:nvSpPr>
          <p:spPr bwMode="gray">
            <a:xfrm flipH="1">
              <a:off x="3616524"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75"/>
            <p:cNvSpPr>
              <a:spLocks/>
            </p:cNvSpPr>
            <p:nvPr/>
          </p:nvSpPr>
          <p:spPr bwMode="gray">
            <a:xfrm flipH="1">
              <a:off x="4164013"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Line 76"/>
            <p:cNvSpPr>
              <a:spLocks noChangeShapeType="1"/>
            </p:cNvSpPr>
            <p:nvPr/>
          </p:nvSpPr>
          <p:spPr bwMode="gray">
            <a:xfrm>
              <a:off x="4164013"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78"/>
            <p:cNvSpPr>
              <a:spLocks/>
            </p:cNvSpPr>
            <p:nvPr/>
          </p:nvSpPr>
          <p:spPr bwMode="gray">
            <a:xfrm flipH="1">
              <a:off x="3670301"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79"/>
            <p:cNvSpPr>
              <a:spLocks/>
            </p:cNvSpPr>
            <p:nvPr/>
          </p:nvSpPr>
          <p:spPr bwMode="gray">
            <a:xfrm flipH="1">
              <a:off x="3841751"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82"/>
            <p:cNvSpPr>
              <a:spLocks/>
            </p:cNvSpPr>
            <p:nvPr/>
          </p:nvSpPr>
          <p:spPr bwMode="gray">
            <a:xfrm flipH="1">
              <a:off x="4379878"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83"/>
            <p:cNvSpPr>
              <a:spLocks/>
            </p:cNvSpPr>
            <p:nvPr/>
          </p:nvSpPr>
          <p:spPr bwMode="gray">
            <a:xfrm flipH="1">
              <a:off x="45297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84"/>
            <p:cNvSpPr>
              <a:spLocks/>
            </p:cNvSpPr>
            <p:nvPr/>
          </p:nvSpPr>
          <p:spPr bwMode="gray">
            <a:xfrm flipH="1">
              <a:off x="2731164"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80"/>
            <p:cNvSpPr>
              <a:spLocks/>
            </p:cNvSpPr>
            <p:nvPr/>
          </p:nvSpPr>
          <p:spPr bwMode="gray">
            <a:xfrm flipH="1" flipV="1">
              <a:off x="286013"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Oval 37"/>
            <p:cNvSpPr/>
            <p:nvPr/>
          </p:nvSpPr>
          <p:spPr bwMode="gray">
            <a:xfrm>
              <a:off x="458072"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bwMode="gray">
            <a:xfrm>
              <a:off x="533688"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bwMode="gray">
            <a:xfrm>
              <a:off x="367000"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p:nvPr/>
          </p:nvGrpSpPr>
          <p:grpSpPr bwMode="gray">
            <a:xfrm>
              <a:off x="803704" y="4858573"/>
              <a:ext cx="1154448" cy="1149586"/>
              <a:chOff x="4277517" y="3752400"/>
              <a:chExt cx="1154448" cy="1149586"/>
            </a:xfrm>
          </p:grpSpPr>
          <p:sp>
            <p:nvSpPr>
              <p:cNvPr id="42" name="Freeform 41"/>
              <p:cNvSpPr>
                <a:spLocks/>
              </p:cNvSpPr>
              <p:nvPr/>
            </p:nvSpPr>
            <p:spPr bwMode="gray">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35"/>
              <p:cNvSpPr>
                <a:spLocks/>
              </p:cNvSpPr>
              <p:nvPr/>
            </p:nvSpPr>
            <p:spPr bwMode="gray">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41"/>
              <p:cNvSpPr>
                <a:spLocks/>
              </p:cNvSpPr>
              <p:nvPr/>
            </p:nvSpPr>
            <p:spPr bwMode="gray">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41"/>
              <p:cNvSpPr>
                <a:spLocks/>
              </p:cNvSpPr>
              <p:nvPr/>
            </p:nvSpPr>
            <p:spPr bwMode="gray">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42"/>
              <p:cNvSpPr>
                <a:spLocks/>
              </p:cNvSpPr>
              <p:nvPr/>
            </p:nvSpPr>
            <p:spPr bwMode="gray">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prstTxWarp prst="textNoShape">
                  <a:avLst/>
                </a:prstTxWarp>
              </a:bodyPr>
              <a:lstStyle/>
              <a:p>
                <a:pPr lvl="0"/>
                <a:endParaRPr lang="en-US"/>
              </a:p>
            </p:txBody>
          </p:sp>
        </p:grpSp>
        <p:sp>
          <p:nvSpPr>
            <p:cNvPr id="47" name="Freeform 32"/>
            <p:cNvSpPr>
              <a:spLocks/>
            </p:cNvSpPr>
            <p:nvPr/>
          </p:nvSpPr>
          <p:spPr bwMode="gray">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80"/>
            <p:cNvSpPr>
              <a:spLocks/>
            </p:cNvSpPr>
            <p:nvPr/>
          </p:nvSpPr>
          <p:spPr bwMode="gray">
            <a:xfrm flipH="1" flipV="1">
              <a:off x="2834217"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80"/>
            <p:cNvSpPr>
              <a:spLocks/>
            </p:cNvSpPr>
            <p:nvPr/>
          </p:nvSpPr>
          <p:spPr bwMode="gray">
            <a:xfrm flipH="1">
              <a:off x="46458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84"/>
            <p:cNvSpPr>
              <a:spLocks/>
            </p:cNvSpPr>
            <p:nvPr/>
          </p:nvSpPr>
          <p:spPr bwMode="gray">
            <a:xfrm flipH="1">
              <a:off x="3947595"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84"/>
            <p:cNvSpPr>
              <a:spLocks/>
            </p:cNvSpPr>
            <p:nvPr/>
          </p:nvSpPr>
          <p:spPr bwMode="gray">
            <a:xfrm flipH="1">
              <a:off x="47143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Oval 51"/>
            <p:cNvSpPr/>
            <p:nvPr/>
          </p:nvSpPr>
          <p:spPr bwMode="gray">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
            <p:cNvSpPr>
              <a:spLocks/>
            </p:cNvSpPr>
            <p:nvPr/>
          </p:nvSpPr>
          <p:spPr bwMode="gray">
            <a:xfrm>
              <a:off x="9771061"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Line 6"/>
            <p:cNvSpPr>
              <a:spLocks noChangeShapeType="1"/>
            </p:cNvSpPr>
            <p:nvPr/>
          </p:nvSpPr>
          <p:spPr bwMode="gray">
            <a:xfrm flipH="1" flipV="1">
              <a:off x="9771061"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7"/>
            <p:cNvSpPr>
              <a:spLocks/>
            </p:cNvSpPr>
            <p:nvPr/>
          </p:nvSpPr>
          <p:spPr bwMode="gray">
            <a:xfrm rot="347535">
              <a:off x="9763724"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56" name="Group 55"/>
            <p:cNvGrpSpPr/>
            <p:nvPr/>
          </p:nvGrpSpPr>
          <p:grpSpPr bwMode="gray">
            <a:xfrm rot="806488" flipH="1">
              <a:off x="11377312" y="5452235"/>
              <a:ext cx="365582" cy="421970"/>
              <a:chOff x="1457010" y="1673260"/>
              <a:chExt cx="617538" cy="712788"/>
            </a:xfrm>
          </p:grpSpPr>
          <p:sp>
            <p:nvSpPr>
              <p:cNvPr id="57" name="Freeform 8"/>
              <p:cNvSpPr>
                <a:spLocks/>
              </p:cNvSpPr>
              <p:nvPr/>
            </p:nvSpPr>
            <p:spPr bwMode="gray">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58" name="Freeform 9"/>
              <p:cNvSpPr>
                <a:spLocks/>
              </p:cNvSpPr>
              <p:nvPr/>
            </p:nvSpPr>
            <p:spPr bwMode="gray">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59" name="Freeform 10"/>
            <p:cNvSpPr>
              <a:spLocks/>
            </p:cNvSpPr>
            <p:nvPr/>
          </p:nvSpPr>
          <p:spPr bwMode="gray">
            <a:xfrm rot="1986842">
              <a:off x="10004233"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 fmla="*/ 9849 w 9849"/>
                <a:gd name="connsiteY0" fmla="*/ 9122 h 10251"/>
                <a:gd name="connsiteX1" fmla="*/ 1748 w 9849"/>
                <a:gd name="connsiteY1" fmla="*/ 7541 h 10251"/>
                <a:gd name="connsiteX2" fmla="*/ 3887 w 9849"/>
                <a:gd name="connsiteY2" fmla="*/ 283 h 10251"/>
                <a:gd name="connsiteX3" fmla="*/ 387 w 9849"/>
                <a:gd name="connsiteY3" fmla="*/ 8303 h 10251"/>
                <a:gd name="connsiteX4" fmla="*/ 257 w 9849"/>
                <a:gd name="connsiteY4" fmla="*/ 8419 h 10251"/>
                <a:gd name="connsiteX5" fmla="*/ 9849 w 9849"/>
                <a:gd name="connsiteY5" fmla="*/ 9122 h 10251"/>
                <a:gd name="connsiteX0" fmla="*/ 10000 w 10000"/>
                <a:gd name="connsiteY0" fmla="*/ 8899 h 10131"/>
                <a:gd name="connsiteX1" fmla="*/ 1775 w 10000"/>
                <a:gd name="connsiteY1" fmla="*/ 7356 h 10131"/>
                <a:gd name="connsiteX2" fmla="*/ 3947 w 10000"/>
                <a:gd name="connsiteY2" fmla="*/ 276 h 10131"/>
                <a:gd name="connsiteX3" fmla="*/ 393 w 10000"/>
                <a:gd name="connsiteY3" fmla="*/ 8100 h 10131"/>
                <a:gd name="connsiteX4" fmla="*/ 261 w 10000"/>
                <a:gd name="connsiteY4" fmla="*/ 8213 h 10131"/>
                <a:gd name="connsiteX5" fmla="*/ 10000 w 10000"/>
                <a:gd name="connsiteY5" fmla="*/ 8899 h 10131"/>
                <a:gd name="connsiteX0" fmla="*/ 10361 w 10361"/>
                <a:gd name="connsiteY0" fmla="*/ 8632 h 9864"/>
                <a:gd name="connsiteX1" fmla="*/ 2136 w 10361"/>
                <a:gd name="connsiteY1" fmla="*/ 7089 h 9864"/>
                <a:gd name="connsiteX2" fmla="*/ 4308 w 10361"/>
                <a:gd name="connsiteY2" fmla="*/ 9 h 9864"/>
                <a:gd name="connsiteX3" fmla="*/ 754 w 10361"/>
                <a:gd name="connsiteY3" fmla="*/ 7833 h 9864"/>
                <a:gd name="connsiteX4" fmla="*/ 622 w 10361"/>
                <a:gd name="connsiteY4" fmla="*/ 7946 h 9864"/>
                <a:gd name="connsiteX5" fmla="*/ 10361 w 10361"/>
                <a:gd name="connsiteY5" fmla="*/ 8632 h 9864"/>
                <a:gd name="connsiteX0" fmla="*/ 10000 w 10000"/>
                <a:gd name="connsiteY0" fmla="*/ 8749 h 9998"/>
                <a:gd name="connsiteX1" fmla="*/ 2062 w 10000"/>
                <a:gd name="connsiteY1" fmla="*/ 7185 h 9998"/>
                <a:gd name="connsiteX2" fmla="*/ 4158 w 10000"/>
                <a:gd name="connsiteY2" fmla="*/ 7 h 9998"/>
                <a:gd name="connsiteX3" fmla="*/ 728 w 10000"/>
                <a:gd name="connsiteY3" fmla="*/ 7939 h 9998"/>
                <a:gd name="connsiteX4" fmla="*/ 600 w 10000"/>
                <a:gd name="connsiteY4" fmla="*/ 8054 h 9998"/>
                <a:gd name="connsiteX5" fmla="*/ 10000 w 10000"/>
                <a:gd name="connsiteY5" fmla="*/ 8749 h 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60" name="Freeform 23"/>
            <p:cNvSpPr>
              <a:spLocks/>
            </p:cNvSpPr>
            <p:nvPr/>
          </p:nvSpPr>
          <p:spPr bwMode="gray">
            <a:xfrm>
              <a:off x="9539526"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24"/>
            <p:cNvSpPr>
              <a:spLocks/>
            </p:cNvSpPr>
            <p:nvPr/>
          </p:nvSpPr>
          <p:spPr bwMode="gray">
            <a:xfrm>
              <a:off x="8429578"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 fmla="*/ 0 w 10093"/>
                <a:gd name="connsiteY0" fmla="*/ 477 h 10050"/>
                <a:gd name="connsiteX1" fmla="*/ 9731 w 10093"/>
                <a:gd name="connsiteY1" fmla="*/ 9901 h 10050"/>
                <a:gd name="connsiteX2" fmla="*/ 0 w 10093"/>
                <a:gd name="connsiteY2" fmla="*/ 477 h 10050"/>
                <a:gd name="connsiteX0" fmla="*/ 0 w 9731"/>
                <a:gd name="connsiteY0" fmla="*/ 636 h 10209"/>
                <a:gd name="connsiteX1" fmla="*/ 9731 w 9731"/>
                <a:gd name="connsiteY1" fmla="*/ 10060 h 10209"/>
                <a:gd name="connsiteX2" fmla="*/ 0 w 9731"/>
                <a:gd name="connsiteY2" fmla="*/ 636 h 10209"/>
                <a:gd name="connsiteX0" fmla="*/ 0 w 10000"/>
                <a:gd name="connsiteY0" fmla="*/ 97 h 9475"/>
                <a:gd name="connsiteX1" fmla="*/ 10000 w 10000"/>
                <a:gd name="connsiteY1" fmla="*/ 9328 h 9475"/>
                <a:gd name="connsiteX2" fmla="*/ 0 w 10000"/>
                <a:gd name="connsiteY2" fmla="*/ 97 h 9475"/>
                <a:gd name="connsiteX0" fmla="*/ 0 w 10000"/>
                <a:gd name="connsiteY0" fmla="*/ 102 h 9940"/>
                <a:gd name="connsiteX1" fmla="*/ 10000 w 10000"/>
                <a:gd name="connsiteY1" fmla="*/ 9845 h 9940"/>
                <a:gd name="connsiteX2" fmla="*/ 0 w 10000"/>
                <a:gd name="connsiteY2" fmla="*/ 102 h 9940"/>
              </a:gdLst>
              <a:ahLst/>
              <a:cxnLst>
                <a:cxn ang="0">
                  <a:pos x="connsiteX0" y="connsiteY0"/>
                </a:cxn>
                <a:cxn ang="0">
                  <a:pos x="connsiteX1" y="connsiteY1"/>
                </a:cxn>
                <a:cxn ang="0">
                  <a:pos x="connsiteX2" y="connsiteY2"/>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25"/>
            <p:cNvSpPr>
              <a:spLocks/>
            </p:cNvSpPr>
            <p:nvPr/>
          </p:nvSpPr>
          <p:spPr bwMode="gray">
            <a:xfrm>
              <a:off x="871894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 fmla="*/ 9851 w 10000"/>
                <a:gd name="connsiteY0" fmla="*/ 525 h 10154"/>
                <a:gd name="connsiteX1" fmla="*/ 297 w 10000"/>
                <a:gd name="connsiteY1" fmla="*/ 7280 h 10154"/>
                <a:gd name="connsiteX2" fmla="*/ 985 w 10000"/>
                <a:gd name="connsiteY2" fmla="*/ 7614 h 10154"/>
                <a:gd name="connsiteX3" fmla="*/ 5800 w 10000"/>
                <a:gd name="connsiteY3" fmla="*/ 9783 h 10154"/>
                <a:gd name="connsiteX4" fmla="*/ 1444 w 10000"/>
                <a:gd name="connsiteY4" fmla="*/ 7363 h 10154"/>
                <a:gd name="connsiteX5" fmla="*/ 9851 w 10000"/>
                <a:gd name="connsiteY5" fmla="*/ 525 h 10154"/>
                <a:gd name="connsiteX0" fmla="*/ 9851 w 9851"/>
                <a:gd name="connsiteY0" fmla="*/ 525 h 10154"/>
                <a:gd name="connsiteX1" fmla="*/ 297 w 9851"/>
                <a:gd name="connsiteY1" fmla="*/ 7280 h 10154"/>
                <a:gd name="connsiteX2" fmla="*/ 985 w 9851"/>
                <a:gd name="connsiteY2" fmla="*/ 7614 h 10154"/>
                <a:gd name="connsiteX3" fmla="*/ 5800 w 9851"/>
                <a:gd name="connsiteY3" fmla="*/ 9783 h 10154"/>
                <a:gd name="connsiteX4" fmla="*/ 1444 w 9851"/>
                <a:gd name="connsiteY4" fmla="*/ 7363 h 10154"/>
                <a:gd name="connsiteX5" fmla="*/ 9851 w 9851"/>
                <a:gd name="connsiteY5" fmla="*/ 525 h 10154"/>
                <a:gd name="connsiteX0" fmla="*/ 10000 w 10602"/>
                <a:gd name="connsiteY0" fmla="*/ 517 h 10000"/>
                <a:gd name="connsiteX1" fmla="*/ 301 w 10602"/>
                <a:gd name="connsiteY1" fmla="*/ 7170 h 10000"/>
                <a:gd name="connsiteX2" fmla="*/ 1000 w 10602"/>
                <a:gd name="connsiteY2" fmla="*/ 7499 h 10000"/>
                <a:gd name="connsiteX3" fmla="*/ 5888 w 10602"/>
                <a:gd name="connsiteY3" fmla="*/ 9635 h 10000"/>
                <a:gd name="connsiteX4" fmla="*/ 1466 w 10602"/>
                <a:gd name="connsiteY4" fmla="*/ 7251 h 10000"/>
                <a:gd name="connsiteX5" fmla="*/ 10000 w 10602"/>
                <a:gd name="connsiteY5" fmla="*/ 517 h 10000"/>
                <a:gd name="connsiteX0" fmla="*/ 10000 w 10118"/>
                <a:gd name="connsiteY0" fmla="*/ 1687 h 11170"/>
                <a:gd name="connsiteX1" fmla="*/ 301 w 10118"/>
                <a:gd name="connsiteY1" fmla="*/ 8340 h 11170"/>
                <a:gd name="connsiteX2" fmla="*/ 1000 w 10118"/>
                <a:gd name="connsiteY2" fmla="*/ 8669 h 11170"/>
                <a:gd name="connsiteX3" fmla="*/ 5888 w 10118"/>
                <a:gd name="connsiteY3" fmla="*/ 10805 h 11170"/>
                <a:gd name="connsiteX4" fmla="*/ 1466 w 10118"/>
                <a:gd name="connsiteY4" fmla="*/ 8421 h 11170"/>
                <a:gd name="connsiteX5" fmla="*/ 10000 w 10118"/>
                <a:gd name="connsiteY5" fmla="*/ 1687 h 11170"/>
                <a:gd name="connsiteX0" fmla="*/ 10000 w 10038"/>
                <a:gd name="connsiteY0" fmla="*/ 1102 h 10585"/>
                <a:gd name="connsiteX1" fmla="*/ 301 w 10038"/>
                <a:gd name="connsiteY1" fmla="*/ 7755 h 10585"/>
                <a:gd name="connsiteX2" fmla="*/ 1000 w 10038"/>
                <a:gd name="connsiteY2" fmla="*/ 8084 h 10585"/>
                <a:gd name="connsiteX3" fmla="*/ 5888 w 10038"/>
                <a:gd name="connsiteY3" fmla="*/ 10220 h 10585"/>
                <a:gd name="connsiteX4" fmla="*/ 1466 w 10038"/>
                <a:gd name="connsiteY4" fmla="*/ 7836 h 10585"/>
                <a:gd name="connsiteX5" fmla="*/ 10000 w 10038"/>
                <a:gd name="connsiteY5" fmla="*/ 1102 h 10585"/>
                <a:gd name="connsiteX0" fmla="*/ 10000 w 10602"/>
                <a:gd name="connsiteY0" fmla="*/ 740 h 10223"/>
                <a:gd name="connsiteX1" fmla="*/ 301 w 10602"/>
                <a:gd name="connsiteY1" fmla="*/ 7393 h 10223"/>
                <a:gd name="connsiteX2" fmla="*/ 1000 w 10602"/>
                <a:gd name="connsiteY2" fmla="*/ 7722 h 10223"/>
                <a:gd name="connsiteX3" fmla="*/ 5888 w 10602"/>
                <a:gd name="connsiteY3" fmla="*/ 9858 h 10223"/>
                <a:gd name="connsiteX4" fmla="*/ 1466 w 10602"/>
                <a:gd name="connsiteY4" fmla="*/ 7474 h 10223"/>
                <a:gd name="connsiteX5" fmla="*/ 10000 w 10602"/>
                <a:gd name="connsiteY5" fmla="*/ 740 h 10223"/>
                <a:gd name="connsiteX0" fmla="*/ 6852 w 7703"/>
                <a:gd name="connsiteY0" fmla="*/ 687 h 11041"/>
                <a:gd name="connsiteX1" fmla="*/ 301 w 7703"/>
                <a:gd name="connsiteY1" fmla="*/ 8211 h 11041"/>
                <a:gd name="connsiteX2" fmla="*/ 1000 w 7703"/>
                <a:gd name="connsiteY2" fmla="*/ 8540 h 11041"/>
                <a:gd name="connsiteX3" fmla="*/ 5888 w 7703"/>
                <a:gd name="connsiteY3" fmla="*/ 10676 h 11041"/>
                <a:gd name="connsiteX4" fmla="*/ 1466 w 7703"/>
                <a:gd name="connsiteY4" fmla="*/ 8292 h 11041"/>
                <a:gd name="connsiteX5" fmla="*/ 6852 w 7703"/>
                <a:gd name="connsiteY5" fmla="*/ 687 h 11041"/>
                <a:gd name="connsiteX0" fmla="*/ 8895 w 9440"/>
                <a:gd name="connsiteY0" fmla="*/ 189 h 9567"/>
                <a:gd name="connsiteX1" fmla="*/ 391 w 9440"/>
                <a:gd name="connsiteY1" fmla="*/ 7004 h 9567"/>
                <a:gd name="connsiteX2" fmla="*/ 1298 w 9440"/>
                <a:gd name="connsiteY2" fmla="*/ 7302 h 9567"/>
                <a:gd name="connsiteX3" fmla="*/ 7644 w 9440"/>
                <a:gd name="connsiteY3" fmla="*/ 9236 h 9567"/>
                <a:gd name="connsiteX4" fmla="*/ 1903 w 9440"/>
                <a:gd name="connsiteY4" fmla="*/ 7077 h 9567"/>
                <a:gd name="connsiteX5" fmla="*/ 8895 w 9440"/>
                <a:gd name="connsiteY5" fmla="*/ 189 h 9567"/>
                <a:gd name="connsiteX0" fmla="*/ 11246 w 11712"/>
                <a:gd name="connsiteY0" fmla="*/ 214 h 9356"/>
                <a:gd name="connsiteX1" fmla="*/ 414 w 11712"/>
                <a:gd name="connsiteY1" fmla="*/ 6677 h 9356"/>
                <a:gd name="connsiteX2" fmla="*/ 1375 w 11712"/>
                <a:gd name="connsiteY2" fmla="*/ 6988 h 9356"/>
                <a:gd name="connsiteX3" fmla="*/ 8097 w 11712"/>
                <a:gd name="connsiteY3" fmla="*/ 9010 h 9356"/>
                <a:gd name="connsiteX4" fmla="*/ 2016 w 11712"/>
                <a:gd name="connsiteY4" fmla="*/ 6753 h 9356"/>
                <a:gd name="connsiteX5" fmla="*/ 11246 w 11712"/>
                <a:gd name="connsiteY5" fmla="*/ 214 h 9356"/>
                <a:gd name="connsiteX0" fmla="*/ 9602 w 10000"/>
                <a:gd name="connsiteY0" fmla="*/ 514 h 10285"/>
                <a:gd name="connsiteX1" fmla="*/ 353 w 10000"/>
                <a:gd name="connsiteY1" fmla="*/ 7422 h 10285"/>
                <a:gd name="connsiteX2" fmla="*/ 1174 w 10000"/>
                <a:gd name="connsiteY2" fmla="*/ 7754 h 10285"/>
                <a:gd name="connsiteX3" fmla="*/ 6913 w 10000"/>
                <a:gd name="connsiteY3" fmla="*/ 9915 h 10285"/>
                <a:gd name="connsiteX4" fmla="*/ 1721 w 10000"/>
                <a:gd name="connsiteY4" fmla="*/ 7503 h 10285"/>
                <a:gd name="connsiteX5" fmla="*/ 9602 w 10000"/>
                <a:gd name="connsiteY5" fmla="*/ 514 h 10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Freeform 26"/>
            <p:cNvSpPr>
              <a:spLocks/>
            </p:cNvSpPr>
            <p:nvPr/>
          </p:nvSpPr>
          <p:spPr bwMode="gray">
            <a:xfrm>
              <a:off x="10057214"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27"/>
            <p:cNvSpPr>
              <a:spLocks/>
            </p:cNvSpPr>
            <p:nvPr/>
          </p:nvSpPr>
          <p:spPr bwMode="gray">
            <a:xfrm>
              <a:off x="10402328"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pPr lvl="0"/>
              <a:endParaRPr lang="en-US"/>
            </a:p>
          </p:txBody>
        </p:sp>
        <p:grpSp>
          <p:nvGrpSpPr>
            <p:cNvPr id="65" name="Group 64"/>
            <p:cNvGrpSpPr/>
            <p:nvPr/>
          </p:nvGrpSpPr>
          <p:grpSpPr bwMode="gray">
            <a:xfrm flipH="1">
              <a:off x="11113409" y="5783561"/>
              <a:ext cx="325521" cy="364355"/>
              <a:chOff x="2114915" y="2460535"/>
              <a:chExt cx="452438" cy="506413"/>
            </a:xfrm>
          </p:grpSpPr>
          <p:sp>
            <p:nvSpPr>
              <p:cNvPr id="66" name="Freeform 28"/>
              <p:cNvSpPr>
                <a:spLocks/>
              </p:cNvSpPr>
              <p:nvPr/>
            </p:nvSpPr>
            <p:spPr bwMode="gray">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29"/>
              <p:cNvSpPr>
                <a:spLocks/>
              </p:cNvSpPr>
              <p:nvPr/>
            </p:nvSpPr>
            <p:spPr bwMode="gray">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68" name="Freeform 30"/>
            <p:cNvSpPr>
              <a:spLocks noEditPoints="1"/>
            </p:cNvSpPr>
            <p:nvPr/>
          </p:nvSpPr>
          <p:spPr bwMode="gray">
            <a:xfrm>
              <a:off x="6170612"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31"/>
            <p:cNvSpPr>
              <a:spLocks/>
            </p:cNvSpPr>
            <p:nvPr/>
          </p:nvSpPr>
          <p:spPr bwMode="gray">
            <a:xfrm>
              <a:off x="9232628"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32"/>
            <p:cNvSpPr>
              <a:spLocks/>
            </p:cNvSpPr>
            <p:nvPr/>
          </p:nvSpPr>
          <p:spPr bwMode="gray">
            <a:xfrm>
              <a:off x="9245597"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33"/>
            <p:cNvSpPr>
              <a:spLocks/>
            </p:cNvSpPr>
            <p:nvPr/>
          </p:nvSpPr>
          <p:spPr bwMode="gray">
            <a:xfrm>
              <a:off x="9411047"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34"/>
            <p:cNvSpPr>
              <a:spLocks/>
            </p:cNvSpPr>
            <p:nvPr/>
          </p:nvSpPr>
          <p:spPr bwMode="gray">
            <a:xfrm>
              <a:off x="1140142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73"/>
            <p:cNvSpPr>
              <a:spLocks/>
            </p:cNvSpPr>
            <p:nvPr/>
          </p:nvSpPr>
          <p:spPr bwMode="gray">
            <a:xfrm>
              <a:off x="8069261"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Freeform 74"/>
            <p:cNvSpPr>
              <a:spLocks/>
            </p:cNvSpPr>
            <p:nvPr/>
          </p:nvSpPr>
          <p:spPr bwMode="gray">
            <a:xfrm>
              <a:off x="8290121"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75"/>
            <p:cNvSpPr>
              <a:spLocks/>
            </p:cNvSpPr>
            <p:nvPr/>
          </p:nvSpPr>
          <p:spPr bwMode="gray">
            <a:xfrm>
              <a:off x="8012111"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Line 76"/>
            <p:cNvSpPr>
              <a:spLocks noChangeShapeType="1"/>
            </p:cNvSpPr>
            <p:nvPr/>
          </p:nvSpPr>
          <p:spPr bwMode="gray">
            <a:xfrm flipH="1">
              <a:off x="8012111"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78"/>
            <p:cNvSpPr>
              <a:spLocks/>
            </p:cNvSpPr>
            <p:nvPr/>
          </p:nvSpPr>
          <p:spPr bwMode="gray">
            <a:xfrm>
              <a:off x="7799385"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79"/>
            <p:cNvSpPr>
              <a:spLocks/>
            </p:cNvSpPr>
            <p:nvPr/>
          </p:nvSpPr>
          <p:spPr bwMode="gray">
            <a:xfrm>
              <a:off x="7970835"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82"/>
            <p:cNvSpPr>
              <a:spLocks/>
            </p:cNvSpPr>
            <p:nvPr/>
          </p:nvSpPr>
          <p:spPr bwMode="gray">
            <a:xfrm>
              <a:off x="7713696"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83"/>
            <p:cNvSpPr>
              <a:spLocks/>
            </p:cNvSpPr>
            <p:nvPr/>
          </p:nvSpPr>
          <p:spPr bwMode="gray">
            <a:xfrm>
              <a:off x="71839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84"/>
            <p:cNvSpPr>
              <a:spLocks/>
            </p:cNvSpPr>
            <p:nvPr/>
          </p:nvSpPr>
          <p:spPr bwMode="gray">
            <a:xfrm>
              <a:off x="9155600"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80"/>
            <p:cNvSpPr>
              <a:spLocks/>
            </p:cNvSpPr>
            <p:nvPr/>
          </p:nvSpPr>
          <p:spPr bwMode="gray">
            <a:xfrm flipV="1">
              <a:off x="11806856"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Oval 82"/>
            <p:cNvSpPr/>
            <p:nvPr/>
          </p:nvSpPr>
          <p:spPr bwMode="gray">
            <a:xfrm flipH="1">
              <a:off x="11653815"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bwMode="gray">
            <a:xfrm flipH="1">
              <a:off x="11618560"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bwMode="gray">
            <a:xfrm flipH="1">
              <a:off x="11785248"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bwMode="gray">
            <a:xfrm flipH="1">
              <a:off x="10230672" y="4858573"/>
              <a:ext cx="1154448" cy="1149586"/>
              <a:chOff x="4277517" y="3752400"/>
              <a:chExt cx="1154448" cy="1149586"/>
            </a:xfrm>
          </p:grpSpPr>
          <p:sp>
            <p:nvSpPr>
              <p:cNvPr id="87" name="Freeform 86"/>
              <p:cNvSpPr>
                <a:spLocks/>
              </p:cNvSpPr>
              <p:nvPr/>
            </p:nvSpPr>
            <p:spPr bwMode="gray">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35"/>
              <p:cNvSpPr>
                <a:spLocks/>
              </p:cNvSpPr>
              <p:nvPr/>
            </p:nvSpPr>
            <p:spPr bwMode="gray">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41"/>
              <p:cNvSpPr>
                <a:spLocks/>
              </p:cNvSpPr>
              <p:nvPr/>
            </p:nvSpPr>
            <p:spPr bwMode="gray">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41"/>
              <p:cNvSpPr>
                <a:spLocks/>
              </p:cNvSpPr>
              <p:nvPr/>
            </p:nvSpPr>
            <p:spPr bwMode="gray">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42"/>
              <p:cNvSpPr>
                <a:spLocks/>
              </p:cNvSpPr>
              <p:nvPr/>
            </p:nvSpPr>
            <p:spPr bwMode="gray">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prstTxWarp prst="textNoShape">
                  <a:avLst/>
                </a:prstTxWarp>
              </a:bodyPr>
              <a:lstStyle/>
              <a:p>
                <a:pPr lvl="0"/>
                <a:endParaRPr lang="en-US"/>
              </a:p>
            </p:txBody>
          </p:sp>
        </p:grpSp>
        <p:sp>
          <p:nvSpPr>
            <p:cNvPr id="92" name="Freeform 32"/>
            <p:cNvSpPr>
              <a:spLocks/>
            </p:cNvSpPr>
            <p:nvPr/>
          </p:nvSpPr>
          <p:spPr bwMode="gray">
            <a:xfrm>
              <a:off x="9499406"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80"/>
            <p:cNvSpPr>
              <a:spLocks/>
            </p:cNvSpPr>
            <p:nvPr/>
          </p:nvSpPr>
          <p:spPr bwMode="gray">
            <a:xfrm flipV="1">
              <a:off x="9258652"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80"/>
            <p:cNvSpPr>
              <a:spLocks/>
            </p:cNvSpPr>
            <p:nvPr/>
          </p:nvSpPr>
          <p:spPr bwMode="gray">
            <a:xfrm>
              <a:off x="73000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84"/>
            <p:cNvSpPr>
              <a:spLocks/>
            </p:cNvSpPr>
            <p:nvPr/>
          </p:nvSpPr>
          <p:spPr bwMode="gray">
            <a:xfrm>
              <a:off x="8076679"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84"/>
            <p:cNvSpPr>
              <a:spLocks/>
            </p:cNvSpPr>
            <p:nvPr/>
          </p:nvSpPr>
          <p:spPr bwMode="gray">
            <a:xfrm>
              <a:off x="73685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Oval 96"/>
            <p:cNvSpPr/>
            <p:nvPr/>
          </p:nvSpPr>
          <p:spPr bwMode="gray">
            <a:xfrm flipH="1">
              <a:off x="9615485"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p:cNvGrpSpPr/>
            <p:nvPr/>
          </p:nvGrpSpPr>
          <p:grpSpPr bwMode="gray">
            <a:xfrm>
              <a:off x="4803790" y="5319186"/>
              <a:ext cx="2690707" cy="1385231"/>
              <a:chOff x="5184534" y="1125344"/>
              <a:chExt cx="2690707" cy="1385231"/>
            </a:xfrm>
          </p:grpSpPr>
          <p:sp>
            <p:nvSpPr>
              <p:cNvPr id="99" name="Freeform 67"/>
              <p:cNvSpPr>
                <a:spLocks/>
              </p:cNvSpPr>
              <p:nvPr/>
            </p:nvSpPr>
            <p:spPr bwMode="gray">
              <a:xfrm rot="8881702">
                <a:off x="6702013" y="1340794"/>
                <a:ext cx="1173228" cy="1169781"/>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 fmla="*/ 9558 w 10006"/>
                  <a:gd name="connsiteY0" fmla="*/ 6618 h 10000"/>
                  <a:gd name="connsiteX1" fmla="*/ 9355 w 10006"/>
                  <a:gd name="connsiteY1" fmla="*/ 6618 h 10000"/>
                  <a:gd name="connsiteX2" fmla="*/ 9153 w 10006"/>
                  <a:gd name="connsiteY2" fmla="*/ 6346 h 10000"/>
                  <a:gd name="connsiteX3" fmla="*/ 1887 w 10006"/>
                  <a:gd name="connsiteY3" fmla="*/ 181 h 10000"/>
                  <a:gd name="connsiteX4" fmla="*/ 8236 w 10006"/>
                  <a:gd name="connsiteY4" fmla="*/ 6348 h 10000"/>
                  <a:gd name="connsiteX5" fmla="*/ 71 w 10006"/>
                  <a:gd name="connsiteY5" fmla="*/ 9428 h 10000"/>
                  <a:gd name="connsiteX6" fmla="*/ 9558 w 10006"/>
                  <a:gd name="connsiteY6" fmla="*/ 6618 h 10000"/>
                  <a:gd name="connsiteX0" fmla="*/ 9558 w 10006"/>
                  <a:gd name="connsiteY0" fmla="*/ 6652 h 10034"/>
                  <a:gd name="connsiteX1" fmla="*/ 9355 w 10006"/>
                  <a:gd name="connsiteY1" fmla="*/ 6652 h 10034"/>
                  <a:gd name="connsiteX2" fmla="*/ 9153 w 10006"/>
                  <a:gd name="connsiteY2" fmla="*/ 6380 h 10034"/>
                  <a:gd name="connsiteX3" fmla="*/ 1887 w 10006"/>
                  <a:gd name="connsiteY3" fmla="*/ 215 h 10034"/>
                  <a:gd name="connsiteX4" fmla="*/ 8236 w 10006"/>
                  <a:gd name="connsiteY4" fmla="*/ 6382 h 10034"/>
                  <a:gd name="connsiteX5" fmla="*/ 71 w 10006"/>
                  <a:gd name="connsiteY5" fmla="*/ 9462 h 10034"/>
                  <a:gd name="connsiteX6" fmla="*/ 9558 w 10006"/>
                  <a:gd name="connsiteY6" fmla="*/ 6652 h 10034"/>
                  <a:gd name="connsiteX0" fmla="*/ 9558 w 9558"/>
                  <a:gd name="connsiteY0" fmla="*/ 6652 h 10197"/>
                  <a:gd name="connsiteX1" fmla="*/ 9355 w 9558"/>
                  <a:gd name="connsiteY1" fmla="*/ 6652 h 10197"/>
                  <a:gd name="connsiteX2" fmla="*/ 9153 w 9558"/>
                  <a:gd name="connsiteY2" fmla="*/ 6380 h 10197"/>
                  <a:gd name="connsiteX3" fmla="*/ 1887 w 9558"/>
                  <a:gd name="connsiteY3" fmla="*/ 215 h 10197"/>
                  <a:gd name="connsiteX4" fmla="*/ 8236 w 9558"/>
                  <a:gd name="connsiteY4" fmla="*/ 6382 h 10197"/>
                  <a:gd name="connsiteX5" fmla="*/ 71 w 9558"/>
                  <a:gd name="connsiteY5" fmla="*/ 9462 h 10197"/>
                  <a:gd name="connsiteX6" fmla="*/ 9558 w 9558"/>
                  <a:gd name="connsiteY6" fmla="*/ 6652 h 10197"/>
                  <a:gd name="connsiteX0" fmla="*/ 10234 w 10234"/>
                  <a:gd name="connsiteY0" fmla="*/ 6523 h 10000"/>
                  <a:gd name="connsiteX1" fmla="*/ 10022 w 10234"/>
                  <a:gd name="connsiteY1" fmla="*/ 6523 h 10000"/>
                  <a:gd name="connsiteX2" fmla="*/ 9810 w 10234"/>
                  <a:gd name="connsiteY2" fmla="*/ 6257 h 10000"/>
                  <a:gd name="connsiteX3" fmla="*/ 2208 w 10234"/>
                  <a:gd name="connsiteY3" fmla="*/ 211 h 10000"/>
                  <a:gd name="connsiteX4" fmla="*/ 8851 w 10234"/>
                  <a:gd name="connsiteY4" fmla="*/ 6259 h 10000"/>
                  <a:gd name="connsiteX5" fmla="*/ 308 w 10234"/>
                  <a:gd name="connsiteY5" fmla="*/ 9279 h 10000"/>
                  <a:gd name="connsiteX6" fmla="*/ 10234 w 10234"/>
                  <a:gd name="connsiteY6" fmla="*/ 6523 h 10000"/>
                  <a:gd name="connsiteX0" fmla="*/ 9701 w 9701"/>
                  <a:gd name="connsiteY0" fmla="*/ 6523 h 9364"/>
                  <a:gd name="connsiteX1" fmla="*/ 9489 w 9701"/>
                  <a:gd name="connsiteY1" fmla="*/ 6523 h 9364"/>
                  <a:gd name="connsiteX2" fmla="*/ 9277 w 9701"/>
                  <a:gd name="connsiteY2" fmla="*/ 6257 h 9364"/>
                  <a:gd name="connsiteX3" fmla="*/ 1675 w 9701"/>
                  <a:gd name="connsiteY3" fmla="*/ 211 h 9364"/>
                  <a:gd name="connsiteX4" fmla="*/ 8318 w 9701"/>
                  <a:gd name="connsiteY4" fmla="*/ 6259 h 9364"/>
                  <a:gd name="connsiteX5" fmla="*/ 328 w 9701"/>
                  <a:gd name="connsiteY5" fmla="*/ 8536 h 9364"/>
                  <a:gd name="connsiteX6" fmla="*/ 9701 w 9701"/>
                  <a:gd name="connsiteY6" fmla="*/ 6523 h 9364"/>
                  <a:gd name="connsiteX0" fmla="*/ 9679 w 9679"/>
                  <a:gd name="connsiteY0" fmla="*/ 6967 h 10001"/>
                  <a:gd name="connsiteX1" fmla="*/ 9460 w 9679"/>
                  <a:gd name="connsiteY1" fmla="*/ 6967 h 10001"/>
                  <a:gd name="connsiteX2" fmla="*/ 9242 w 9679"/>
                  <a:gd name="connsiteY2" fmla="*/ 6683 h 10001"/>
                  <a:gd name="connsiteX3" fmla="*/ 1406 w 9679"/>
                  <a:gd name="connsiteY3" fmla="*/ 226 h 10001"/>
                  <a:gd name="connsiteX4" fmla="*/ 8253 w 9679"/>
                  <a:gd name="connsiteY4" fmla="*/ 6685 h 10001"/>
                  <a:gd name="connsiteX5" fmla="*/ 17 w 9679"/>
                  <a:gd name="connsiteY5" fmla="*/ 9117 h 10001"/>
                  <a:gd name="connsiteX6" fmla="*/ 9679 w 9679"/>
                  <a:gd name="connsiteY6" fmla="*/ 6967 h 10001"/>
                  <a:gd name="connsiteX0" fmla="*/ 10080 w 10080"/>
                  <a:gd name="connsiteY0" fmla="*/ 6966 h 10000"/>
                  <a:gd name="connsiteX1" fmla="*/ 9854 w 10080"/>
                  <a:gd name="connsiteY1" fmla="*/ 6966 h 10000"/>
                  <a:gd name="connsiteX2" fmla="*/ 9629 w 10080"/>
                  <a:gd name="connsiteY2" fmla="*/ 6682 h 10000"/>
                  <a:gd name="connsiteX3" fmla="*/ 1533 w 10080"/>
                  <a:gd name="connsiteY3" fmla="*/ 226 h 10000"/>
                  <a:gd name="connsiteX4" fmla="*/ 8607 w 10080"/>
                  <a:gd name="connsiteY4" fmla="*/ 6684 h 10000"/>
                  <a:gd name="connsiteX5" fmla="*/ 98 w 10080"/>
                  <a:gd name="connsiteY5" fmla="*/ 9116 h 10000"/>
                  <a:gd name="connsiteX6" fmla="*/ 10080 w 10080"/>
                  <a:gd name="connsiteY6" fmla="*/ 6966 h 10000"/>
                  <a:gd name="connsiteX0" fmla="*/ 9999 w 9999"/>
                  <a:gd name="connsiteY0" fmla="*/ 6966 h 10505"/>
                  <a:gd name="connsiteX1" fmla="*/ 9773 w 9999"/>
                  <a:gd name="connsiteY1" fmla="*/ 6966 h 10505"/>
                  <a:gd name="connsiteX2" fmla="*/ 9548 w 9999"/>
                  <a:gd name="connsiteY2" fmla="*/ 6682 h 10505"/>
                  <a:gd name="connsiteX3" fmla="*/ 1452 w 9999"/>
                  <a:gd name="connsiteY3" fmla="*/ 226 h 10505"/>
                  <a:gd name="connsiteX4" fmla="*/ 8526 w 9999"/>
                  <a:gd name="connsiteY4" fmla="*/ 6684 h 10505"/>
                  <a:gd name="connsiteX5" fmla="*/ 17 w 9999"/>
                  <a:gd name="connsiteY5" fmla="*/ 9116 h 10505"/>
                  <a:gd name="connsiteX6" fmla="*/ 9999 w 9999"/>
                  <a:gd name="connsiteY6" fmla="*/ 6966 h 10505"/>
                  <a:gd name="connsiteX0" fmla="*/ 9477 w 9477"/>
                  <a:gd name="connsiteY0" fmla="*/ 6631 h 8681"/>
                  <a:gd name="connsiteX1" fmla="*/ 9251 w 9477"/>
                  <a:gd name="connsiteY1" fmla="*/ 6631 h 8681"/>
                  <a:gd name="connsiteX2" fmla="*/ 9026 w 9477"/>
                  <a:gd name="connsiteY2" fmla="*/ 6361 h 8681"/>
                  <a:gd name="connsiteX3" fmla="*/ 929 w 9477"/>
                  <a:gd name="connsiteY3" fmla="*/ 215 h 8681"/>
                  <a:gd name="connsiteX4" fmla="*/ 8004 w 9477"/>
                  <a:gd name="connsiteY4" fmla="*/ 6363 h 8681"/>
                  <a:gd name="connsiteX5" fmla="*/ 18 w 9477"/>
                  <a:gd name="connsiteY5" fmla="*/ 6936 h 8681"/>
                  <a:gd name="connsiteX6" fmla="*/ 9477 w 9477"/>
                  <a:gd name="connsiteY6" fmla="*/ 6631 h 8681"/>
                  <a:gd name="connsiteX0" fmla="*/ 11827 w 11827"/>
                  <a:gd name="connsiteY0" fmla="*/ 7639 h 9493"/>
                  <a:gd name="connsiteX1" fmla="*/ 11589 w 11827"/>
                  <a:gd name="connsiteY1" fmla="*/ 7639 h 9493"/>
                  <a:gd name="connsiteX2" fmla="*/ 11351 w 11827"/>
                  <a:gd name="connsiteY2" fmla="*/ 7327 h 9493"/>
                  <a:gd name="connsiteX3" fmla="*/ 2807 w 11827"/>
                  <a:gd name="connsiteY3" fmla="*/ 248 h 9493"/>
                  <a:gd name="connsiteX4" fmla="*/ 10273 w 11827"/>
                  <a:gd name="connsiteY4" fmla="*/ 7330 h 9493"/>
                  <a:gd name="connsiteX5" fmla="*/ 14 w 11827"/>
                  <a:gd name="connsiteY5" fmla="*/ 7210 h 9493"/>
                  <a:gd name="connsiteX6" fmla="*/ 11827 w 11827"/>
                  <a:gd name="connsiteY6" fmla="*/ 7639 h 9493"/>
                  <a:gd name="connsiteX0" fmla="*/ 9989 w 9989"/>
                  <a:gd name="connsiteY0" fmla="*/ 8047 h 9586"/>
                  <a:gd name="connsiteX1" fmla="*/ 9788 w 9989"/>
                  <a:gd name="connsiteY1" fmla="*/ 8047 h 9586"/>
                  <a:gd name="connsiteX2" fmla="*/ 9587 w 9989"/>
                  <a:gd name="connsiteY2" fmla="*/ 7718 h 9586"/>
                  <a:gd name="connsiteX3" fmla="*/ 2362 w 9989"/>
                  <a:gd name="connsiteY3" fmla="*/ 261 h 9586"/>
                  <a:gd name="connsiteX4" fmla="*/ 8675 w 9989"/>
                  <a:gd name="connsiteY4" fmla="*/ 7721 h 9586"/>
                  <a:gd name="connsiteX5" fmla="*/ 1 w 9989"/>
                  <a:gd name="connsiteY5" fmla="*/ 7595 h 9586"/>
                  <a:gd name="connsiteX6" fmla="*/ 9989 w 9989"/>
                  <a:gd name="connsiteY6" fmla="*/ 8047 h 9586"/>
                  <a:gd name="connsiteX0" fmla="*/ 10021 w 10021"/>
                  <a:gd name="connsiteY0" fmla="*/ 8395 h 10528"/>
                  <a:gd name="connsiteX1" fmla="*/ 9820 w 10021"/>
                  <a:gd name="connsiteY1" fmla="*/ 8395 h 10528"/>
                  <a:gd name="connsiteX2" fmla="*/ 9619 w 10021"/>
                  <a:gd name="connsiteY2" fmla="*/ 8051 h 10528"/>
                  <a:gd name="connsiteX3" fmla="*/ 2386 w 10021"/>
                  <a:gd name="connsiteY3" fmla="*/ 272 h 10528"/>
                  <a:gd name="connsiteX4" fmla="*/ 8706 w 10021"/>
                  <a:gd name="connsiteY4" fmla="*/ 8054 h 10528"/>
                  <a:gd name="connsiteX5" fmla="*/ 22 w 10021"/>
                  <a:gd name="connsiteY5" fmla="*/ 7923 h 10528"/>
                  <a:gd name="connsiteX6" fmla="*/ 10021 w 10021"/>
                  <a:gd name="connsiteY6" fmla="*/ 8395 h 10528"/>
                  <a:gd name="connsiteX0" fmla="*/ 10007 w 10007"/>
                  <a:gd name="connsiteY0" fmla="*/ 8395 h 9947"/>
                  <a:gd name="connsiteX1" fmla="*/ 9806 w 10007"/>
                  <a:gd name="connsiteY1" fmla="*/ 8395 h 9947"/>
                  <a:gd name="connsiteX2" fmla="*/ 9605 w 10007"/>
                  <a:gd name="connsiteY2" fmla="*/ 8051 h 9947"/>
                  <a:gd name="connsiteX3" fmla="*/ 2372 w 10007"/>
                  <a:gd name="connsiteY3" fmla="*/ 272 h 9947"/>
                  <a:gd name="connsiteX4" fmla="*/ 8692 w 10007"/>
                  <a:gd name="connsiteY4" fmla="*/ 8054 h 9947"/>
                  <a:gd name="connsiteX5" fmla="*/ 8 w 10007"/>
                  <a:gd name="connsiteY5" fmla="*/ 7923 h 9947"/>
                  <a:gd name="connsiteX6" fmla="*/ 10007 w 10007"/>
                  <a:gd name="connsiteY6" fmla="*/ 8395 h 9947"/>
                  <a:gd name="connsiteX0" fmla="*/ 10000 w 10000"/>
                  <a:gd name="connsiteY0" fmla="*/ 8440 h 10000"/>
                  <a:gd name="connsiteX1" fmla="*/ 9799 w 10000"/>
                  <a:gd name="connsiteY1" fmla="*/ 8440 h 10000"/>
                  <a:gd name="connsiteX2" fmla="*/ 9598 w 10000"/>
                  <a:gd name="connsiteY2" fmla="*/ 8094 h 10000"/>
                  <a:gd name="connsiteX3" fmla="*/ 2370 w 10000"/>
                  <a:gd name="connsiteY3" fmla="*/ 273 h 10000"/>
                  <a:gd name="connsiteX4" fmla="*/ 8686 w 10000"/>
                  <a:gd name="connsiteY4" fmla="*/ 8097 h 10000"/>
                  <a:gd name="connsiteX5" fmla="*/ 8 w 10000"/>
                  <a:gd name="connsiteY5" fmla="*/ 7965 h 10000"/>
                  <a:gd name="connsiteX6" fmla="*/ 10000 w 10000"/>
                  <a:gd name="connsiteY6" fmla="*/ 8440 h 10000"/>
                  <a:gd name="connsiteX0" fmla="*/ 10000 w 10000"/>
                  <a:gd name="connsiteY0" fmla="*/ 8440 h 10355"/>
                  <a:gd name="connsiteX1" fmla="*/ 9799 w 10000"/>
                  <a:gd name="connsiteY1" fmla="*/ 8440 h 10355"/>
                  <a:gd name="connsiteX2" fmla="*/ 9598 w 10000"/>
                  <a:gd name="connsiteY2" fmla="*/ 8094 h 10355"/>
                  <a:gd name="connsiteX3" fmla="*/ 2370 w 10000"/>
                  <a:gd name="connsiteY3" fmla="*/ 273 h 10355"/>
                  <a:gd name="connsiteX4" fmla="*/ 8686 w 10000"/>
                  <a:gd name="connsiteY4" fmla="*/ 8097 h 10355"/>
                  <a:gd name="connsiteX5" fmla="*/ 8 w 10000"/>
                  <a:gd name="connsiteY5" fmla="*/ 7965 h 10355"/>
                  <a:gd name="connsiteX6" fmla="*/ 10000 w 10000"/>
                  <a:gd name="connsiteY6" fmla="*/ 8440 h 10355"/>
                  <a:gd name="connsiteX0" fmla="*/ 10000 w 10000"/>
                  <a:gd name="connsiteY0" fmla="*/ 8440 h 10355"/>
                  <a:gd name="connsiteX1" fmla="*/ 9799 w 10000"/>
                  <a:gd name="connsiteY1" fmla="*/ 8440 h 10355"/>
                  <a:gd name="connsiteX2" fmla="*/ 9598 w 10000"/>
                  <a:gd name="connsiteY2" fmla="*/ 8094 h 10355"/>
                  <a:gd name="connsiteX3" fmla="*/ 2370 w 10000"/>
                  <a:gd name="connsiteY3" fmla="*/ 273 h 10355"/>
                  <a:gd name="connsiteX4" fmla="*/ 8686 w 10000"/>
                  <a:gd name="connsiteY4" fmla="*/ 8097 h 10355"/>
                  <a:gd name="connsiteX5" fmla="*/ 8 w 10000"/>
                  <a:gd name="connsiteY5" fmla="*/ 7965 h 10355"/>
                  <a:gd name="connsiteX6" fmla="*/ 10000 w 10000"/>
                  <a:gd name="connsiteY6" fmla="*/ 8440 h 10355"/>
                  <a:gd name="connsiteX0" fmla="*/ 10000 w 10000"/>
                  <a:gd name="connsiteY0" fmla="*/ 8605 h 10520"/>
                  <a:gd name="connsiteX1" fmla="*/ 9799 w 10000"/>
                  <a:gd name="connsiteY1" fmla="*/ 8605 h 10520"/>
                  <a:gd name="connsiteX2" fmla="*/ 9598 w 10000"/>
                  <a:gd name="connsiteY2" fmla="*/ 8259 h 10520"/>
                  <a:gd name="connsiteX3" fmla="*/ 2370 w 10000"/>
                  <a:gd name="connsiteY3" fmla="*/ 438 h 10520"/>
                  <a:gd name="connsiteX4" fmla="*/ 8686 w 10000"/>
                  <a:gd name="connsiteY4" fmla="*/ 8262 h 10520"/>
                  <a:gd name="connsiteX5" fmla="*/ 8 w 10000"/>
                  <a:gd name="connsiteY5" fmla="*/ 8130 h 10520"/>
                  <a:gd name="connsiteX6" fmla="*/ 10000 w 10000"/>
                  <a:gd name="connsiteY6" fmla="*/ 8605 h 10520"/>
                  <a:gd name="connsiteX0" fmla="*/ 10000 w 10000"/>
                  <a:gd name="connsiteY0" fmla="*/ 9473 h 11388"/>
                  <a:gd name="connsiteX1" fmla="*/ 9799 w 10000"/>
                  <a:gd name="connsiteY1" fmla="*/ 9473 h 11388"/>
                  <a:gd name="connsiteX2" fmla="*/ 9598 w 10000"/>
                  <a:gd name="connsiteY2" fmla="*/ 9127 h 11388"/>
                  <a:gd name="connsiteX3" fmla="*/ 2972 w 10000"/>
                  <a:gd name="connsiteY3" fmla="*/ 399 h 11388"/>
                  <a:gd name="connsiteX4" fmla="*/ 8686 w 10000"/>
                  <a:gd name="connsiteY4" fmla="*/ 9130 h 11388"/>
                  <a:gd name="connsiteX5" fmla="*/ 8 w 10000"/>
                  <a:gd name="connsiteY5" fmla="*/ 8998 h 11388"/>
                  <a:gd name="connsiteX6" fmla="*/ 10000 w 10000"/>
                  <a:gd name="connsiteY6" fmla="*/ 9473 h 11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1388">
                    <a:moveTo>
                      <a:pt x="10000" y="9473"/>
                    </a:moveTo>
                    <a:lnTo>
                      <a:pt x="9799" y="9473"/>
                    </a:lnTo>
                    <a:cubicBezTo>
                      <a:pt x="9799" y="9473"/>
                      <a:pt x="9697" y="9357"/>
                      <a:pt x="9598" y="9127"/>
                    </a:cubicBezTo>
                    <a:cubicBezTo>
                      <a:pt x="9052" y="6455"/>
                      <a:pt x="4912" y="-1914"/>
                      <a:pt x="2972" y="399"/>
                    </a:cubicBezTo>
                    <a:cubicBezTo>
                      <a:pt x="1036" y="3143"/>
                      <a:pt x="7079" y="8438"/>
                      <a:pt x="8686" y="9130"/>
                    </a:cubicBezTo>
                    <a:cubicBezTo>
                      <a:pt x="6064" y="8088"/>
                      <a:pt x="302" y="5769"/>
                      <a:pt x="8" y="8998"/>
                    </a:cubicBezTo>
                    <a:cubicBezTo>
                      <a:pt x="-286" y="12227"/>
                      <a:pt x="6911" y="11984"/>
                      <a:pt x="10000" y="9473"/>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67"/>
              <p:cNvSpPr>
                <a:spLocks/>
              </p:cNvSpPr>
              <p:nvPr/>
            </p:nvSpPr>
            <p:spPr bwMode="gray">
              <a:xfrm rot="21087457">
                <a:off x="5184534" y="1138589"/>
                <a:ext cx="1116456" cy="1228699"/>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 fmla="*/ 9558 w 10006"/>
                  <a:gd name="connsiteY0" fmla="*/ 6618 h 10000"/>
                  <a:gd name="connsiteX1" fmla="*/ 9355 w 10006"/>
                  <a:gd name="connsiteY1" fmla="*/ 6618 h 10000"/>
                  <a:gd name="connsiteX2" fmla="*/ 9153 w 10006"/>
                  <a:gd name="connsiteY2" fmla="*/ 6346 h 10000"/>
                  <a:gd name="connsiteX3" fmla="*/ 1887 w 10006"/>
                  <a:gd name="connsiteY3" fmla="*/ 181 h 10000"/>
                  <a:gd name="connsiteX4" fmla="*/ 8236 w 10006"/>
                  <a:gd name="connsiteY4" fmla="*/ 6348 h 10000"/>
                  <a:gd name="connsiteX5" fmla="*/ 71 w 10006"/>
                  <a:gd name="connsiteY5" fmla="*/ 9428 h 10000"/>
                  <a:gd name="connsiteX6" fmla="*/ 9558 w 10006"/>
                  <a:gd name="connsiteY6" fmla="*/ 6618 h 10000"/>
                  <a:gd name="connsiteX0" fmla="*/ 9558 w 10006"/>
                  <a:gd name="connsiteY0" fmla="*/ 6652 h 10034"/>
                  <a:gd name="connsiteX1" fmla="*/ 9355 w 10006"/>
                  <a:gd name="connsiteY1" fmla="*/ 6652 h 10034"/>
                  <a:gd name="connsiteX2" fmla="*/ 9153 w 10006"/>
                  <a:gd name="connsiteY2" fmla="*/ 6380 h 10034"/>
                  <a:gd name="connsiteX3" fmla="*/ 1887 w 10006"/>
                  <a:gd name="connsiteY3" fmla="*/ 215 h 10034"/>
                  <a:gd name="connsiteX4" fmla="*/ 8236 w 10006"/>
                  <a:gd name="connsiteY4" fmla="*/ 6382 h 10034"/>
                  <a:gd name="connsiteX5" fmla="*/ 71 w 10006"/>
                  <a:gd name="connsiteY5" fmla="*/ 9462 h 10034"/>
                  <a:gd name="connsiteX6" fmla="*/ 9558 w 10006"/>
                  <a:gd name="connsiteY6" fmla="*/ 6652 h 10034"/>
                  <a:gd name="connsiteX0" fmla="*/ 9558 w 9558"/>
                  <a:gd name="connsiteY0" fmla="*/ 6652 h 10197"/>
                  <a:gd name="connsiteX1" fmla="*/ 9355 w 9558"/>
                  <a:gd name="connsiteY1" fmla="*/ 6652 h 10197"/>
                  <a:gd name="connsiteX2" fmla="*/ 9153 w 9558"/>
                  <a:gd name="connsiteY2" fmla="*/ 6380 h 10197"/>
                  <a:gd name="connsiteX3" fmla="*/ 1887 w 9558"/>
                  <a:gd name="connsiteY3" fmla="*/ 215 h 10197"/>
                  <a:gd name="connsiteX4" fmla="*/ 8236 w 9558"/>
                  <a:gd name="connsiteY4" fmla="*/ 6382 h 10197"/>
                  <a:gd name="connsiteX5" fmla="*/ 71 w 9558"/>
                  <a:gd name="connsiteY5" fmla="*/ 9462 h 10197"/>
                  <a:gd name="connsiteX6" fmla="*/ 9558 w 9558"/>
                  <a:gd name="connsiteY6" fmla="*/ 6652 h 10197"/>
                  <a:gd name="connsiteX0" fmla="*/ 10000 w 10000"/>
                  <a:gd name="connsiteY0" fmla="*/ 6696 h 10173"/>
                  <a:gd name="connsiteX1" fmla="*/ 9788 w 10000"/>
                  <a:gd name="connsiteY1" fmla="*/ 6696 h 10173"/>
                  <a:gd name="connsiteX2" fmla="*/ 9576 w 10000"/>
                  <a:gd name="connsiteY2" fmla="*/ 6430 h 10173"/>
                  <a:gd name="connsiteX3" fmla="*/ 1974 w 10000"/>
                  <a:gd name="connsiteY3" fmla="*/ 384 h 10173"/>
                  <a:gd name="connsiteX4" fmla="*/ 8617 w 10000"/>
                  <a:gd name="connsiteY4" fmla="*/ 6432 h 10173"/>
                  <a:gd name="connsiteX5" fmla="*/ 74 w 10000"/>
                  <a:gd name="connsiteY5" fmla="*/ 9452 h 10173"/>
                  <a:gd name="connsiteX6" fmla="*/ 10000 w 10000"/>
                  <a:gd name="connsiteY6" fmla="*/ 6696 h 10173"/>
                  <a:gd name="connsiteX0" fmla="*/ 10000 w 10000"/>
                  <a:gd name="connsiteY0" fmla="*/ 6696 h 10173"/>
                  <a:gd name="connsiteX1" fmla="*/ 9788 w 10000"/>
                  <a:gd name="connsiteY1" fmla="*/ 6696 h 10173"/>
                  <a:gd name="connsiteX2" fmla="*/ 9576 w 10000"/>
                  <a:gd name="connsiteY2" fmla="*/ 6430 h 10173"/>
                  <a:gd name="connsiteX3" fmla="*/ 1974 w 10000"/>
                  <a:gd name="connsiteY3" fmla="*/ 384 h 10173"/>
                  <a:gd name="connsiteX4" fmla="*/ 8617 w 10000"/>
                  <a:gd name="connsiteY4" fmla="*/ 6432 h 10173"/>
                  <a:gd name="connsiteX5" fmla="*/ 74 w 10000"/>
                  <a:gd name="connsiteY5" fmla="*/ 9452 h 10173"/>
                  <a:gd name="connsiteX6" fmla="*/ 10000 w 10000"/>
                  <a:gd name="connsiteY6" fmla="*/ 6696 h 10173"/>
                  <a:gd name="connsiteX0" fmla="*/ 10000 w 10000"/>
                  <a:gd name="connsiteY0" fmla="*/ 6747 h 10224"/>
                  <a:gd name="connsiteX1" fmla="*/ 9788 w 10000"/>
                  <a:gd name="connsiteY1" fmla="*/ 6747 h 10224"/>
                  <a:gd name="connsiteX2" fmla="*/ 9576 w 10000"/>
                  <a:gd name="connsiteY2" fmla="*/ 6481 h 10224"/>
                  <a:gd name="connsiteX3" fmla="*/ 1974 w 10000"/>
                  <a:gd name="connsiteY3" fmla="*/ 435 h 10224"/>
                  <a:gd name="connsiteX4" fmla="*/ 8617 w 10000"/>
                  <a:gd name="connsiteY4" fmla="*/ 6483 h 10224"/>
                  <a:gd name="connsiteX5" fmla="*/ 74 w 10000"/>
                  <a:gd name="connsiteY5" fmla="*/ 9503 h 10224"/>
                  <a:gd name="connsiteX6" fmla="*/ 10000 w 10000"/>
                  <a:gd name="connsiteY6" fmla="*/ 6747 h 10224"/>
                  <a:gd name="connsiteX0" fmla="*/ 10000 w 10000"/>
                  <a:gd name="connsiteY0" fmla="*/ 5820 h 9297"/>
                  <a:gd name="connsiteX1" fmla="*/ 9788 w 10000"/>
                  <a:gd name="connsiteY1" fmla="*/ 5820 h 9297"/>
                  <a:gd name="connsiteX2" fmla="*/ 9576 w 10000"/>
                  <a:gd name="connsiteY2" fmla="*/ 5554 h 9297"/>
                  <a:gd name="connsiteX3" fmla="*/ 2180 w 10000"/>
                  <a:gd name="connsiteY3" fmla="*/ 500 h 9297"/>
                  <a:gd name="connsiteX4" fmla="*/ 8617 w 10000"/>
                  <a:gd name="connsiteY4" fmla="*/ 5556 h 9297"/>
                  <a:gd name="connsiteX5" fmla="*/ 74 w 10000"/>
                  <a:gd name="connsiteY5" fmla="*/ 8576 h 9297"/>
                  <a:gd name="connsiteX6" fmla="*/ 10000 w 10000"/>
                  <a:gd name="connsiteY6" fmla="*/ 5820 h 9297"/>
                  <a:gd name="connsiteX0" fmla="*/ 10000 w 10000"/>
                  <a:gd name="connsiteY0" fmla="*/ 6260 h 10000"/>
                  <a:gd name="connsiteX1" fmla="*/ 9788 w 10000"/>
                  <a:gd name="connsiteY1" fmla="*/ 6260 h 10000"/>
                  <a:gd name="connsiteX2" fmla="*/ 9576 w 10000"/>
                  <a:gd name="connsiteY2" fmla="*/ 5974 h 10000"/>
                  <a:gd name="connsiteX3" fmla="*/ 2180 w 10000"/>
                  <a:gd name="connsiteY3" fmla="*/ 538 h 10000"/>
                  <a:gd name="connsiteX4" fmla="*/ 8617 w 10000"/>
                  <a:gd name="connsiteY4" fmla="*/ 5976 h 10000"/>
                  <a:gd name="connsiteX5" fmla="*/ 74 w 10000"/>
                  <a:gd name="connsiteY5" fmla="*/ 9224 h 10000"/>
                  <a:gd name="connsiteX6" fmla="*/ 10000 w 10000"/>
                  <a:gd name="connsiteY6" fmla="*/ 6260 h 10000"/>
                  <a:gd name="connsiteX0" fmla="*/ 10000 w 10000"/>
                  <a:gd name="connsiteY0" fmla="*/ 6206 h 9946"/>
                  <a:gd name="connsiteX1" fmla="*/ 9788 w 10000"/>
                  <a:gd name="connsiteY1" fmla="*/ 6206 h 9946"/>
                  <a:gd name="connsiteX2" fmla="*/ 9576 w 10000"/>
                  <a:gd name="connsiteY2" fmla="*/ 5920 h 9946"/>
                  <a:gd name="connsiteX3" fmla="*/ 2180 w 10000"/>
                  <a:gd name="connsiteY3" fmla="*/ 484 h 9946"/>
                  <a:gd name="connsiteX4" fmla="*/ 8617 w 10000"/>
                  <a:gd name="connsiteY4" fmla="*/ 5922 h 9946"/>
                  <a:gd name="connsiteX5" fmla="*/ 74 w 10000"/>
                  <a:gd name="connsiteY5" fmla="*/ 9170 h 9946"/>
                  <a:gd name="connsiteX6" fmla="*/ 10000 w 10000"/>
                  <a:gd name="connsiteY6" fmla="*/ 6206 h 9946"/>
                  <a:gd name="connsiteX0" fmla="*/ 10000 w 10000"/>
                  <a:gd name="connsiteY0" fmla="*/ 6240 h 10000"/>
                  <a:gd name="connsiteX1" fmla="*/ 9788 w 10000"/>
                  <a:gd name="connsiteY1" fmla="*/ 6240 h 10000"/>
                  <a:gd name="connsiteX2" fmla="*/ 9576 w 10000"/>
                  <a:gd name="connsiteY2" fmla="*/ 5952 h 10000"/>
                  <a:gd name="connsiteX3" fmla="*/ 2180 w 10000"/>
                  <a:gd name="connsiteY3" fmla="*/ 487 h 10000"/>
                  <a:gd name="connsiteX4" fmla="*/ 8617 w 10000"/>
                  <a:gd name="connsiteY4" fmla="*/ 5954 h 10000"/>
                  <a:gd name="connsiteX5" fmla="*/ 74 w 10000"/>
                  <a:gd name="connsiteY5" fmla="*/ 9220 h 10000"/>
                  <a:gd name="connsiteX6" fmla="*/ 10000 w 10000"/>
                  <a:gd name="connsiteY6" fmla="*/ 6240 h 10000"/>
                  <a:gd name="connsiteX0" fmla="*/ 10010 w 10010"/>
                  <a:gd name="connsiteY0" fmla="*/ 6240 h 10000"/>
                  <a:gd name="connsiteX1" fmla="*/ 9798 w 10010"/>
                  <a:gd name="connsiteY1" fmla="*/ 6240 h 10000"/>
                  <a:gd name="connsiteX2" fmla="*/ 9586 w 10010"/>
                  <a:gd name="connsiteY2" fmla="*/ 5952 h 10000"/>
                  <a:gd name="connsiteX3" fmla="*/ 2190 w 10010"/>
                  <a:gd name="connsiteY3" fmla="*/ 487 h 10000"/>
                  <a:gd name="connsiteX4" fmla="*/ 8627 w 10010"/>
                  <a:gd name="connsiteY4" fmla="*/ 5954 h 10000"/>
                  <a:gd name="connsiteX5" fmla="*/ 84 w 10010"/>
                  <a:gd name="connsiteY5" fmla="*/ 9220 h 10000"/>
                  <a:gd name="connsiteX6" fmla="*/ 10010 w 10010"/>
                  <a:gd name="connsiteY6" fmla="*/ 624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0" h="10000">
                    <a:moveTo>
                      <a:pt x="10010" y="6240"/>
                    </a:moveTo>
                    <a:cubicBezTo>
                      <a:pt x="9939" y="6240"/>
                      <a:pt x="9869" y="6288"/>
                      <a:pt x="9798" y="6240"/>
                    </a:cubicBezTo>
                    <a:cubicBezTo>
                      <a:pt x="9727" y="6191"/>
                      <a:pt x="9692" y="6143"/>
                      <a:pt x="9586" y="5952"/>
                    </a:cubicBezTo>
                    <a:cubicBezTo>
                      <a:pt x="8966" y="4582"/>
                      <a:pt x="4839" y="-1788"/>
                      <a:pt x="2190" y="487"/>
                    </a:cubicBezTo>
                    <a:cubicBezTo>
                      <a:pt x="-459" y="2761"/>
                      <a:pt x="8035" y="5700"/>
                      <a:pt x="8627" y="5954"/>
                    </a:cubicBezTo>
                    <a:cubicBezTo>
                      <a:pt x="5379" y="6029"/>
                      <a:pt x="-792" y="6539"/>
                      <a:pt x="84" y="9220"/>
                    </a:cubicBezTo>
                    <a:cubicBezTo>
                      <a:pt x="1034" y="11720"/>
                      <a:pt x="8552" y="7527"/>
                      <a:pt x="10010" y="6240"/>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105"/>
              <p:cNvSpPr>
                <a:spLocks/>
              </p:cNvSpPr>
              <p:nvPr/>
            </p:nvSpPr>
            <p:spPr bwMode="gray">
              <a:xfrm>
                <a:off x="5767357" y="1125344"/>
                <a:ext cx="1357232" cy="1364000"/>
              </a:xfrm>
              <a:custGeom>
                <a:avLst/>
                <a:gdLst>
                  <a:gd name="T0" fmla="*/ 183 w 200"/>
                  <a:gd name="T1" fmla="*/ 119 h 200"/>
                  <a:gd name="T2" fmla="*/ 196 w 200"/>
                  <a:gd name="T3" fmla="*/ 97 h 200"/>
                  <a:gd name="T4" fmla="*/ 180 w 200"/>
                  <a:gd name="T5" fmla="*/ 50 h 200"/>
                  <a:gd name="T6" fmla="*/ 145 w 200"/>
                  <a:gd name="T7" fmla="*/ 15 h 200"/>
                  <a:gd name="T8" fmla="*/ 120 w 200"/>
                  <a:gd name="T9" fmla="*/ 17 h 200"/>
                  <a:gd name="T10" fmla="*/ 119 w 200"/>
                  <a:gd name="T11" fmla="*/ 17 h 200"/>
                  <a:gd name="T12" fmla="*/ 119 w 200"/>
                  <a:gd name="T13" fmla="*/ 17 h 200"/>
                  <a:gd name="T14" fmla="*/ 97 w 200"/>
                  <a:gd name="T15" fmla="*/ 4 h 200"/>
                  <a:gd name="T16" fmla="*/ 50 w 200"/>
                  <a:gd name="T17" fmla="*/ 20 h 200"/>
                  <a:gd name="T18" fmla="*/ 15 w 200"/>
                  <a:gd name="T19" fmla="*/ 55 h 200"/>
                  <a:gd name="T20" fmla="*/ 17 w 200"/>
                  <a:gd name="T21" fmla="*/ 80 h 200"/>
                  <a:gd name="T22" fmla="*/ 17 w 200"/>
                  <a:gd name="T23" fmla="*/ 81 h 200"/>
                  <a:gd name="T24" fmla="*/ 17 w 200"/>
                  <a:gd name="T25" fmla="*/ 82 h 200"/>
                  <a:gd name="T26" fmla="*/ 4 w 200"/>
                  <a:gd name="T27" fmla="*/ 103 h 200"/>
                  <a:gd name="T28" fmla="*/ 20 w 200"/>
                  <a:gd name="T29" fmla="*/ 150 h 200"/>
                  <a:gd name="T30" fmla="*/ 55 w 200"/>
                  <a:gd name="T31" fmla="*/ 185 h 200"/>
                  <a:gd name="T32" fmla="*/ 80 w 200"/>
                  <a:gd name="T33" fmla="*/ 183 h 200"/>
                  <a:gd name="T34" fmla="*/ 81 w 200"/>
                  <a:gd name="T35" fmla="*/ 183 h 200"/>
                  <a:gd name="T36" fmla="*/ 81 w 200"/>
                  <a:gd name="T37" fmla="*/ 183 h 200"/>
                  <a:gd name="T38" fmla="*/ 103 w 200"/>
                  <a:gd name="T39" fmla="*/ 196 h 200"/>
                  <a:gd name="T40" fmla="*/ 150 w 200"/>
                  <a:gd name="T41" fmla="*/ 180 h 200"/>
                  <a:gd name="T42" fmla="*/ 185 w 200"/>
                  <a:gd name="T43" fmla="*/ 146 h 200"/>
                  <a:gd name="T44" fmla="*/ 183 w 200"/>
                  <a:gd name="T45" fmla="*/ 120 h 200"/>
                  <a:gd name="T46" fmla="*/ 183 w 200"/>
                  <a:gd name="T47" fmla="*/ 120 h 200"/>
                  <a:gd name="T48" fmla="*/ 183 w 200"/>
                  <a:gd name="T49" fmla="*/ 11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0" h="200">
                    <a:moveTo>
                      <a:pt x="183" y="119"/>
                    </a:moveTo>
                    <a:cubicBezTo>
                      <a:pt x="190" y="113"/>
                      <a:pt x="194" y="105"/>
                      <a:pt x="196" y="97"/>
                    </a:cubicBezTo>
                    <a:cubicBezTo>
                      <a:pt x="200" y="81"/>
                      <a:pt x="194" y="64"/>
                      <a:pt x="180" y="50"/>
                    </a:cubicBezTo>
                    <a:cubicBezTo>
                      <a:pt x="173" y="32"/>
                      <a:pt x="161" y="19"/>
                      <a:pt x="145" y="15"/>
                    </a:cubicBezTo>
                    <a:cubicBezTo>
                      <a:pt x="137" y="13"/>
                      <a:pt x="128" y="14"/>
                      <a:pt x="120" y="17"/>
                    </a:cubicBezTo>
                    <a:cubicBezTo>
                      <a:pt x="119" y="17"/>
                      <a:pt x="119" y="17"/>
                      <a:pt x="119" y="17"/>
                    </a:cubicBezTo>
                    <a:cubicBezTo>
                      <a:pt x="119" y="17"/>
                      <a:pt x="119" y="17"/>
                      <a:pt x="119" y="17"/>
                    </a:cubicBezTo>
                    <a:cubicBezTo>
                      <a:pt x="112" y="10"/>
                      <a:pt x="105" y="6"/>
                      <a:pt x="97" y="4"/>
                    </a:cubicBezTo>
                    <a:cubicBezTo>
                      <a:pt x="81" y="0"/>
                      <a:pt x="64" y="7"/>
                      <a:pt x="50" y="20"/>
                    </a:cubicBezTo>
                    <a:cubicBezTo>
                      <a:pt x="32" y="27"/>
                      <a:pt x="19" y="39"/>
                      <a:pt x="15" y="55"/>
                    </a:cubicBezTo>
                    <a:cubicBezTo>
                      <a:pt x="13" y="63"/>
                      <a:pt x="14" y="72"/>
                      <a:pt x="17" y="80"/>
                    </a:cubicBezTo>
                    <a:cubicBezTo>
                      <a:pt x="17" y="81"/>
                      <a:pt x="17" y="81"/>
                      <a:pt x="17" y="81"/>
                    </a:cubicBezTo>
                    <a:cubicBezTo>
                      <a:pt x="17" y="82"/>
                      <a:pt x="17" y="82"/>
                      <a:pt x="17" y="82"/>
                    </a:cubicBezTo>
                    <a:cubicBezTo>
                      <a:pt x="10" y="88"/>
                      <a:pt x="6" y="95"/>
                      <a:pt x="4" y="103"/>
                    </a:cubicBezTo>
                    <a:cubicBezTo>
                      <a:pt x="0" y="119"/>
                      <a:pt x="6" y="136"/>
                      <a:pt x="20" y="150"/>
                    </a:cubicBezTo>
                    <a:cubicBezTo>
                      <a:pt x="27" y="168"/>
                      <a:pt x="39" y="181"/>
                      <a:pt x="55" y="185"/>
                    </a:cubicBezTo>
                    <a:cubicBezTo>
                      <a:pt x="63" y="187"/>
                      <a:pt x="72" y="186"/>
                      <a:pt x="80" y="183"/>
                    </a:cubicBezTo>
                    <a:cubicBezTo>
                      <a:pt x="81" y="183"/>
                      <a:pt x="81" y="183"/>
                      <a:pt x="81" y="183"/>
                    </a:cubicBezTo>
                    <a:cubicBezTo>
                      <a:pt x="81" y="183"/>
                      <a:pt x="81" y="183"/>
                      <a:pt x="81" y="183"/>
                    </a:cubicBezTo>
                    <a:cubicBezTo>
                      <a:pt x="88" y="190"/>
                      <a:pt x="95" y="195"/>
                      <a:pt x="103" y="196"/>
                    </a:cubicBezTo>
                    <a:cubicBezTo>
                      <a:pt x="119" y="200"/>
                      <a:pt x="136" y="194"/>
                      <a:pt x="150" y="180"/>
                    </a:cubicBezTo>
                    <a:cubicBezTo>
                      <a:pt x="168" y="174"/>
                      <a:pt x="181" y="161"/>
                      <a:pt x="185" y="146"/>
                    </a:cubicBezTo>
                    <a:cubicBezTo>
                      <a:pt x="187" y="137"/>
                      <a:pt x="186" y="129"/>
                      <a:pt x="183" y="120"/>
                    </a:cubicBezTo>
                    <a:cubicBezTo>
                      <a:pt x="183" y="120"/>
                      <a:pt x="183" y="120"/>
                      <a:pt x="183" y="120"/>
                    </a:cubicBezTo>
                    <a:lnTo>
                      <a:pt x="183" y="119"/>
                    </a:lnTo>
                    <a:close/>
                  </a:path>
                </a:pathLst>
              </a:custGeom>
              <a:gradFill flip="none" rotWithShape="1">
                <a:gsLst>
                  <a:gs pos="0">
                    <a:schemeClr val="accent1">
                      <a:lumMod val="60000"/>
                      <a:lumOff val="40000"/>
                    </a:schemeClr>
                  </a:gs>
                  <a:gs pos="60000">
                    <a:schemeClr val="accent1"/>
                  </a:gs>
                  <a:gs pos="100000">
                    <a:schemeClr val="accent1">
                      <a:lumMod val="75000"/>
                    </a:schemeClr>
                  </a:gs>
                </a:gsLst>
                <a:path path="circle">
                  <a:fillToRect l="50000" t="50000" r="50000" b="50000"/>
                </a:path>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106"/>
              <p:cNvSpPr>
                <a:spLocks/>
              </p:cNvSpPr>
              <p:nvPr/>
            </p:nvSpPr>
            <p:spPr bwMode="gray">
              <a:xfrm>
                <a:off x="5977499" y="1338871"/>
                <a:ext cx="936948" cy="93694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prstTxWarp prst="textNoShape">
                  <a:avLst/>
                </a:prstTxWarp>
              </a:bodyPr>
              <a:lstStyle/>
              <a:p>
                <a:pPr lvl="0"/>
                <a:endParaRPr lang="en-US"/>
              </a:p>
            </p:txBody>
          </p:sp>
          <p:sp>
            <p:nvSpPr>
              <p:cNvPr id="103" name="Freeform 106"/>
              <p:cNvSpPr>
                <a:spLocks/>
              </p:cNvSpPr>
              <p:nvPr/>
            </p:nvSpPr>
            <p:spPr bwMode="gray">
              <a:xfrm>
                <a:off x="6222745" y="1584116"/>
                <a:ext cx="446457" cy="44645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2" name="Title 1"/>
          <p:cNvSpPr>
            <a:spLocks noGrp="1"/>
          </p:cNvSpPr>
          <p:nvPr>
            <p:ph type="ctrTitle"/>
          </p:nvPr>
        </p:nvSpPr>
        <p:spPr>
          <a:xfrm>
            <a:off x="1524000" y="1005840"/>
            <a:ext cx="9144000" cy="2651760"/>
          </a:xfrm>
        </p:spPr>
        <p:txBody>
          <a:bodyPr anchor="b">
            <a:normAutofit/>
          </a:bodyPr>
          <a:lstStyle>
            <a:lvl1pPr algn="ctr">
              <a:lnSpc>
                <a:spcPct val="80000"/>
              </a:lnSpc>
              <a:defRPr sz="7200">
                <a:solidFill>
                  <a:schemeClr val="tx1"/>
                </a:solidFill>
                <a:effectLst>
                  <a:outerShdw blurRad="50800" algn="ctr" rotWithShape="0">
                    <a:prstClr val="black">
                      <a:alpha val="35000"/>
                    </a:prstClr>
                  </a:outerShdw>
                </a:effectLst>
              </a:defRPr>
            </a:lvl1pPr>
          </a:lstStyle>
          <a:p>
            <a:r>
              <a:rPr lang="en-US"/>
              <a:t>Click to edit Master title style</a:t>
            </a:r>
          </a:p>
        </p:txBody>
      </p:sp>
      <p:sp>
        <p:nvSpPr>
          <p:cNvPr id="3" name="Subtitle 2"/>
          <p:cNvSpPr>
            <a:spLocks noGrp="1"/>
          </p:cNvSpPr>
          <p:nvPr>
            <p:ph type="subTitle" idx="1"/>
          </p:nvPr>
        </p:nvSpPr>
        <p:spPr>
          <a:xfrm>
            <a:off x="1524000" y="3719568"/>
            <a:ext cx="9144000" cy="1082939"/>
          </a:xfrm>
        </p:spPr>
        <p:txBody>
          <a:bodyPr/>
          <a:lstStyle>
            <a:lvl1pPr marL="0" indent="0" algn="ctr">
              <a:spcBef>
                <a:spcPts val="1000"/>
              </a:spcBef>
              <a:buNone/>
              <a:defRPr sz="2400">
                <a:effectLst>
                  <a:outerShdw blurRad="50800" algn="ctr" rotWithShape="0">
                    <a:prstClr val="black">
                      <a:alpha val="35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92178877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C448038D-A533-4232-9027-FA76A8648FFE}" type="datetime1">
              <a:rPr lang="en-US" smtClean="0"/>
              <a:t>11/10/2022</a:t>
            </a:fld>
            <a:endParaRPr lang="en-US"/>
          </a:p>
        </p:txBody>
      </p:sp>
      <p:sp>
        <p:nvSpPr>
          <p:cNvPr id="6" name="Slide Number Placeholder 5"/>
          <p:cNvSpPr>
            <a:spLocks noGrp="1"/>
          </p:cNvSpPr>
          <p:nvPr>
            <p:ph type="sldNum" sz="quarter" idx="12"/>
          </p:nvPr>
        </p:nvSpPr>
        <p:spPr/>
        <p:txBody>
          <a:bodyPr/>
          <a:lstStyle/>
          <a:p>
            <a:fld id="{484FD59D-33F1-4A76-843D-E67207CAFE54}" type="slidenum">
              <a:rPr lang="en-US" smtClean="0"/>
              <a:t>‹#›</a:t>
            </a:fld>
            <a:endParaRPr lang="en-US"/>
          </a:p>
        </p:txBody>
      </p:sp>
    </p:spTree>
    <p:extLst>
      <p:ext uri="{BB962C8B-B14F-4D97-AF65-F5344CB8AC3E}">
        <p14:creationId xmlns:p14="http://schemas.microsoft.com/office/powerpoint/2010/main" val="1336782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22080" y="567651"/>
            <a:ext cx="1645920" cy="5452149"/>
          </a:xfrm>
        </p:spPr>
        <p:txBody>
          <a:bodyPr vert="eaVert"/>
          <a:lstStyle>
            <a:lvl1pP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524000" y="567652"/>
            <a:ext cx="7315200" cy="545214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D8FA6684-D08A-4996-B2B7-9E8AD2F23263}" type="datetime1">
              <a:rPr lang="en-US" smtClean="0"/>
              <a:t>11/10/2022</a:t>
            </a:fld>
            <a:endParaRPr lang="en-US"/>
          </a:p>
        </p:txBody>
      </p:sp>
      <p:sp>
        <p:nvSpPr>
          <p:cNvPr id="6" name="Slide Number Placeholder 5"/>
          <p:cNvSpPr>
            <a:spLocks noGrp="1"/>
          </p:cNvSpPr>
          <p:nvPr>
            <p:ph type="sldNum" sz="quarter" idx="12"/>
          </p:nvPr>
        </p:nvSpPr>
        <p:spPr/>
        <p:txBody>
          <a:bodyPr/>
          <a:lstStyle/>
          <a:p>
            <a:fld id="{484FD59D-33F1-4A76-843D-E67207CAFE54}" type="slidenum">
              <a:rPr lang="en-US" smtClean="0"/>
              <a:t>‹#›</a:t>
            </a:fld>
            <a:endParaRPr lang="en-US"/>
          </a:p>
        </p:txBody>
      </p:sp>
    </p:spTree>
    <p:extLst>
      <p:ext uri="{BB962C8B-B14F-4D97-AF65-F5344CB8AC3E}">
        <p14:creationId xmlns:p14="http://schemas.microsoft.com/office/powerpoint/2010/main" val="2650738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E6FFA8D6-61CB-47CF-BA93-9D77189827BB}" type="datetime1">
              <a:rPr lang="en-US" smtClean="0"/>
              <a:t>11/10/2022</a:t>
            </a:fld>
            <a:endParaRPr lang="en-US"/>
          </a:p>
        </p:txBody>
      </p:sp>
      <p:sp>
        <p:nvSpPr>
          <p:cNvPr id="6" name="Slide Number Placeholder 5"/>
          <p:cNvSpPr>
            <a:spLocks noGrp="1"/>
          </p:cNvSpPr>
          <p:nvPr>
            <p:ph type="sldNum" sz="quarter" idx="12"/>
          </p:nvPr>
        </p:nvSpPr>
        <p:spPr/>
        <p:txBody>
          <a:bodyPr/>
          <a:lstStyle/>
          <a:p>
            <a:fld id="{484FD59D-33F1-4A76-843D-E67207CAFE54}" type="slidenum">
              <a:rPr lang="en-US" smtClean="0"/>
              <a:t>‹#›</a:t>
            </a:fld>
            <a:endParaRPr lang="en-US"/>
          </a:p>
        </p:txBody>
      </p:sp>
    </p:spTree>
    <p:extLst>
      <p:ext uri="{BB962C8B-B14F-4D97-AF65-F5344CB8AC3E}">
        <p14:creationId xmlns:p14="http://schemas.microsoft.com/office/powerpoint/2010/main" val="3264311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4" name="Group 83" descr="Group of flowers on the left side of slide"/>
          <p:cNvGrpSpPr/>
          <p:nvPr/>
        </p:nvGrpSpPr>
        <p:grpSpPr bwMode="gray">
          <a:xfrm>
            <a:off x="-111192" y="56187"/>
            <a:ext cx="1187090" cy="6801813"/>
            <a:chOff x="-111192" y="56187"/>
            <a:chExt cx="1187090" cy="6801813"/>
          </a:xfrm>
        </p:grpSpPr>
        <p:sp>
          <p:nvSpPr>
            <p:cNvPr id="7" name="Freeform 6"/>
            <p:cNvSpPr>
              <a:spLocks/>
            </p:cNvSpPr>
            <p:nvPr/>
          </p:nvSpPr>
          <p:spPr bwMode="gray">
            <a:xfrm rot="21370907">
              <a:off x="309865" y="316313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Oval 33"/>
            <p:cNvSpPr>
              <a:spLocks noChangeArrowheads="1"/>
            </p:cNvSpPr>
            <p:nvPr/>
          </p:nvSpPr>
          <p:spPr bwMode="gray">
            <a:xfrm rot="21370907">
              <a:off x="156317" y="389499"/>
              <a:ext cx="107325" cy="90813"/>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9" name="Group 8"/>
            <p:cNvGrpSpPr/>
            <p:nvPr/>
          </p:nvGrpSpPr>
          <p:grpSpPr bwMode="gray">
            <a:xfrm rot="21351673">
              <a:off x="188910" y="3285460"/>
              <a:ext cx="886988" cy="656333"/>
              <a:chOff x="452438" y="3540125"/>
              <a:chExt cx="750888" cy="555625"/>
            </a:xfrm>
          </p:grpSpPr>
          <p:sp>
            <p:nvSpPr>
              <p:cNvPr id="10" name="Freeform 9"/>
              <p:cNvSpPr>
                <a:spLocks/>
              </p:cNvSpPr>
              <p:nvPr/>
            </p:nvSpPr>
            <p:spPr bwMode="gray">
              <a:xfrm flipH="1">
                <a:off x="546100" y="3540125"/>
                <a:ext cx="657226" cy="555625"/>
              </a:xfrm>
              <a:custGeom>
                <a:avLst/>
                <a:gdLst>
                  <a:gd name="T0" fmla="*/ 265 w 267"/>
                  <a:gd name="T1" fmla="*/ 93 h 227"/>
                  <a:gd name="T2" fmla="*/ 192 w 267"/>
                  <a:gd name="T3" fmla="*/ 3 h 227"/>
                  <a:gd name="T4" fmla="*/ 130 w 267"/>
                  <a:gd name="T5" fmla="*/ 64 h 227"/>
                  <a:gd name="T6" fmla="*/ 52 w 267"/>
                  <a:gd name="T7" fmla="*/ 86 h 227"/>
                  <a:gd name="T8" fmla="*/ 208 w 267"/>
                  <a:gd name="T9" fmla="*/ 200 h 227"/>
                  <a:gd name="T10" fmla="*/ 265 w 267"/>
                  <a:gd name="T11" fmla="*/ 93 h 227"/>
                </a:gdLst>
                <a:ahLst/>
                <a:cxnLst>
                  <a:cxn ang="0">
                    <a:pos x="T0" y="T1"/>
                  </a:cxn>
                  <a:cxn ang="0">
                    <a:pos x="T2" y="T3"/>
                  </a:cxn>
                  <a:cxn ang="0">
                    <a:pos x="T4" y="T5"/>
                  </a:cxn>
                  <a:cxn ang="0">
                    <a:pos x="T6" y="T7"/>
                  </a:cxn>
                  <a:cxn ang="0">
                    <a:pos x="T8" y="T9"/>
                  </a:cxn>
                  <a:cxn ang="0">
                    <a:pos x="T10" y="T11"/>
                  </a:cxn>
                </a:cxnLst>
                <a:rect l="0" t="0" r="r" b="b"/>
                <a:pathLst>
                  <a:path w="267" h="227">
                    <a:moveTo>
                      <a:pt x="265" y="93"/>
                    </a:moveTo>
                    <a:cubicBezTo>
                      <a:pt x="263" y="39"/>
                      <a:pt x="218" y="0"/>
                      <a:pt x="192" y="3"/>
                    </a:cubicBezTo>
                    <a:cubicBezTo>
                      <a:pt x="151" y="8"/>
                      <a:pt x="133" y="33"/>
                      <a:pt x="130" y="64"/>
                    </a:cubicBezTo>
                    <a:cubicBezTo>
                      <a:pt x="95" y="57"/>
                      <a:pt x="61" y="69"/>
                      <a:pt x="52" y="86"/>
                    </a:cubicBezTo>
                    <a:cubicBezTo>
                      <a:pt x="0" y="183"/>
                      <a:pt x="156" y="227"/>
                      <a:pt x="208" y="200"/>
                    </a:cubicBezTo>
                    <a:cubicBezTo>
                      <a:pt x="232" y="195"/>
                      <a:pt x="267" y="136"/>
                      <a:pt x="265" y="93"/>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p:nvSpPr>
            <p:spPr bwMode="gray">
              <a:xfrm flipH="1">
                <a:off x="452438" y="3581400"/>
                <a:ext cx="735013" cy="509587"/>
              </a:xfrm>
              <a:custGeom>
                <a:avLst/>
                <a:gdLst>
                  <a:gd name="T0" fmla="*/ 291 w 299"/>
                  <a:gd name="T1" fmla="*/ 15 h 208"/>
                  <a:gd name="T2" fmla="*/ 201 w 299"/>
                  <a:gd name="T3" fmla="*/ 160 h 208"/>
                  <a:gd name="T4" fmla="*/ 176 w 299"/>
                  <a:gd name="T5" fmla="*/ 94 h 208"/>
                  <a:gd name="T6" fmla="*/ 108 w 299"/>
                  <a:gd name="T7" fmla="*/ 20 h 208"/>
                  <a:gd name="T8" fmla="*/ 176 w 299"/>
                  <a:gd name="T9" fmla="*/ 172 h 208"/>
                  <a:gd name="T10" fmla="*/ 107 w 299"/>
                  <a:gd name="T11" fmla="*/ 150 h 208"/>
                  <a:gd name="T12" fmla="*/ 6 w 299"/>
                  <a:gd name="T13" fmla="*/ 157 h 208"/>
                  <a:gd name="T14" fmla="*/ 199 w 299"/>
                  <a:gd name="T15" fmla="*/ 192 h 208"/>
                  <a:gd name="T16" fmla="*/ 203 w 299"/>
                  <a:gd name="T17" fmla="*/ 192 h 208"/>
                  <a:gd name="T18" fmla="*/ 205 w 299"/>
                  <a:gd name="T19" fmla="*/ 189 h 208"/>
                  <a:gd name="T20" fmla="*/ 267 w 299"/>
                  <a:gd name="T21" fmla="*/ 113 h 208"/>
                  <a:gd name="T22" fmla="*/ 291 w 299"/>
                  <a:gd name="T23" fmla="*/ 1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9" h="208">
                    <a:moveTo>
                      <a:pt x="291" y="15"/>
                    </a:moveTo>
                    <a:cubicBezTo>
                      <a:pt x="262" y="0"/>
                      <a:pt x="214" y="106"/>
                      <a:pt x="201" y="160"/>
                    </a:cubicBezTo>
                    <a:cubicBezTo>
                      <a:pt x="196" y="140"/>
                      <a:pt x="186" y="115"/>
                      <a:pt x="176" y="94"/>
                    </a:cubicBezTo>
                    <a:cubicBezTo>
                      <a:pt x="150" y="46"/>
                      <a:pt x="116" y="15"/>
                      <a:pt x="108" y="20"/>
                    </a:cubicBezTo>
                    <a:cubicBezTo>
                      <a:pt x="80" y="36"/>
                      <a:pt x="138" y="130"/>
                      <a:pt x="176" y="172"/>
                    </a:cubicBezTo>
                    <a:cubicBezTo>
                      <a:pt x="157" y="164"/>
                      <a:pt x="130" y="154"/>
                      <a:pt x="107" y="150"/>
                    </a:cubicBezTo>
                    <a:cubicBezTo>
                      <a:pt x="53" y="140"/>
                      <a:pt x="7" y="148"/>
                      <a:pt x="6" y="157"/>
                    </a:cubicBezTo>
                    <a:cubicBezTo>
                      <a:pt x="0" y="197"/>
                      <a:pt x="179" y="208"/>
                      <a:pt x="199" y="192"/>
                    </a:cubicBezTo>
                    <a:cubicBezTo>
                      <a:pt x="200" y="193"/>
                      <a:pt x="202" y="193"/>
                      <a:pt x="203" y="192"/>
                    </a:cubicBezTo>
                    <a:cubicBezTo>
                      <a:pt x="204" y="192"/>
                      <a:pt x="205" y="191"/>
                      <a:pt x="205" y="189"/>
                    </a:cubicBezTo>
                    <a:cubicBezTo>
                      <a:pt x="218" y="182"/>
                      <a:pt x="249" y="146"/>
                      <a:pt x="267" y="113"/>
                    </a:cubicBezTo>
                    <a:cubicBezTo>
                      <a:pt x="292" y="65"/>
                      <a:pt x="299" y="19"/>
                      <a:pt x="291" y="15"/>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2" name="Freeform 11"/>
            <p:cNvSpPr>
              <a:spLocks/>
            </p:cNvSpPr>
            <p:nvPr/>
          </p:nvSpPr>
          <p:spPr bwMode="gray">
            <a:xfrm rot="21370907">
              <a:off x="40737" y="3810995"/>
              <a:ext cx="338487" cy="336423"/>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p:cNvSpPr>
            <p:nvPr/>
          </p:nvSpPr>
          <p:spPr bwMode="gray">
            <a:xfrm rot="1029304">
              <a:off x="-5757" y="2131015"/>
              <a:ext cx="717568" cy="786784"/>
            </a:xfrm>
            <a:custGeom>
              <a:avLst/>
              <a:gdLst>
                <a:gd name="connsiteX0" fmla="*/ 624166 w 717568"/>
                <a:gd name="connsiteY0" fmla="*/ 7939 h 786784"/>
                <a:gd name="connsiteX1" fmla="*/ 680993 w 717568"/>
                <a:gd name="connsiteY1" fmla="*/ 7779 h 786784"/>
                <a:gd name="connsiteX2" fmla="*/ 244665 w 717568"/>
                <a:gd name="connsiteY2" fmla="*/ 782347 h 786784"/>
                <a:gd name="connsiteX3" fmla="*/ 109114 w 717568"/>
                <a:gd name="connsiteY3" fmla="*/ 756152 h 786784"/>
                <a:gd name="connsiteX4" fmla="*/ 99313 w 717568"/>
                <a:gd name="connsiteY4" fmla="*/ 749712 h 786784"/>
                <a:gd name="connsiteX5" fmla="*/ 0 w 717568"/>
                <a:gd name="connsiteY5" fmla="*/ 427989 h 786784"/>
                <a:gd name="connsiteX6" fmla="*/ 3400 w 717568"/>
                <a:gd name="connsiteY6" fmla="*/ 430734 h 786784"/>
                <a:gd name="connsiteX7" fmla="*/ 260064 w 717568"/>
                <a:gd name="connsiteY7" fmla="*/ 731389 h 786784"/>
                <a:gd name="connsiteX8" fmla="*/ 624166 w 717568"/>
                <a:gd name="connsiteY8" fmla="*/ 7939 h 78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568" h="786784">
                  <a:moveTo>
                    <a:pt x="624166" y="7939"/>
                  </a:moveTo>
                  <a:cubicBezTo>
                    <a:pt x="643937" y="-2174"/>
                    <a:pt x="663027" y="-3050"/>
                    <a:pt x="680993" y="7779"/>
                  </a:cubicBezTo>
                  <a:cubicBezTo>
                    <a:pt x="870924" y="119888"/>
                    <a:pt x="260065" y="848593"/>
                    <a:pt x="244665" y="782347"/>
                  </a:cubicBezTo>
                  <a:cubicBezTo>
                    <a:pt x="206165" y="793813"/>
                    <a:pt x="158682" y="782347"/>
                    <a:pt x="109114" y="756152"/>
                  </a:cubicBezTo>
                  <a:lnTo>
                    <a:pt x="99313" y="749712"/>
                  </a:lnTo>
                  <a:lnTo>
                    <a:pt x="0" y="427989"/>
                  </a:lnTo>
                  <a:lnTo>
                    <a:pt x="3400" y="430734"/>
                  </a:lnTo>
                  <a:cubicBezTo>
                    <a:pt x="113766" y="527555"/>
                    <a:pt x="231831" y="660047"/>
                    <a:pt x="260064" y="731389"/>
                  </a:cubicBezTo>
                  <a:cubicBezTo>
                    <a:pt x="313964" y="602081"/>
                    <a:pt x="485768" y="78723"/>
                    <a:pt x="624166" y="7939"/>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14" name="Freeform 13"/>
            <p:cNvSpPr>
              <a:spLocks/>
            </p:cNvSpPr>
            <p:nvPr/>
          </p:nvSpPr>
          <p:spPr bwMode="gray">
            <a:xfrm rot="229093" flipH="1">
              <a:off x="363693" y="512740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14"/>
            <p:cNvSpPr>
              <a:spLocks/>
            </p:cNvSpPr>
            <p:nvPr/>
          </p:nvSpPr>
          <p:spPr bwMode="gray">
            <a:xfrm rot="229093" flipH="1">
              <a:off x="820539" y="6496790"/>
              <a:ext cx="130517" cy="129721"/>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15"/>
            <p:cNvSpPr>
              <a:spLocks/>
            </p:cNvSpPr>
            <p:nvPr/>
          </p:nvSpPr>
          <p:spPr bwMode="gray">
            <a:xfrm rot="18488757">
              <a:off x="56320" y="5556204"/>
              <a:ext cx="303358" cy="304647"/>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6"/>
            <p:cNvSpPr>
              <a:spLocks/>
            </p:cNvSpPr>
            <p:nvPr/>
          </p:nvSpPr>
          <p:spPr bwMode="gray">
            <a:xfrm rot="21540920" flipH="1">
              <a:off x="309775" y="56187"/>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Oval 33"/>
            <p:cNvSpPr>
              <a:spLocks noChangeArrowheads="1"/>
            </p:cNvSpPr>
            <p:nvPr/>
          </p:nvSpPr>
          <p:spPr bwMode="gray">
            <a:xfrm rot="21540920" flipH="1">
              <a:off x="77245" y="2006726"/>
              <a:ext cx="107325" cy="90813"/>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27"/>
            <p:cNvSpPr>
              <a:spLocks/>
            </p:cNvSpPr>
            <p:nvPr/>
          </p:nvSpPr>
          <p:spPr bwMode="gray">
            <a:xfrm rot="19007982" flipV="1">
              <a:off x="756768" y="5796628"/>
              <a:ext cx="138254" cy="141654"/>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20" name="Freeform 19"/>
            <p:cNvSpPr/>
            <p:nvPr/>
          </p:nvSpPr>
          <p:spPr bwMode="gray">
            <a:xfrm>
              <a:off x="-111192" y="5906666"/>
              <a:ext cx="670" cy="8039"/>
            </a:xfrm>
            <a:custGeom>
              <a:avLst/>
              <a:gdLst>
                <a:gd name="connsiteX0" fmla="*/ 133 w 591"/>
                <a:gd name="connsiteY0" fmla="*/ 57 h 7090"/>
                <a:gd name="connsiteX1" fmla="*/ 502 w 591"/>
                <a:gd name="connsiteY1" fmla="*/ 3724 h 7090"/>
                <a:gd name="connsiteX2" fmla="*/ 591 w 591"/>
                <a:gd name="connsiteY2" fmla="*/ 5706 h 7090"/>
                <a:gd name="connsiteX3" fmla="*/ 1 w 591"/>
                <a:gd name="connsiteY3" fmla="*/ 7090 h 7090"/>
                <a:gd name="connsiteX4" fmla="*/ 133 w 591"/>
                <a:gd name="connsiteY4" fmla="*/ 57 h 7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 h="7090">
                  <a:moveTo>
                    <a:pt x="133" y="57"/>
                  </a:moveTo>
                  <a:cubicBezTo>
                    <a:pt x="221" y="-306"/>
                    <a:pt x="348" y="1114"/>
                    <a:pt x="502" y="3724"/>
                  </a:cubicBezTo>
                  <a:lnTo>
                    <a:pt x="591" y="5706"/>
                  </a:lnTo>
                  <a:lnTo>
                    <a:pt x="1" y="7090"/>
                  </a:lnTo>
                  <a:cubicBezTo>
                    <a:pt x="-4" y="2567"/>
                    <a:pt x="45" y="420"/>
                    <a:pt x="133" y="5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49"/>
            <p:cNvSpPr>
              <a:spLocks/>
            </p:cNvSpPr>
            <p:nvPr/>
          </p:nvSpPr>
          <p:spPr bwMode="gray">
            <a:xfrm rot="238563">
              <a:off x="193325" y="5986638"/>
              <a:ext cx="587092" cy="435643"/>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 name="connsiteX0" fmla="*/ 437 w 8676"/>
                <a:gd name="connsiteY0" fmla="*/ 38 h 8343"/>
                <a:gd name="connsiteX1" fmla="*/ 3833 w 8676"/>
                <a:gd name="connsiteY1" fmla="*/ 6489 h 8343"/>
                <a:gd name="connsiteX2" fmla="*/ 8676 w 8676"/>
                <a:gd name="connsiteY2" fmla="*/ 1731 h 8343"/>
                <a:gd name="connsiteX3" fmla="*/ 3823 w 8676"/>
                <a:gd name="connsiteY3" fmla="*/ 8271 h 8343"/>
                <a:gd name="connsiteX4" fmla="*/ 3582 w 8676"/>
                <a:gd name="connsiteY4" fmla="*/ 8102 h 8343"/>
                <a:gd name="connsiteX5" fmla="*/ 437 w 8676"/>
                <a:gd name="connsiteY5" fmla="*/ 38 h 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6" h="8343">
                  <a:moveTo>
                    <a:pt x="437" y="38"/>
                  </a:moveTo>
                  <a:cubicBezTo>
                    <a:pt x="1758" y="602"/>
                    <a:pt x="3645" y="4151"/>
                    <a:pt x="3833" y="6489"/>
                  </a:cubicBezTo>
                  <a:cubicBezTo>
                    <a:pt x="5091" y="4070"/>
                    <a:pt x="8676" y="-43"/>
                    <a:pt x="8676" y="1731"/>
                  </a:cubicBezTo>
                  <a:cubicBezTo>
                    <a:pt x="8613" y="4070"/>
                    <a:pt x="5458" y="8997"/>
                    <a:pt x="3823" y="8271"/>
                  </a:cubicBezTo>
                  <a:cubicBezTo>
                    <a:pt x="3760" y="8352"/>
                    <a:pt x="3582" y="8022"/>
                    <a:pt x="3582" y="8102"/>
                  </a:cubicBezTo>
                  <a:cubicBezTo>
                    <a:pt x="2764" y="9312"/>
                    <a:pt x="-1324" y="-688"/>
                    <a:pt x="437" y="38"/>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21"/>
            <p:cNvSpPr/>
            <p:nvPr/>
          </p:nvSpPr>
          <p:spPr bwMode="gray">
            <a:xfrm>
              <a:off x="-5482" y="1265703"/>
              <a:ext cx="764564" cy="2440644"/>
            </a:xfrm>
            <a:custGeom>
              <a:avLst/>
              <a:gdLst>
                <a:gd name="connsiteX0" fmla="*/ 762840 w 764564"/>
                <a:gd name="connsiteY0" fmla="*/ 0 h 2440644"/>
                <a:gd name="connsiteX1" fmla="*/ 764564 w 764564"/>
                <a:gd name="connsiteY1" fmla="*/ 6597 h 2440644"/>
                <a:gd name="connsiteX2" fmla="*/ 415990 w 764564"/>
                <a:gd name="connsiteY2" fmla="*/ 745997 h 2440644"/>
                <a:gd name="connsiteX3" fmla="*/ 496527 w 764564"/>
                <a:gd name="connsiteY3" fmla="*/ 655633 h 2440644"/>
                <a:gd name="connsiteX4" fmla="*/ 498251 w 764564"/>
                <a:gd name="connsiteY4" fmla="*/ 662230 h 2440644"/>
                <a:gd name="connsiteX5" fmla="*/ 412572 w 764564"/>
                <a:gd name="connsiteY5" fmla="*/ 757070 h 2440644"/>
                <a:gd name="connsiteX6" fmla="*/ 132423 w 764564"/>
                <a:gd name="connsiteY6" fmla="*/ 1794536 h 2440644"/>
                <a:gd name="connsiteX7" fmla="*/ 12481 w 764564"/>
                <a:gd name="connsiteY7" fmla="*/ 2370241 h 2440644"/>
                <a:gd name="connsiteX8" fmla="*/ 0 w 764564"/>
                <a:gd name="connsiteY8" fmla="*/ 2440644 h 2440644"/>
                <a:gd name="connsiteX9" fmla="*/ 0 w 764564"/>
                <a:gd name="connsiteY9" fmla="*/ 2414471 h 2440644"/>
                <a:gd name="connsiteX10" fmla="*/ 8605 w 764564"/>
                <a:gd name="connsiteY10" fmla="*/ 2365918 h 2440644"/>
                <a:gd name="connsiteX11" fmla="*/ 127275 w 764564"/>
                <a:gd name="connsiteY11" fmla="*/ 1794968 h 2440644"/>
                <a:gd name="connsiteX12" fmla="*/ 762840 w 764564"/>
                <a:gd name="connsiteY12" fmla="*/ 0 h 244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4564" h="2440644">
                  <a:moveTo>
                    <a:pt x="762840" y="0"/>
                  </a:moveTo>
                  <a:cubicBezTo>
                    <a:pt x="764564" y="6597"/>
                    <a:pt x="764564" y="6597"/>
                    <a:pt x="764564" y="6597"/>
                  </a:cubicBezTo>
                  <a:cubicBezTo>
                    <a:pt x="661164" y="110118"/>
                    <a:pt x="539650" y="369766"/>
                    <a:pt x="415990" y="745997"/>
                  </a:cubicBezTo>
                  <a:cubicBezTo>
                    <a:pt x="496527" y="655633"/>
                    <a:pt x="496527" y="655633"/>
                    <a:pt x="496527" y="655633"/>
                  </a:cubicBezTo>
                  <a:cubicBezTo>
                    <a:pt x="498251" y="662230"/>
                    <a:pt x="498251" y="662230"/>
                    <a:pt x="498251" y="662230"/>
                  </a:cubicBezTo>
                  <a:cubicBezTo>
                    <a:pt x="412572" y="757070"/>
                    <a:pt x="412572" y="757070"/>
                    <a:pt x="412572" y="757070"/>
                  </a:cubicBezTo>
                  <a:cubicBezTo>
                    <a:pt x="318542" y="1041374"/>
                    <a:pt x="223452" y="1394081"/>
                    <a:pt x="132423" y="1794536"/>
                  </a:cubicBezTo>
                  <a:cubicBezTo>
                    <a:pt x="87192" y="1992829"/>
                    <a:pt x="46889" y="2187085"/>
                    <a:pt x="12481" y="2370241"/>
                  </a:cubicBezTo>
                  <a:lnTo>
                    <a:pt x="0" y="2440644"/>
                  </a:lnTo>
                  <a:lnTo>
                    <a:pt x="0" y="2414471"/>
                  </a:lnTo>
                  <a:lnTo>
                    <a:pt x="8605" y="2365918"/>
                  </a:lnTo>
                  <a:cubicBezTo>
                    <a:pt x="42739" y="2184035"/>
                    <a:pt x="82614" y="1991416"/>
                    <a:pt x="127275" y="1794968"/>
                  </a:cubicBezTo>
                  <a:cubicBezTo>
                    <a:pt x="341194" y="854304"/>
                    <a:pt x="578318" y="183597"/>
                    <a:pt x="762840"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bwMode="gray">
            <a:xfrm rot="399179" flipH="1">
              <a:off x="322913" y="912037"/>
              <a:ext cx="740803" cy="743600"/>
              <a:chOff x="2051052" y="5522596"/>
              <a:chExt cx="892175" cy="895542"/>
            </a:xfrm>
          </p:grpSpPr>
          <p:sp>
            <p:nvSpPr>
              <p:cNvPr id="24" name="Freeform 5"/>
              <p:cNvSpPr>
                <a:spLocks/>
              </p:cNvSpPr>
              <p:nvPr/>
            </p:nvSpPr>
            <p:spPr bwMode="gray">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Line 6"/>
              <p:cNvSpPr>
                <a:spLocks noChangeShapeType="1"/>
              </p:cNvSpPr>
              <p:nvPr/>
            </p:nvSpPr>
            <p:spPr bwMode="gray">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32"/>
              <p:cNvSpPr>
                <a:spLocks/>
              </p:cNvSpPr>
              <p:nvPr/>
            </p:nvSpPr>
            <p:spPr bwMode="gray">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33"/>
              <p:cNvSpPr>
                <a:spLocks/>
              </p:cNvSpPr>
              <p:nvPr/>
            </p:nvSpPr>
            <p:spPr bwMode="gray">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32"/>
              <p:cNvSpPr>
                <a:spLocks/>
              </p:cNvSpPr>
              <p:nvPr/>
            </p:nvSpPr>
            <p:spPr bwMode="gray">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Oval 28"/>
              <p:cNvSpPr/>
              <p:nvPr/>
            </p:nvSpPr>
            <p:spPr bwMode="gray">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29"/>
            <p:cNvSpPr>
              <a:spLocks/>
            </p:cNvSpPr>
            <p:nvPr/>
          </p:nvSpPr>
          <p:spPr bwMode="gray">
            <a:xfrm rot="21370907">
              <a:off x="453244" y="1821965"/>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30"/>
            <p:cNvSpPr/>
            <p:nvPr/>
          </p:nvSpPr>
          <p:spPr bwMode="gray">
            <a:xfrm>
              <a:off x="-5482" y="3721714"/>
              <a:ext cx="572070" cy="2025949"/>
            </a:xfrm>
            <a:custGeom>
              <a:avLst/>
              <a:gdLst>
                <a:gd name="connsiteX0" fmla="*/ 571311 w 572070"/>
                <a:gd name="connsiteY0" fmla="*/ 698 h 2025949"/>
                <a:gd name="connsiteX1" fmla="*/ 535841 w 572070"/>
                <a:gd name="connsiteY1" fmla="*/ 157150 h 2025949"/>
                <a:gd name="connsiteX2" fmla="*/ 43954 w 572070"/>
                <a:gd name="connsiteY2" fmla="*/ 1914280 h 2025949"/>
                <a:gd name="connsiteX3" fmla="*/ 0 w 572070"/>
                <a:gd name="connsiteY3" fmla="*/ 2025949 h 2025949"/>
                <a:gd name="connsiteX4" fmla="*/ 0 w 572070"/>
                <a:gd name="connsiteY4" fmla="*/ 1931247 h 2025949"/>
                <a:gd name="connsiteX5" fmla="*/ 38961 w 572070"/>
                <a:gd name="connsiteY5" fmla="*/ 1823186 h 2025949"/>
                <a:gd name="connsiteX6" fmla="*/ 487112 w 572070"/>
                <a:gd name="connsiteY6" fmla="*/ 146883 h 2025949"/>
                <a:gd name="connsiteX7" fmla="*/ 571311 w 572070"/>
                <a:gd name="connsiteY7" fmla="*/ 698 h 202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2070" h="2025949">
                  <a:moveTo>
                    <a:pt x="571311" y="698"/>
                  </a:moveTo>
                  <a:cubicBezTo>
                    <a:pt x="574851" y="6404"/>
                    <a:pt x="566519" y="47998"/>
                    <a:pt x="535841" y="157150"/>
                  </a:cubicBezTo>
                  <a:cubicBezTo>
                    <a:pt x="455308" y="443674"/>
                    <a:pt x="262063" y="1332539"/>
                    <a:pt x="43954" y="1914280"/>
                  </a:cubicBezTo>
                  <a:lnTo>
                    <a:pt x="0" y="2025949"/>
                  </a:lnTo>
                  <a:lnTo>
                    <a:pt x="0" y="1931247"/>
                  </a:lnTo>
                  <a:lnTo>
                    <a:pt x="38961" y="1823186"/>
                  </a:lnTo>
                  <a:cubicBezTo>
                    <a:pt x="257758" y="1197543"/>
                    <a:pt x="459012" y="348382"/>
                    <a:pt x="487112" y="146883"/>
                  </a:cubicBezTo>
                  <a:cubicBezTo>
                    <a:pt x="498274" y="149283"/>
                    <a:pt x="563523" y="-11856"/>
                    <a:pt x="571311" y="698"/>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bwMode="gray">
            <a:xfrm>
              <a:off x="404351" y="4895423"/>
              <a:ext cx="203734" cy="1962577"/>
            </a:xfrm>
            <a:custGeom>
              <a:avLst/>
              <a:gdLst>
                <a:gd name="connsiteX0" fmla="*/ 203734 w 203734"/>
                <a:gd name="connsiteY0" fmla="*/ 34 h 1962577"/>
                <a:gd name="connsiteX1" fmla="*/ 38502 w 203734"/>
                <a:gd name="connsiteY1" fmla="*/ 1942127 h 1962577"/>
                <a:gd name="connsiteX2" fmla="*/ 38124 w 203734"/>
                <a:gd name="connsiteY2" fmla="*/ 1962577 h 1962577"/>
                <a:gd name="connsiteX3" fmla="*/ 0 w 203734"/>
                <a:gd name="connsiteY3" fmla="*/ 1962577 h 1962577"/>
                <a:gd name="connsiteX4" fmla="*/ 861 w 203734"/>
                <a:gd name="connsiteY4" fmla="*/ 1930481 h 1962577"/>
                <a:gd name="connsiteX5" fmla="*/ 168890 w 203734"/>
                <a:gd name="connsiteY5" fmla="*/ 27735 h 1962577"/>
                <a:gd name="connsiteX6" fmla="*/ 203734 w 203734"/>
                <a:gd name="connsiteY6" fmla="*/ 34 h 19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734" h="1962577">
                  <a:moveTo>
                    <a:pt x="203734" y="34"/>
                  </a:moveTo>
                  <a:cubicBezTo>
                    <a:pt x="84994" y="510675"/>
                    <a:pt x="48957" y="1435542"/>
                    <a:pt x="38502" y="1942127"/>
                  </a:cubicBezTo>
                  <a:lnTo>
                    <a:pt x="38124" y="1962577"/>
                  </a:lnTo>
                  <a:lnTo>
                    <a:pt x="0" y="1962577"/>
                  </a:lnTo>
                  <a:lnTo>
                    <a:pt x="861" y="1930481"/>
                  </a:lnTo>
                  <a:cubicBezTo>
                    <a:pt x="15196" y="1428054"/>
                    <a:pt x="54378" y="534635"/>
                    <a:pt x="168890" y="27735"/>
                  </a:cubicBezTo>
                  <a:cubicBezTo>
                    <a:pt x="168890" y="27735"/>
                    <a:pt x="186897" y="-1137"/>
                    <a:pt x="203734" y="3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bwMode="gray">
            <a:xfrm rot="16304340" flipH="1">
              <a:off x="178634" y="4276817"/>
              <a:ext cx="888787" cy="885044"/>
              <a:chOff x="4277517" y="3752400"/>
              <a:chExt cx="1154448" cy="1149586"/>
            </a:xfrm>
          </p:grpSpPr>
          <p:sp>
            <p:nvSpPr>
              <p:cNvPr id="34" name="Freeform 33"/>
              <p:cNvSpPr>
                <a:spLocks/>
              </p:cNvSpPr>
              <p:nvPr/>
            </p:nvSpPr>
            <p:spPr bwMode="gray">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35"/>
              <p:cNvSpPr>
                <a:spLocks/>
              </p:cNvSpPr>
              <p:nvPr/>
            </p:nvSpPr>
            <p:spPr bwMode="gray">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p:cNvSpPr>
                <a:spLocks/>
              </p:cNvSpPr>
              <p:nvPr/>
            </p:nvSpPr>
            <p:spPr bwMode="gray">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41"/>
              <p:cNvSpPr>
                <a:spLocks/>
              </p:cNvSpPr>
              <p:nvPr/>
            </p:nvSpPr>
            <p:spPr bwMode="gray">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42"/>
              <p:cNvSpPr>
                <a:spLocks/>
              </p:cNvSpPr>
              <p:nvPr/>
            </p:nvSpPr>
            <p:spPr bwMode="gray">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prstTxWarp prst="textNoShape">
                  <a:avLst/>
                </a:prstTxWarp>
              </a:bodyPr>
              <a:lstStyle/>
              <a:p>
                <a:pPr lvl="0"/>
                <a:endParaRPr lang="en-US"/>
              </a:p>
            </p:txBody>
          </p:sp>
        </p:grpSp>
      </p:grpSp>
      <p:grpSp>
        <p:nvGrpSpPr>
          <p:cNvPr id="83" name="Group 82" descr="Group of flowers on the right side of slide"/>
          <p:cNvGrpSpPr/>
          <p:nvPr/>
        </p:nvGrpSpPr>
        <p:grpSpPr bwMode="gray">
          <a:xfrm>
            <a:off x="10666412" y="2618021"/>
            <a:ext cx="1376735" cy="4239979"/>
            <a:chOff x="10666412" y="2618021"/>
            <a:chExt cx="1376735" cy="4239979"/>
          </a:xfrm>
        </p:grpSpPr>
        <p:sp>
          <p:nvSpPr>
            <p:cNvPr id="82" name="Freeform 13"/>
            <p:cNvSpPr>
              <a:spLocks noEditPoints="1"/>
            </p:cNvSpPr>
            <p:nvPr/>
          </p:nvSpPr>
          <p:spPr bwMode="gray">
            <a:xfrm>
              <a:off x="11081335" y="4464333"/>
              <a:ext cx="842070" cy="2393667"/>
            </a:xfrm>
            <a:custGeom>
              <a:avLst/>
              <a:gdLst>
                <a:gd name="T0" fmla="*/ 31 w 274"/>
                <a:gd name="T1" fmla="*/ 768 h 826"/>
                <a:gd name="T2" fmla="*/ 21 w 274"/>
                <a:gd name="T3" fmla="*/ 826 h 826"/>
                <a:gd name="T4" fmla="*/ 29 w 274"/>
                <a:gd name="T5" fmla="*/ 826 h 826"/>
                <a:gd name="T6" fmla="*/ 107 w 274"/>
                <a:gd name="T7" fmla="*/ 491 h 826"/>
                <a:gd name="T8" fmla="*/ 139 w 274"/>
                <a:gd name="T9" fmla="*/ 364 h 826"/>
                <a:gd name="T10" fmla="*/ 272 w 274"/>
                <a:gd name="T11" fmla="*/ 359 h 826"/>
                <a:gd name="T12" fmla="*/ 274 w 274"/>
                <a:gd name="T13" fmla="*/ 351 h 826"/>
                <a:gd name="T14" fmla="*/ 141 w 274"/>
                <a:gd name="T15" fmla="*/ 354 h 826"/>
                <a:gd name="T16" fmla="*/ 139 w 274"/>
                <a:gd name="T17" fmla="*/ 0 h 826"/>
                <a:gd name="T18" fmla="*/ 132 w 274"/>
                <a:gd name="T19" fmla="*/ 3 h 826"/>
                <a:gd name="T20" fmla="*/ 131 w 274"/>
                <a:gd name="T21" fmla="*/ 357 h 826"/>
                <a:gd name="T22" fmla="*/ 96 w 274"/>
                <a:gd name="T23" fmla="*/ 382 h 826"/>
                <a:gd name="T24" fmla="*/ 50 w 274"/>
                <a:gd name="T25" fmla="*/ 451 h 826"/>
                <a:gd name="T26" fmla="*/ 21 w 274"/>
                <a:gd name="T27" fmla="*/ 393 h 826"/>
                <a:gd name="T28" fmla="*/ 14 w 274"/>
                <a:gd name="T29" fmla="*/ 396 h 826"/>
                <a:gd name="T30" fmla="*/ 45 w 274"/>
                <a:gd name="T31" fmla="*/ 462 h 826"/>
                <a:gd name="T32" fmla="*/ 31 w 274"/>
                <a:gd name="T33" fmla="*/ 768 h 826"/>
                <a:gd name="T34" fmla="*/ 102 w 274"/>
                <a:gd name="T35" fmla="*/ 389 h 826"/>
                <a:gd name="T36" fmla="*/ 129 w 274"/>
                <a:gd name="T37" fmla="*/ 369 h 826"/>
                <a:gd name="T38" fmla="*/ 98 w 274"/>
                <a:gd name="T39" fmla="*/ 489 h 826"/>
                <a:gd name="T40" fmla="*/ 36 w 274"/>
                <a:gd name="T41" fmla="*/ 744 h 826"/>
                <a:gd name="T42" fmla="*/ 102 w 274"/>
                <a:gd name="T43" fmla="*/ 389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4" h="826">
                  <a:moveTo>
                    <a:pt x="31" y="768"/>
                  </a:moveTo>
                  <a:cubicBezTo>
                    <a:pt x="27" y="787"/>
                    <a:pt x="24" y="806"/>
                    <a:pt x="21" y="826"/>
                  </a:cubicBezTo>
                  <a:cubicBezTo>
                    <a:pt x="29" y="826"/>
                    <a:pt x="29" y="826"/>
                    <a:pt x="29" y="826"/>
                  </a:cubicBezTo>
                  <a:cubicBezTo>
                    <a:pt x="51" y="698"/>
                    <a:pt x="81" y="589"/>
                    <a:pt x="107" y="491"/>
                  </a:cubicBezTo>
                  <a:cubicBezTo>
                    <a:pt x="118" y="446"/>
                    <a:pt x="129" y="404"/>
                    <a:pt x="139" y="364"/>
                  </a:cubicBezTo>
                  <a:cubicBezTo>
                    <a:pt x="174" y="348"/>
                    <a:pt x="219" y="346"/>
                    <a:pt x="272" y="359"/>
                  </a:cubicBezTo>
                  <a:cubicBezTo>
                    <a:pt x="274" y="351"/>
                    <a:pt x="274" y="351"/>
                    <a:pt x="274" y="351"/>
                  </a:cubicBezTo>
                  <a:cubicBezTo>
                    <a:pt x="222" y="338"/>
                    <a:pt x="178" y="338"/>
                    <a:pt x="141" y="354"/>
                  </a:cubicBezTo>
                  <a:cubicBezTo>
                    <a:pt x="173" y="217"/>
                    <a:pt x="184" y="107"/>
                    <a:pt x="139" y="0"/>
                  </a:cubicBezTo>
                  <a:cubicBezTo>
                    <a:pt x="132" y="3"/>
                    <a:pt x="132" y="3"/>
                    <a:pt x="132" y="3"/>
                  </a:cubicBezTo>
                  <a:cubicBezTo>
                    <a:pt x="177" y="109"/>
                    <a:pt x="164" y="220"/>
                    <a:pt x="131" y="357"/>
                  </a:cubicBezTo>
                  <a:cubicBezTo>
                    <a:pt x="119" y="364"/>
                    <a:pt x="107" y="372"/>
                    <a:pt x="96" y="382"/>
                  </a:cubicBezTo>
                  <a:cubicBezTo>
                    <a:pt x="76" y="401"/>
                    <a:pt x="61" y="424"/>
                    <a:pt x="50" y="451"/>
                  </a:cubicBezTo>
                  <a:cubicBezTo>
                    <a:pt x="21" y="393"/>
                    <a:pt x="21" y="393"/>
                    <a:pt x="21" y="393"/>
                  </a:cubicBezTo>
                  <a:cubicBezTo>
                    <a:pt x="14" y="396"/>
                    <a:pt x="14" y="396"/>
                    <a:pt x="14" y="396"/>
                  </a:cubicBezTo>
                  <a:cubicBezTo>
                    <a:pt x="45" y="462"/>
                    <a:pt x="45" y="462"/>
                    <a:pt x="45" y="462"/>
                  </a:cubicBezTo>
                  <a:cubicBezTo>
                    <a:pt x="0" y="584"/>
                    <a:pt x="29" y="756"/>
                    <a:pt x="31" y="768"/>
                  </a:cubicBezTo>
                  <a:close/>
                  <a:moveTo>
                    <a:pt x="102" y="389"/>
                  </a:moveTo>
                  <a:cubicBezTo>
                    <a:pt x="110" y="381"/>
                    <a:pt x="119" y="374"/>
                    <a:pt x="129" y="369"/>
                  </a:cubicBezTo>
                  <a:cubicBezTo>
                    <a:pt x="120" y="407"/>
                    <a:pt x="110" y="447"/>
                    <a:pt x="98" y="489"/>
                  </a:cubicBezTo>
                  <a:cubicBezTo>
                    <a:pt x="78" y="566"/>
                    <a:pt x="55" y="650"/>
                    <a:pt x="36" y="744"/>
                  </a:cubicBezTo>
                  <a:cubicBezTo>
                    <a:pt x="28" y="675"/>
                    <a:pt x="11" y="473"/>
                    <a:pt x="102" y="389"/>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23"/>
            <p:cNvSpPr>
              <a:spLocks/>
            </p:cNvSpPr>
            <p:nvPr/>
          </p:nvSpPr>
          <p:spPr bwMode="gray">
            <a:xfrm rot="18719809">
              <a:off x="11765934" y="6045503"/>
              <a:ext cx="200698" cy="20069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27"/>
            <p:cNvSpPr>
              <a:spLocks/>
            </p:cNvSpPr>
            <p:nvPr/>
          </p:nvSpPr>
          <p:spPr bwMode="gray">
            <a:xfrm rot="18719809" flipV="1">
              <a:off x="11572170" y="2616716"/>
              <a:ext cx="106135" cy="108746"/>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43" name="Freeform 5"/>
            <p:cNvSpPr>
              <a:spLocks/>
            </p:cNvSpPr>
            <p:nvPr/>
          </p:nvSpPr>
          <p:spPr bwMode="gray">
            <a:xfrm rot="18200584">
              <a:off x="11560581" y="5201813"/>
              <a:ext cx="5528" cy="11055"/>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Line 6"/>
            <p:cNvSpPr>
              <a:spLocks noChangeShapeType="1"/>
            </p:cNvSpPr>
            <p:nvPr/>
          </p:nvSpPr>
          <p:spPr bwMode="gray">
            <a:xfrm rot="18200584" flipH="1" flipV="1">
              <a:off x="11560581" y="5201813"/>
              <a:ext cx="5528" cy="1105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10"/>
            <p:cNvSpPr>
              <a:spLocks/>
            </p:cNvSpPr>
            <p:nvPr/>
          </p:nvSpPr>
          <p:spPr bwMode="gray">
            <a:xfrm rot="18694609">
              <a:off x="11379664" y="4584602"/>
              <a:ext cx="437369" cy="481059"/>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 fmla="*/ 9849 w 9849"/>
                <a:gd name="connsiteY0" fmla="*/ 9122 h 10251"/>
                <a:gd name="connsiteX1" fmla="*/ 1748 w 9849"/>
                <a:gd name="connsiteY1" fmla="*/ 7541 h 10251"/>
                <a:gd name="connsiteX2" fmla="*/ 3887 w 9849"/>
                <a:gd name="connsiteY2" fmla="*/ 283 h 10251"/>
                <a:gd name="connsiteX3" fmla="*/ 387 w 9849"/>
                <a:gd name="connsiteY3" fmla="*/ 8303 h 10251"/>
                <a:gd name="connsiteX4" fmla="*/ 257 w 9849"/>
                <a:gd name="connsiteY4" fmla="*/ 8419 h 10251"/>
                <a:gd name="connsiteX5" fmla="*/ 9849 w 9849"/>
                <a:gd name="connsiteY5" fmla="*/ 9122 h 10251"/>
                <a:gd name="connsiteX0" fmla="*/ 10000 w 10000"/>
                <a:gd name="connsiteY0" fmla="*/ 8899 h 10131"/>
                <a:gd name="connsiteX1" fmla="*/ 1775 w 10000"/>
                <a:gd name="connsiteY1" fmla="*/ 7356 h 10131"/>
                <a:gd name="connsiteX2" fmla="*/ 3947 w 10000"/>
                <a:gd name="connsiteY2" fmla="*/ 276 h 10131"/>
                <a:gd name="connsiteX3" fmla="*/ 393 w 10000"/>
                <a:gd name="connsiteY3" fmla="*/ 8100 h 10131"/>
                <a:gd name="connsiteX4" fmla="*/ 261 w 10000"/>
                <a:gd name="connsiteY4" fmla="*/ 8213 h 10131"/>
                <a:gd name="connsiteX5" fmla="*/ 10000 w 10000"/>
                <a:gd name="connsiteY5" fmla="*/ 8899 h 10131"/>
                <a:gd name="connsiteX0" fmla="*/ 10361 w 10361"/>
                <a:gd name="connsiteY0" fmla="*/ 8632 h 9864"/>
                <a:gd name="connsiteX1" fmla="*/ 2136 w 10361"/>
                <a:gd name="connsiteY1" fmla="*/ 7089 h 9864"/>
                <a:gd name="connsiteX2" fmla="*/ 4308 w 10361"/>
                <a:gd name="connsiteY2" fmla="*/ 9 h 9864"/>
                <a:gd name="connsiteX3" fmla="*/ 754 w 10361"/>
                <a:gd name="connsiteY3" fmla="*/ 7833 h 9864"/>
                <a:gd name="connsiteX4" fmla="*/ 622 w 10361"/>
                <a:gd name="connsiteY4" fmla="*/ 7946 h 9864"/>
                <a:gd name="connsiteX5" fmla="*/ 10361 w 10361"/>
                <a:gd name="connsiteY5" fmla="*/ 8632 h 9864"/>
                <a:gd name="connsiteX0" fmla="*/ 10000 w 10000"/>
                <a:gd name="connsiteY0" fmla="*/ 8749 h 9998"/>
                <a:gd name="connsiteX1" fmla="*/ 2062 w 10000"/>
                <a:gd name="connsiteY1" fmla="*/ 7185 h 9998"/>
                <a:gd name="connsiteX2" fmla="*/ 4158 w 10000"/>
                <a:gd name="connsiteY2" fmla="*/ 7 h 9998"/>
                <a:gd name="connsiteX3" fmla="*/ 728 w 10000"/>
                <a:gd name="connsiteY3" fmla="*/ 7939 h 9998"/>
                <a:gd name="connsiteX4" fmla="*/ 600 w 10000"/>
                <a:gd name="connsiteY4" fmla="*/ 8054 h 9998"/>
                <a:gd name="connsiteX5" fmla="*/ 10000 w 10000"/>
                <a:gd name="connsiteY5" fmla="*/ 8749 h 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46" name="Freeform 25"/>
            <p:cNvSpPr>
              <a:spLocks/>
            </p:cNvSpPr>
            <p:nvPr/>
          </p:nvSpPr>
          <p:spPr bwMode="gray">
            <a:xfrm rot="16884820">
              <a:off x="10934141" y="5972481"/>
              <a:ext cx="304390" cy="345390"/>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 fmla="*/ 9851 w 10000"/>
                <a:gd name="connsiteY0" fmla="*/ 525 h 10154"/>
                <a:gd name="connsiteX1" fmla="*/ 297 w 10000"/>
                <a:gd name="connsiteY1" fmla="*/ 7280 h 10154"/>
                <a:gd name="connsiteX2" fmla="*/ 985 w 10000"/>
                <a:gd name="connsiteY2" fmla="*/ 7614 h 10154"/>
                <a:gd name="connsiteX3" fmla="*/ 5800 w 10000"/>
                <a:gd name="connsiteY3" fmla="*/ 9783 h 10154"/>
                <a:gd name="connsiteX4" fmla="*/ 1444 w 10000"/>
                <a:gd name="connsiteY4" fmla="*/ 7363 h 10154"/>
                <a:gd name="connsiteX5" fmla="*/ 9851 w 10000"/>
                <a:gd name="connsiteY5" fmla="*/ 525 h 10154"/>
                <a:gd name="connsiteX0" fmla="*/ 9851 w 9851"/>
                <a:gd name="connsiteY0" fmla="*/ 525 h 10154"/>
                <a:gd name="connsiteX1" fmla="*/ 297 w 9851"/>
                <a:gd name="connsiteY1" fmla="*/ 7280 h 10154"/>
                <a:gd name="connsiteX2" fmla="*/ 985 w 9851"/>
                <a:gd name="connsiteY2" fmla="*/ 7614 h 10154"/>
                <a:gd name="connsiteX3" fmla="*/ 5800 w 9851"/>
                <a:gd name="connsiteY3" fmla="*/ 9783 h 10154"/>
                <a:gd name="connsiteX4" fmla="*/ 1444 w 9851"/>
                <a:gd name="connsiteY4" fmla="*/ 7363 h 10154"/>
                <a:gd name="connsiteX5" fmla="*/ 9851 w 9851"/>
                <a:gd name="connsiteY5" fmla="*/ 525 h 10154"/>
                <a:gd name="connsiteX0" fmla="*/ 10000 w 10602"/>
                <a:gd name="connsiteY0" fmla="*/ 517 h 10000"/>
                <a:gd name="connsiteX1" fmla="*/ 301 w 10602"/>
                <a:gd name="connsiteY1" fmla="*/ 7170 h 10000"/>
                <a:gd name="connsiteX2" fmla="*/ 1000 w 10602"/>
                <a:gd name="connsiteY2" fmla="*/ 7499 h 10000"/>
                <a:gd name="connsiteX3" fmla="*/ 5888 w 10602"/>
                <a:gd name="connsiteY3" fmla="*/ 9635 h 10000"/>
                <a:gd name="connsiteX4" fmla="*/ 1466 w 10602"/>
                <a:gd name="connsiteY4" fmla="*/ 7251 h 10000"/>
                <a:gd name="connsiteX5" fmla="*/ 10000 w 10602"/>
                <a:gd name="connsiteY5" fmla="*/ 517 h 10000"/>
                <a:gd name="connsiteX0" fmla="*/ 10000 w 10118"/>
                <a:gd name="connsiteY0" fmla="*/ 1687 h 11170"/>
                <a:gd name="connsiteX1" fmla="*/ 301 w 10118"/>
                <a:gd name="connsiteY1" fmla="*/ 8340 h 11170"/>
                <a:gd name="connsiteX2" fmla="*/ 1000 w 10118"/>
                <a:gd name="connsiteY2" fmla="*/ 8669 h 11170"/>
                <a:gd name="connsiteX3" fmla="*/ 5888 w 10118"/>
                <a:gd name="connsiteY3" fmla="*/ 10805 h 11170"/>
                <a:gd name="connsiteX4" fmla="*/ 1466 w 10118"/>
                <a:gd name="connsiteY4" fmla="*/ 8421 h 11170"/>
                <a:gd name="connsiteX5" fmla="*/ 10000 w 10118"/>
                <a:gd name="connsiteY5" fmla="*/ 1687 h 11170"/>
                <a:gd name="connsiteX0" fmla="*/ 10000 w 10038"/>
                <a:gd name="connsiteY0" fmla="*/ 1102 h 10585"/>
                <a:gd name="connsiteX1" fmla="*/ 301 w 10038"/>
                <a:gd name="connsiteY1" fmla="*/ 7755 h 10585"/>
                <a:gd name="connsiteX2" fmla="*/ 1000 w 10038"/>
                <a:gd name="connsiteY2" fmla="*/ 8084 h 10585"/>
                <a:gd name="connsiteX3" fmla="*/ 5888 w 10038"/>
                <a:gd name="connsiteY3" fmla="*/ 10220 h 10585"/>
                <a:gd name="connsiteX4" fmla="*/ 1466 w 10038"/>
                <a:gd name="connsiteY4" fmla="*/ 7836 h 10585"/>
                <a:gd name="connsiteX5" fmla="*/ 10000 w 10038"/>
                <a:gd name="connsiteY5" fmla="*/ 1102 h 10585"/>
                <a:gd name="connsiteX0" fmla="*/ 10000 w 10602"/>
                <a:gd name="connsiteY0" fmla="*/ 740 h 10223"/>
                <a:gd name="connsiteX1" fmla="*/ 301 w 10602"/>
                <a:gd name="connsiteY1" fmla="*/ 7393 h 10223"/>
                <a:gd name="connsiteX2" fmla="*/ 1000 w 10602"/>
                <a:gd name="connsiteY2" fmla="*/ 7722 h 10223"/>
                <a:gd name="connsiteX3" fmla="*/ 5888 w 10602"/>
                <a:gd name="connsiteY3" fmla="*/ 9858 h 10223"/>
                <a:gd name="connsiteX4" fmla="*/ 1466 w 10602"/>
                <a:gd name="connsiteY4" fmla="*/ 7474 h 10223"/>
                <a:gd name="connsiteX5" fmla="*/ 10000 w 10602"/>
                <a:gd name="connsiteY5" fmla="*/ 740 h 10223"/>
                <a:gd name="connsiteX0" fmla="*/ 6852 w 7703"/>
                <a:gd name="connsiteY0" fmla="*/ 687 h 11041"/>
                <a:gd name="connsiteX1" fmla="*/ 301 w 7703"/>
                <a:gd name="connsiteY1" fmla="*/ 8211 h 11041"/>
                <a:gd name="connsiteX2" fmla="*/ 1000 w 7703"/>
                <a:gd name="connsiteY2" fmla="*/ 8540 h 11041"/>
                <a:gd name="connsiteX3" fmla="*/ 5888 w 7703"/>
                <a:gd name="connsiteY3" fmla="*/ 10676 h 11041"/>
                <a:gd name="connsiteX4" fmla="*/ 1466 w 7703"/>
                <a:gd name="connsiteY4" fmla="*/ 8292 h 11041"/>
                <a:gd name="connsiteX5" fmla="*/ 6852 w 7703"/>
                <a:gd name="connsiteY5" fmla="*/ 687 h 11041"/>
                <a:gd name="connsiteX0" fmla="*/ 8895 w 9440"/>
                <a:gd name="connsiteY0" fmla="*/ 189 h 9567"/>
                <a:gd name="connsiteX1" fmla="*/ 391 w 9440"/>
                <a:gd name="connsiteY1" fmla="*/ 7004 h 9567"/>
                <a:gd name="connsiteX2" fmla="*/ 1298 w 9440"/>
                <a:gd name="connsiteY2" fmla="*/ 7302 h 9567"/>
                <a:gd name="connsiteX3" fmla="*/ 7644 w 9440"/>
                <a:gd name="connsiteY3" fmla="*/ 9236 h 9567"/>
                <a:gd name="connsiteX4" fmla="*/ 1903 w 9440"/>
                <a:gd name="connsiteY4" fmla="*/ 7077 h 9567"/>
                <a:gd name="connsiteX5" fmla="*/ 8895 w 9440"/>
                <a:gd name="connsiteY5" fmla="*/ 189 h 9567"/>
                <a:gd name="connsiteX0" fmla="*/ 11246 w 11712"/>
                <a:gd name="connsiteY0" fmla="*/ 214 h 9356"/>
                <a:gd name="connsiteX1" fmla="*/ 414 w 11712"/>
                <a:gd name="connsiteY1" fmla="*/ 6677 h 9356"/>
                <a:gd name="connsiteX2" fmla="*/ 1375 w 11712"/>
                <a:gd name="connsiteY2" fmla="*/ 6988 h 9356"/>
                <a:gd name="connsiteX3" fmla="*/ 8097 w 11712"/>
                <a:gd name="connsiteY3" fmla="*/ 9010 h 9356"/>
                <a:gd name="connsiteX4" fmla="*/ 2016 w 11712"/>
                <a:gd name="connsiteY4" fmla="*/ 6753 h 9356"/>
                <a:gd name="connsiteX5" fmla="*/ 11246 w 11712"/>
                <a:gd name="connsiteY5" fmla="*/ 214 h 9356"/>
                <a:gd name="connsiteX0" fmla="*/ 9602 w 10000"/>
                <a:gd name="connsiteY0" fmla="*/ 514 h 10285"/>
                <a:gd name="connsiteX1" fmla="*/ 353 w 10000"/>
                <a:gd name="connsiteY1" fmla="*/ 7422 h 10285"/>
                <a:gd name="connsiteX2" fmla="*/ 1174 w 10000"/>
                <a:gd name="connsiteY2" fmla="*/ 7754 h 10285"/>
                <a:gd name="connsiteX3" fmla="*/ 6913 w 10000"/>
                <a:gd name="connsiteY3" fmla="*/ 9915 h 10285"/>
                <a:gd name="connsiteX4" fmla="*/ 1721 w 10000"/>
                <a:gd name="connsiteY4" fmla="*/ 7503 h 10285"/>
                <a:gd name="connsiteX5" fmla="*/ 9602 w 10000"/>
                <a:gd name="connsiteY5" fmla="*/ 514 h 10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26"/>
            <p:cNvSpPr>
              <a:spLocks/>
            </p:cNvSpPr>
            <p:nvPr/>
          </p:nvSpPr>
          <p:spPr bwMode="gray">
            <a:xfrm rot="18200584">
              <a:off x="11077105" y="3154034"/>
              <a:ext cx="172736" cy="172736"/>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31"/>
            <p:cNvSpPr>
              <a:spLocks/>
            </p:cNvSpPr>
            <p:nvPr/>
          </p:nvSpPr>
          <p:spPr bwMode="gray">
            <a:xfrm rot="18200584">
              <a:off x="11129266" y="4557578"/>
              <a:ext cx="129897" cy="131280"/>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34"/>
            <p:cNvSpPr>
              <a:spLocks/>
            </p:cNvSpPr>
            <p:nvPr/>
          </p:nvSpPr>
          <p:spPr bwMode="gray">
            <a:xfrm rot="18200584">
              <a:off x="11516723" y="3589667"/>
              <a:ext cx="84296" cy="77386"/>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9"/>
            <p:cNvSpPr>
              <a:spLocks/>
            </p:cNvSpPr>
            <p:nvPr/>
          </p:nvSpPr>
          <p:spPr bwMode="gray">
            <a:xfrm rot="18200584">
              <a:off x="11446291" y="6327413"/>
              <a:ext cx="140953" cy="139571"/>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50"/>
            <p:cNvSpPr>
              <a:spLocks/>
            </p:cNvSpPr>
            <p:nvPr/>
          </p:nvSpPr>
          <p:spPr bwMode="gray">
            <a:xfrm rot="18200584">
              <a:off x="10778184" y="6620087"/>
              <a:ext cx="11055"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Line 76"/>
            <p:cNvSpPr>
              <a:spLocks noChangeShapeType="1"/>
            </p:cNvSpPr>
            <p:nvPr/>
          </p:nvSpPr>
          <p:spPr bwMode="gray">
            <a:xfrm rot="18200584" flipH="1">
              <a:off x="10778184" y="6620087"/>
              <a:ext cx="1105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78"/>
            <p:cNvSpPr>
              <a:spLocks/>
            </p:cNvSpPr>
            <p:nvPr/>
          </p:nvSpPr>
          <p:spPr bwMode="gray">
            <a:xfrm rot="18200584">
              <a:off x="11631202" y="5236123"/>
              <a:ext cx="410585" cy="413304"/>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79"/>
            <p:cNvSpPr>
              <a:spLocks/>
            </p:cNvSpPr>
            <p:nvPr/>
          </p:nvSpPr>
          <p:spPr bwMode="gray">
            <a:xfrm rot="18200584">
              <a:off x="11729090" y="5334011"/>
              <a:ext cx="214810" cy="21753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82"/>
            <p:cNvSpPr>
              <a:spLocks/>
            </p:cNvSpPr>
            <p:nvPr/>
          </p:nvSpPr>
          <p:spPr bwMode="gray">
            <a:xfrm rot="18200584">
              <a:off x="11387846" y="6491559"/>
              <a:ext cx="82913" cy="9120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84"/>
            <p:cNvSpPr>
              <a:spLocks/>
            </p:cNvSpPr>
            <p:nvPr/>
          </p:nvSpPr>
          <p:spPr bwMode="gray">
            <a:xfrm rot="18654775">
              <a:off x="11285659" y="4098012"/>
              <a:ext cx="439370" cy="430587"/>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80"/>
            <p:cNvSpPr>
              <a:spLocks/>
            </p:cNvSpPr>
            <p:nvPr/>
          </p:nvSpPr>
          <p:spPr bwMode="gray">
            <a:xfrm rot="18654775" flipV="1">
              <a:off x="11435559" y="4243519"/>
              <a:ext cx="139573" cy="139573"/>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84"/>
            <p:cNvSpPr>
              <a:spLocks/>
            </p:cNvSpPr>
            <p:nvPr/>
          </p:nvSpPr>
          <p:spPr bwMode="gray">
            <a:xfrm rot="18200584">
              <a:off x="11789521" y="5396741"/>
              <a:ext cx="93948" cy="9207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p:nvPr/>
          </p:nvGrpSpPr>
          <p:grpSpPr bwMode="gray">
            <a:xfrm rot="21311827">
              <a:off x="11197677" y="5664822"/>
              <a:ext cx="407354" cy="408816"/>
              <a:chOff x="11057071" y="5480091"/>
              <a:chExt cx="473402" cy="475102"/>
            </a:xfrm>
          </p:grpSpPr>
          <p:sp>
            <p:nvSpPr>
              <p:cNvPr id="65" name="Freeform 83"/>
              <p:cNvSpPr>
                <a:spLocks/>
              </p:cNvSpPr>
              <p:nvPr/>
            </p:nvSpPr>
            <p:spPr bwMode="gray">
              <a:xfrm rot="18488757">
                <a:off x="11056221" y="5480941"/>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80"/>
              <p:cNvSpPr>
                <a:spLocks/>
              </p:cNvSpPr>
              <p:nvPr/>
            </p:nvSpPr>
            <p:spPr bwMode="gray">
              <a:xfrm rot="18488757">
                <a:off x="11172328" y="5596198"/>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84"/>
              <p:cNvSpPr>
                <a:spLocks/>
              </p:cNvSpPr>
              <p:nvPr/>
            </p:nvSpPr>
            <p:spPr bwMode="gray">
              <a:xfrm rot="18488757">
                <a:off x="11244787" y="5668863"/>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0" name="Group 59"/>
            <p:cNvGrpSpPr/>
            <p:nvPr/>
          </p:nvGrpSpPr>
          <p:grpSpPr bwMode="gray">
            <a:xfrm rot="21311827">
              <a:off x="10666412" y="5053297"/>
              <a:ext cx="643645" cy="641225"/>
              <a:chOff x="10472909" y="4641517"/>
              <a:chExt cx="895542" cy="892175"/>
            </a:xfrm>
          </p:grpSpPr>
          <p:sp>
            <p:nvSpPr>
              <p:cNvPr id="61" name="Freeform 32"/>
              <p:cNvSpPr>
                <a:spLocks/>
              </p:cNvSpPr>
              <p:nvPr/>
            </p:nvSpPr>
            <p:spPr bwMode="gray">
              <a:xfrm rot="17579822">
                <a:off x="10474592" y="4639834"/>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33"/>
              <p:cNvSpPr>
                <a:spLocks/>
              </p:cNvSpPr>
              <p:nvPr/>
            </p:nvSpPr>
            <p:spPr bwMode="gray">
              <a:xfrm rot="17579822">
                <a:off x="10640041" y="4805497"/>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32"/>
              <p:cNvSpPr>
                <a:spLocks/>
              </p:cNvSpPr>
              <p:nvPr/>
            </p:nvSpPr>
            <p:spPr bwMode="gray">
              <a:xfrm rot="17579822">
                <a:off x="10728400" y="4894600"/>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Oval 63"/>
              <p:cNvSpPr/>
              <p:nvPr/>
            </p:nvSpPr>
            <p:spPr bwMode="gray">
              <a:xfrm rot="17579822" flipH="1">
                <a:off x="10844479" y="5011405"/>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Title 1"/>
          <p:cNvSpPr>
            <a:spLocks noGrp="1"/>
          </p:cNvSpPr>
          <p:nvPr>
            <p:ph type="title"/>
          </p:nvPr>
        </p:nvSpPr>
        <p:spPr>
          <a:xfrm>
            <a:off x="1524000" y="1709738"/>
            <a:ext cx="9144000" cy="2862262"/>
          </a:xfrm>
        </p:spPr>
        <p:txBody>
          <a:bodyPr anchor="b">
            <a:normAutofit/>
          </a:bodyPr>
          <a:lstStyle>
            <a:lvl1pPr>
              <a:defRPr sz="5200"/>
            </a:lvl1pPr>
          </a:lstStyle>
          <a:p>
            <a:r>
              <a:rPr lang="en-US"/>
              <a:t>Click to edit Master title style</a:t>
            </a:r>
          </a:p>
        </p:txBody>
      </p:sp>
      <p:sp>
        <p:nvSpPr>
          <p:cNvPr id="3" name="Text Placeholder 2"/>
          <p:cNvSpPr>
            <a:spLocks noGrp="1"/>
          </p:cNvSpPr>
          <p:nvPr>
            <p:ph type="body" idx="1"/>
          </p:nvPr>
        </p:nvSpPr>
        <p:spPr>
          <a:xfrm>
            <a:off x="1524000" y="4589463"/>
            <a:ext cx="9144000" cy="1280160"/>
          </a:xfrm>
        </p:spPr>
        <p:txBody>
          <a:bodyPr/>
          <a:lstStyle>
            <a:lvl1pPr marL="0" indent="0">
              <a:buNone/>
              <a:defRPr sz="2400">
                <a:solidFill>
                  <a:schemeClr val="tx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4133163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0" y="1904999"/>
            <a:ext cx="4389120" cy="4114801"/>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78880" y="1904999"/>
            <a:ext cx="4389120" cy="4114801"/>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4C1B7E7D-B1C3-4D38-A3E7-DB661474DFA3}" type="datetime1">
              <a:rPr lang="en-US" smtClean="0"/>
              <a:t>11/10/2022</a:t>
            </a:fld>
            <a:endParaRPr lang="en-US"/>
          </a:p>
        </p:txBody>
      </p:sp>
      <p:sp>
        <p:nvSpPr>
          <p:cNvPr id="7" name="Slide Number Placeholder 6"/>
          <p:cNvSpPr>
            <a:spLocks noGrp="1"/>
          </p:cNvSpPr>
          <p:nvPr>
            <p:ph type="sldNum" sz="quarter" idx="12"/>
          </p:nvPr>
        </p:nvSpPr>
        <p:spPr/>
        <p:txBody>
          <a:bodyPr/>
          <a:lstStyle/>
          <a:p>
            <a:fld id="{484FD59D-33F1-4A76-843D-E67207CAFE54}" type="slidenum">
              <a:rPr lang="en-US" smtClean="0"/>
              <a:t>‹#›</a:t>
            </a:fld>
            <a:endParaRPr lang="en-US"/>
          </a:p>
        </p:txBody>
      </p:sp>
    </p:spTree>
    <p:extLst>
      <p:ext uri="{BB962C8B-B14F-4D97-AF65-F5344CB8AC3E}">
        <p14:creationId xmlns:p14="http://schemas.microsoft.com/office/powerpoint/2010/main" val="3113528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524000" y="1905000"/>
            <a:ext cx="4389120" cy="683106"/>
          </a:xfrm>
        </p:spPr>
        <p:txBody>
          <a:bodyPr anchor="ctr">
            <a:normAutofit/>
          </a:bodyPr>
          <a:lstStyle>
            <a:lvl1pPr marL="0" indent="0">
              <a:spcBef>
                <a:spcPts val="0"/>
              </a:spcBef>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4000" y="2588106"/>
            <a:ext cx="4389120" cy="3431694"/>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78880" y="1905000"/>
            <a:ext cx="4389120" cy="683106"/>
          </a:xfrm>
        </p:spPr>
        <p:txBody>
          <a:bodyPr anchor="ctr">
            <a:normAutofit/>
          </a:bodyPr>
          <a:lstStyle>
            <a:lvl1pPr marL="0" indent="0">
              <a:spcBef>
                <a:spcPts val="0"/>
              </a:spcBef>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8880" y="2588106"/>
            <a:ext cx="4389120" cy="3431694"/>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01665A98-BAEE-4D67-82E9-CE341A8B1BD7}" type="datetime1">
              <a:rPr lang="en-US" smtClean="0"/>
              <a:t>11/10/2022</a:t>
            </a:fld>
            <a:endParaRPr lang="en-US"/>
          </a:p>
        </p:txBody>
      </p:sp>
      <p:sp>
        <p:nvSpPr>
          <p:cNvPr id="9" name="Slide Number Placeholder 8"/>
          <p:cNvSpPr>
            <a:spLocks noGrp="1"/>
          </p:cNvSpPr>
          <p:nvPr>
            <p:ph type="sldNum" sz="quarter" idx="12"/>
          </p:nvPr>
        </p:nvSpPr>
        <p:spPr/>
        <p:txBody>
          <a:bodyPr/>
          <a:lstStyle/>
          <a:p>
            <a:fld id="{484FD59D-33F1-4A76-843D-E67207CAFE54}" type="slidenum">
              <a:rPr lang="en-US" smtClean="0"/>
              <a:t>‹#›</a:t>
            </a:fld>
            <a:endParaRPr lang="en-US"/>
          </a:p>
        </p:txBody>
      </p:sp>
    </p:spTree>
    <p:extLst>
      <p:ext uri="{BB962C8B-B14F-4D97-AF65-F5344CB8AC3E}">
        <p14:creationId xmlns:p14="http://schemas.microsoft.com/office/powerpoint/2010/main" val="548042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C3DF3676-3175-4B01-98B5-6DAE028379AE}" type="datetime1">
              <a:rPr lang="en-US" smtClean="0"/>
              <a:t>11/10/2022</a:t>
            </a:fld>
            <a:endParaRPr lang="en-US"/>
          </a:p>
        </p:txBody>
      </p:sp>
      <p:sp>
        <p:nvSpPr>
          <p:cNvPr id="5" name="Slide Number Placeholder 4"/>
          <p:cNvSpPr>
            <a:spLocks noGrp="1"/>
          </p:cNvSpPr>
          <p:nvPr>
            <p:ph type="sldNum" sz="quarter" idx="12"/>
          </p:nvPr>
        </p:nvSpPr>
        <p:spPr/>
        <p:txBody>
          <a:bodyPr/>
          <a:lstStyle/>
          <a:p>
            <a:fld id="{484FD59D-33F1-4A76-843D-E67207CAFE54}" type="slidenum">
              <a:rPr lang="en-US" smtClean="0"/>
              <a:t>‹#›</a:t>
            </a:fld>
            <a:endParaRPr lang="en-US"/>
          </a:p>
        </p:txBody>
      </p:sp>
    </p:spTree>
    <p:extLst>
      <p:ext uri="{BB962C8B-B14F-4D97-AF65-F5344CB8AC3E}">
        <p14:creationId xmlns:p14="http://schemas.microsoft.com/office/powerpoint/2010/main" val="3134868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8C70FE93-8C9D-445F-8DF8-8B1CC97CC7C0}" type="datetime1">
              <a:rPr lang="en-US" smtClean="0"/>
              <a:t>11/10/2022</a:t>
            </a:fld>
            <a:endParaRPr lang="en-US"/>
          </a:p>
        </p:txBody>
      </p:sp>
      <p:sp>
        <p:nvSpPr>
          <p:cNvPr id="4" name="Slide Number Placeholder 3"/>
          <p:cNvSpPr>
            <a:spLocks noGrp="1"/>
          </p:cNvSpPr>
          <p:nvPr>
            <p:ph type="sldNum" sz="quarter" idx="12"/>
          </p:nvPr>
        </p:nvSpPr>
        <p:spPr/>
        <p:txBody>
          <a:bodyPr/>
          <a:lstStyle/>
          <a:p>
            <a:fld id="{484FD59D-33F1-4A76-843D-E67207CAFE54}" type="slidenum">
              <a:rPr lang="en-US" smtClean="0"/>
              <a:t>‹#›</a:t>
            </a:fld>
            <a:endParaRPr lang="en-US"/>
          </a:p>
        </p:txBody>
      </p:sp>
    </p:spTree>
    <p:extLst>
      <p:ext uri="{BB962C8B-B14F-4D97-AF65-F5344CB8AC3E}">
        <p14:creationId xmlns:p14="http://schemas.microsoft.com/office/powerpoint/2010/main" val="1224987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1123612" y="4051301"/>
            <a:ext cx="965215" cy="2807461"/>
            <a:chOff x="11123612" y="4051301"/>
            <a:chExt cx="965215" cy="2807461"/>
          </a:xfrm>
        </p:grpSpPr>
        <p:sp>
          <p:nvSpPr>
            <p:cNvPr id="9" name="Freeform 44"/>
            <p:cNvSpPr>
              <a:spLocks/>
            </p:cNvSpPr>
            <p:nvPr/>
          </p:nvSpPr>
          <p:spPr bwMode="auto">
            <a:xfrm flipH="1">
              <a:off x="11669712" y="6858762"/>
              <a:ext cx="15875" cy="0"/>
            </a:xfrm>
            <a:custGeom>
              <a:avLst/>
              <a:gdLst>
                <a:gd name="T0" fmla="*/ 0 w 10"/>
                <a:gd name="T1" fmla="*/ 10 w 10"/>
                <a:gd name="T2" fmla="*/ 0 w 10"/>
              </a:gdLst>
              <a:ahLst/>
              <a:cxnLst>
                <a:cxn ang="0">
                  <a:pos x="T0" y="0"/>
                </a:cxn>
                <a:cxn ang="0">
                  <a:pos x="T1" y="0"/>
                </a:cxn>
                <a:cxn ang="0">
                  <a:pos x="T2" y="0"/>
                </a:cxn>
              </a:cxnLst>
              <a:rect l="0" t="0" r="r" b="b"/>
              <a:pathLst>
                <a:path w="10">
                  <a:moveTo>
                    <a:pt x="0" y="0"/>
                  </a:moveTo>
                  <a:lnTo>
                    <a:pt x="10" y="0"/>
                  </a:lnTo>
                  <a:lnTo>
                    <a:pt x="0" y="0"/>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Line 45"/>
            <p:cNvSpPr>
              <a:spLocks noChangeShapeType="1"/>
            </p:cNvSpPr>
            <p:nvPr/>
          </p:nvSpPr>
          <p:spPr bwMode="auto">
            <a:xfrm flipH="1">
              <a:off x="11669712" y="6858762"/>
              <a:ext cx="158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46"/>
            <p:cNvSpPr>
              <a:spLocks/>
            </p:cNvSpPr>
            <p:nvPr/>
          </p:nvSpPr>
          <p:spPr bwMode="auto">
            <a:xfrm flipH="1">
              <a:off x="11647487" y="5031550"/>
              <a:ext cx="90488" cy="1827212"/>
            </a:xfrm>
            <a:custGeom>
              <a:avLst/>
              <a:gdLst>
                <a:gd name="T0" fmla="*/ 18 w 24"/>
                <a:gd name="T1" fmla="*/ 485 h 485"/>
                <a:gd name="T2" fmla="*/ 24 w 24"/>
                <a:gd name="T3" fmla="*/ 0 h 485"/>
                <a:gd name="T4" fmla="*/ 20 w 24"/>
                <a:gd name="T5" fmla="*/ 0 h 485"/>
                <a:gd name="T6" fmla="*/ 14 w 24"/>
                <a:gd name="T7" fmla="*/ 485 h 485"/>
              </a:gdLst>
              <a:ahLst/>
              <a:cxnLst>
                <a:cxn ang="0">
                  <a:pos x="T0" y="T1"/>
                </a:cxn>
                <a:cxn ang="0">
                  <a:pos x="T2" y="T3"/>
                </a:cxn>
                <a:cxn ang="0">
                  <a:pos x="T4" y="T5"/>
                </a:cxn>
                <a:cxn ang="0">
                  <a:pos x="T6" y="T7"/>
                </a:cxn>
              </a:cxnLst>
              <a:rect l="0" t="0" r="r" b="b"/>
              <a:pathLst>
                <a:path w="24" h="485">
                  <a:moveTo>
                    <a:pt x="18" y="485"/>
                  </a:moveTo>
                  <a:cubicBezTo>
                    <a:pt x="12" y="372"/>
                    <a:pt x="3" y="131"/>
                    <a:pt x="24" y="0"/>
                  </a:cubicBezTo>
                  <a:cubicBezTo>
                    <a:pt x="20" y="0"/>
                    <a:pt x="20" y="0"/>
                    <a:pt x="20" y="0"/>
                  </a:cubicBezTo>
                  <a:cubicBezTo>
                    <a:pt x="0" y="130"/>
                    <a:pt x="9" y="372"/>
                    <a:pt x="14" y="485"/>
                  </a:cubicBezTo>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7"/>
            <p:cNvSpPr>
              <a:spLocks/>
            </p:cNvSpPr>
            <p:nvPr/>
          </p:nvSpPr>
          <p:spPr bwMode="auto">
            <a:xfrm flipH="1">
              <a:off x="11123612" y="4545775"/>
              <a:ext cx="787400" cy="577850"/>
            </a:xfrm>
            <a:custGeom>
              <a:avLst/>
              <a:gdLst>
                <a:gd name="T0" fmla="*/ 36 w 174"/>
                <a:gd name="T1" fmla="*/ 3 h 129"/>
                <a:gd name="T2" fmla="*/ 81 w 174"/>
                <a:gd name="T3" fmla="*/ 30 h 129"/>
                <a:gd name="T4" fmla="*/ 130 w 174"/>
                <a:gd name="T5" fmla="*/ 32 h 129"/>
                <a:gd name="T6" fmla="*/ 55 w 174"/>
                <a:gd name="T7" fmla="*/ 120 h 129"/>
                <a:gd name="T8" fmla="*/ 6 w 174"/>
                <a:gd name="T9" fmla="*/ 66 h 129"/>
                <a:gd name="T10" fmla="*/ 36 w 174"/>
                <a:gd name="T11" fmla="*/ 3 h 129"/>
              </a:gdLst>
              <a:ahLst/>
              <a:cxnLst>
                <a:cxn ang="0">
                  <a:pos x="T0" y="T1"/>
                </a:cxn>
                <a:cxn ang="0">
                  <a:pos x="T2" y="T3"/>
                </a:cxn>
                <a:cxn ang="0">
                  <a:pos x="T4" y="T5"/>
                </a:cxn>
                <a:cxn ang="0">
                  <a:pos x="T6" y="T7"/>
                </a:cxn>
                <a:cxn ang="0">
                  <a:pos x="T8" y="T9"/>
                </a:cxn>
                <a:cxn ang="0">
                  <a:pos x="T10" y="T11"/>
                </a:cxn>
              </a:cxnLst>
              <a:rect l="0" t="0" r="r" b="b"/>
              <a:pathLst>
                <a:path w="174" h="129">
                  <a:moveTo>
                    <a:pt x="36" y="3"/>
                  </a:moveTo>
                  <a:cubicBezTo>
                    <a:pt x="61" y="0"/>
                    <a:pt x="75" y="12"/>
                    <a:pt x="81" y="30"/>
                  </a:cubicBezTo>
                  <a:cubicBezTo>
                    <a:pt x="101" y="21"/>
                    <a:pt x="122" y="23"/>
                    <a:pt x="130" y="32"/>
                  </a:cubicBezTo>
                  <a:cubicBezTo>
                    <a:pt x="174" y="81"/>
                    <a:pt x="89" y="129"/>
                    <a:pt x="55" y="120"/>
                  </a:cubicBezTo>
                  <a:cubicBezTo>
                    <a:pt x="40" y="121"/>
                    <a:pt x="12" y="91"/>
                    <a:pt x="6" y="66"/>
                  </a:cubicBezTo>
                  <a:cubicBezTo>
                    <a:pt x="0" y="34"/>
                    <a:pt x="21" y="5"/>
                    <a:pt x="36" y="3"/>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8"/>
            <p:cNvSpPr>
              <a:spLocks/>
            </p:cNvSpPr>
            <p:nvPr/>
          </p:nvSpPr>
          <p:spPr bwMode="auto">
            <a:xfrm flipH="1">
              <a:off x="11226800" y="4707700"/>
              <a:ext cx="762000" cy="460375"/>
            </a:xfrm>
            <a:custGeom>
              <a:avLst/>
              <a:gdLst>
                <a:gd name="T0" fmla="*/ 4 w 200"/>
                <a:gd name="T1" fmla="*/ 25 h 122"/>
                <a:gd name="T2" fmla="*/ 77 w 200"/>
                <a:gd name="T3" fmla="*/ 97 h 122"/>
                <a:gd name="T4" fmla="*/ 83 w 200"/>
                <a:gd name="T5" fmla="*/ 55 h 122"/>
                <a:gd name="T6" fmla="*/ 112 w 200"/>
                <a:gd name="T7" fmla="*/ 2 h 122"/>
                <a:gd name="T8" fmla="*/ 94 w 200"/>
                <a:gd name="T9" fmla="*/ 101 h 122"/>
                <a:gd name="T10" fmla="*/ 131 w 200"/>
                <a:gd name="T11" fmla="*/ 78 h 122"/>
                <a:gd name="T12" fmla="*/ 191 w 200"/>
                <a:gd name="T13" fmla="*/ 67 h 122"/>
                <a:gd name="T14" fmla="*/ 83 w 200"/>
                <a:gd name="T15" fmla="*/ 115 h 122"/>
                <a:gd name="T16" fmla="*/ 81 w 200"/>
                <a:gd name="T17" fmla="*/ 116 h 122"/>
                <a:gd name="T18" fmla="*/ 79 w 200"/>
                <a:gd name="T19" fmla="*/ 114 h 122"/>
                <a:gd name="T20" fmla="*/ 32 w 200"/>
                <a:gd name="T21" fmla="*/ 79 h 122"/>
                <a:gd name="T22" fmla="*/ 4 w 200"/>
                <a:gd name="T23" fmla="*/ 2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122">
                  <a:moveTo>
                    <a:pt x="4" y="25"/>
                  </a:moveTo>
                  <a:cubicBezTo>
                    <a:pt x="19" y="12"/>
                    <a:pt x="62" y="67"/>
                    <a:pt x="77" y="97"/>
                  </a:cubicBezTo>
                  <a:cubicBezTo>
                    <a:pt x="78" y="84"/>
                    <a:pt x="79" y="68"/>
                    <a:pt x="83" y="55"/>
                  </a:cubicBezTo>
                  <a:cubicBezTo>
                    <a:pt x="91" y="23"/>
                    <a:pt x="106" y="0"/>
                    <a:pt x="112" y="2"/>
                  </a:cubicBezTo>
                  <a:cubicBezTo>
                    <a:pt x="130" y="7"/>
                    <a:pt x="110" y="70"/>
                    <a:pt x="94" y="101"/>
                  </a:cubicBezTo>
                  <a:cubicBezTo>
                    <a:pt x="104" y="93"/>
                    <a:pt x="118" y="84"/>
                    <a:pt x="131" y="78"/>
                  </a:cubicBezTo>
                  <a:cubicBezTo>
                    <a:pt x="161" y="64"/>
                    <a:pt x="189" y="62"/>
                    <a:pt x="191" y="67"/>
                  </a:cubicBezTo>
                  <a:cubicBezTo>
                    <a:pt x="200" y="90"/>
                    <a:pt x="97" y="122"/>
                    <a:pt x="83" y="115"/>
                  </a:cubicBezTo>
                  <a:cubicBezTo>
                    <a:pt x="82" y="116"/>
                    <a:pt x="82" y="116"/>
                    <a:pt x="81" y="116"/>
                  </a:cubicBezTo>
                  <a:cubicBezTo>
                    <a:pt x="80" y="116"/>
                    <a:pt x="80" y="115"/>
                    <a:pt x="79" y="114"/>
                  </a:cubicBezTo>
                  <a:cubicBezTo>
                    <a:pt x="71" y="112"/>
                    <a:pt x="47" y="95"/>
                    <a:pt x="32" y="79"/>
                  </a:cubicBezTo>
                  <a:cubicBezTo>
                    <a:pt x="10" y="54"/>
                    <a:pt x="0" y="29"/>
                    <a:pt x="4" y="25"/>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9"/>
            <p:cNvSpPr>
              <a:spLocks/>
            </p:cNvSpPr>
            <p:nvPr/>
          </p:nvSpPr>
          <p:spPr bwMode="auto">
            <a:xfrm flipH="1">
              <a:off x="11399837" y="6011037"/>
              <a:ext cx="604838" cy="466725"/>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Lst>
              <a:ahLst/>
              <a:cxnLst>
                <a:cxn ang="0">
                  <a:pos x="T0" y="T1"/>
                </a:cxn>
                <a:cxn ang="0">
                  <a:pos x="T2" y="T3"/>
                </a:cxn>
                <a:cxn ang="0">
                  <a:pos x="T4" y="T5"/>
                </a:cxn>
                <a:cxn ang="0">
                  <a:pos x="T6" y="T7"/>
                </a:cxn>
                <a:cxn ang="0">
                  <a:pos x="T8" y="T9"/>
                </a:cxn>
                <a:cxn ang="0">
                  <a:pos x="T10" y="T11"/>
                </a:cxn>
              </a:cxnLst>
              <a:rect l="0" t="0" r="r" b="b"/>
              <a:pathLst>
                <a:path w="159" h="124">
                  <a:moveTo>
                    <a:pt x="28" y="9"/>
                  </a:moveTo>
                  <a:cubicBezTo>
                    <a:pt x="49" y="16"/>
                    <a:pt x="79" y="60"/>
                    <a:pt x="82" y="89"/>
                  </a:cubicBezTo>
                  <a:cubicBezTo>
                    <a:pt x="102" y="59"/>
                    <a:pt x="159" y="8"/>
                    <a:pt x="159" y="30"/>
                  </a:cubicBezTo>
                  <a:cubicBezTo>
                    <a:pt x="158" y="59"/>
                    <a:pt x="105" y="116"/>
                    <a:pt x="79" y="107"/>
                  </a:cubicBezTo>
                  <a:cubicBezTo>
                    <a:pt x="78" y="108"/>
                    <a:pt x="78" y="108"/>
                    <a:pt x="78" y="109"/>
                  </a:cubicBezTo>
                  <a:cubicBezTo>
                    <a:pt x="65" y="124"/>
                    <a:pt x="0" y="0"/>
                    <a:pt x="28" y="9"/>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10"/>
            <p:cNvSpPr>
              <a:spLocks/>
            </p:cNvSpPr>
            <p:nvPr/>
          </p:nvSpPr>
          <p:spPr bwMode="auto">
            <a:xfrm flipH="1">
              <a:off x="11902162" y="4590615"/>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16"/>
            <p:cNvSpPr>
              <a:spLocks/>
            </p:cNvSpPr>
            <p:nvPr/>
          </p:nvSpPr>
          <p:spPr bwMode="auto">
            <a:xfrm flipH="1">
              <a:off x="11963414" y="4051301"/>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auto">
            <a:xfrm flipH="1">
              <a:off x="11836637" y="5670550"/>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7699248" y="1996440"/>
            <a:ext cx="3200400" cy="2194560"/>
          </a:xfrm>
        </p:spPr>
        <p:txBody>
          <a:bodyPr anchor="b">
            <a:normAutofit/>
          </a:bodyPr>
          <a:lstStyle>
            <a:lvl1pPr>
              <a:defRPr sz="3400"/>
            </a:lvl1pPr>
          </a:lstStyle>
          <a:p>
            <a:r>
              <a:rPr lang="en-US"/>
              <a:t>Click to edit Master title style</a:t>
            </a:r>
          </a:p>
        </p:txBody>
      </p:sp>
      <p:sp>
        <p:nvSpPr>
          <p:cNvPr id="3" name="Content Placeholder 2"/>
          <p:cNvSpPr>
            <a:spLocks noGrp="1"/>
          </p:cNvSpPr>
          <p:nvPr>
            <p:ph idx="1"/>
          </p:nvPr>
        </p:nvSpPr>
        <p:spPr>
          <a:xfrm>
            <a:off x="838200" y="838200"/>
            <a:ext cx="6400800" cy="51816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97724" y="4258426"/>
            <a:ext cx="3203448" cy="1761373"/>
          </a:xfrm>
        </p:spPr>
        <p:txBody>
          <a:bodyPr/>
          <a:lstStyle>
            <a:lvl1pPr marL="0" indent="0">
              <a:spcBef>
                <a:spcPts val="10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10A4EF1E-763C-49B4-B17B-F97011BFC2C2}" type="datetime1">
              <a:rPr lang="en-US" smtClean="0"/>
              <a:t>11/10/2022</a:t>
            </a:fld>
            <a:endParaRPr lang="en-US"/>
          </a:p>
        </p:txBody>
      </p:sp>
      <p:sp>
        <p:nvSpPr>
          <p:cNvPr id="7" name="Slide Number Placeholder 6"/>
          <p:cNvSpPr>
            <a:spLocks noGrp="1"/>
          </p:cNvSpPr>
          <p:nvPr>
            <p:ph type="sldNum" sz="quarter" idx="12"/>
          </p:nvPr>
        </p:nvSpPr>
        <p:spPr/>
        <p:txBody>
          <a:bodyPr/>
          <a:lstStyle/>
          <a:p>
            <a:fld id="{484FD59D-33F1-4A76-843D-E67207CAFE54}" type="slidenum">
              <a:rPr lang="en-US" smtClean="0"/>
              <a:t>‹#›</a:t>
            </a:fld>
            <a:endParaRPr lang="en-US"/>
          </a:p>
        </p:txBody>
      </p:sp>
    </p:spTree>
    <p:extLst>
      <p:ext uri="{BB962C8B-B14F-4D97-AF65-F5344CB8AC3E}">
        <p14:creationId xmlns:p14="http://schemas.microsoft.com/office/powerpoint/2010/main" val="2055366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1123612" y="4051301"/>
            <a:ext cx="965215" cy="2807461"/>
            <a:chOff x="11123612" y="4051301"/>
            <a:chExt cx="965215" cy="2807461"/>
          </a:xfrm>
        </p:grpSpPr>
        <p:sp>
          <p:nvSpPr>
            <p:cNvPr id="9" name="Freeform 44"/>
            <p:cNvSpPr>
              <a:spLocks/>
            </p:cNvSpPr>
            <p:nvPr/>
          </p:nvSpPr>
          <p:spPr bwMode="auto">
            <a:xfrm flipH="1">
              <a:off x="11669712" y="6858762"/>
              <a:ext cx="15875" cy="0"/>
            </a:xfrm>
            <a:custGeom>
              <a:avLst/>
              <a:gdLst>
                <a:gd name="T0" fmla="*/ 0 w 10"/>
                <a:gd name="T1" fmla="*/ 10 w 10"/>
                <a:gd name="T2" fmla="*/ 0 w 10"/>
              </a:gdLst>
              <a:ahLst/>
              <a:cxnLst>
                <a:cxn ang="0">
                  <a:pos x="T0" y="0"/>
                </a:cxn>
                <a:cxn ang="0">
                  <a:pos x="T1" y="0"/>
                </a:cxn>
                <a:cxn ang="0">
                  <a:pos x="T2" y="0"/>
                </a:cxn>
              </a:cxnLst>
              <a:rect l="0" t="0" r="r" b="b"/>
              <a:pathLst>
                <a:path w="10">
                  <a:moveTo>
                    <a:pt x="0" y="0"/>
                  </a:moveTo>
                  <a:lnTo>
                    <a:pt x="10" y="0"/>
                  </a:lnTo>
                  <a:lnTo>
                    <a:pt x="0" y="0"/>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Line 45"/>
            <p:cNvSpPr>
              <a:spLocks noChangeShapeType="1"/>
            </p:cNvSpPr>
            <p:nvPr/>
          </p:nvSpPr>
          <p:spPr bwMode="auto">
            <a:xfrm flipH="1">
              <a:off x="11669712" y="6858762"/>
              <a:ext cx="158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46"/>
            <p:cNvSpPr>
              <a:spLocks/>
            </p:cNvSpPr>
            <p:nvPr/>
          </p:nvSpPr>
          <p:spPr bwMode="auto">
            <a:xfrm flipH="1">
              <a:off x="11647487" y="5031550"/>
              <a:ext cx="90488" cy="1827212"/>
            </a:xfrm>
            <a:custGeom>
              <a:avLst/>
              <a:gdLst>
                <a:gd name="T0" fmla="*/ 18 w 24"/>
                <a:gd name="T1" fmla="*/ 485 h 485"/>
                <a:gd name="T2" fmla="*/ 24 w 24"/>
                <a:gd name="T3" fmla="*/ 0 h 485"/>
                <a:gd name="T4" fmla="*/ 20 w 24"/>
                <a:gd name="T5" fmla="*/ 0 h 485"/>
                <a:gd name="T6" fmla="*/ 14 w 24"/>
                <a:gd name="T7" fmla="*/ 485 h 485"/>
              </a:gdLst>
              <a:ahLst/>
              <a:cxnLst>
                <a:cxn ang="0">
                  <a:pos x="T0" y="T1"/>
                </a:cxn>
                <a:cxn ang="0">
                  <a:pos x="T2" y="T3"/>
                </a:cxn>
                <a:cxn ang="0">
                  <a:pos x="T4" y="T5"/>
                </a:cxn>
                <a:cxn ang="0">
                  <a:pos x="T6" y="T7"/>
                </a:cxn>
              </a:cxnLst>
              <a:rect l="0" t="0" r="r" b="b"/>
              <a:pathLst>
                <a:path w="24" h="485">
                  <a:moveTo>
                    <a:pt x="18" y="485"/>
                  </a:moveTo>
                  <a:cubicBezTo>
                    <a:pt x="12" y="372"/>
                    <a:pt x="3" y="131"/>
                    <a:pt x="24" y="0"/>
                  </a:cubicBezTo>
                  <a:cubicBezTo>
                    <a:pt x="20" y="0"/>
                    <a:pt x="20" y="0"/>
                    <a:pt x="20" y="0"/>
                  </a:cubicBezTo>
                  <a:cubicBezTo>
                    <a:pt x="0" y="130"/>
                    <a:pt x="9" y="372"/>
                    <a:pt x="14" y="485"/>
                  </a:cubicBezTo>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7"/>
            <p:cNvSpPr>
              <a:spLocks/>
            </p:cNvSpPr>
            <p:nvPr/>
          </p:nvSpPr>
          <p:spPr bwMode="auto">
            <a:xfrm flipH="1">
              <a:off x="11123612" y="4545775"/>
              <a:ext cx="787400" cy="577850"/>
            </a:xfrm>
            <a:custGeom>
              <a:avLst/>
              <a:gdLst>
                <a:gd name="T0" fmla="*/ 36 w 174"/>
                <a:gd name="T1" fmla="*/ 3 h 129"/>
                <a:gd name="T2" fmla="*/ 81 w 174"/>
                <a:gd name="T3" fmla="*/ 30 h 129"/>
                <a:gd name="T4" fmla="*/ 130 w 174"/>
                <a:gd name="T5" fmla="*/ 32 h 129"/>
                <a:gd name="T6" fmla="*/ 55 w 174"/>
                <a:gd name="T7" fmla="*/ 120 h 129"/>
                <a:gd name="T8" fmla="*/ 6 w 174"/>
                <a:gd name="T9" fmla="*/ 66 h 129"/>
                <a:gd name="T10" fmla="*/ 36 w 174"/>
                <a:gd name="T11" fmla="*/ 3 h 129"/>
              </a:gdLst>
              <a:ahLst/>
              <a:cxnLst>
                <a:cxn ang="0">
                  <a:pos x="T0" y="T1"/>
                </a:cxn>
                <a:cxn ang="0">
                  <a:pos x="T2" y="T3"/>
                </a:cxn>
                <a:cxn ang="0">
                  <a:pos x="T4" y="T5"/>
                </a:cxn>
                <a:cxn ang="0">
                  <a:pos x="T6" y="T7"/>
                </a:cxn>
                <a:cxn ang="0">
                  <a:pos x="T8" y="T9"/>
                </a:cxn>
                <a:cxn ang="0">
                  <a:pos x="T10" y="T11"/>
                </a:cxn>
              </a:cxnLst>
              <a:rect l="0" t="0" r="r" b="b"/>
              <a:pathLst>
                <a:path w="174" h="129">
                  <a:moveTo>
                    <a:pt x="36" y="3"/>
                  </a:moveTo>
                  <a:cubicBezTo>
                    <a:pt x="61" y="0"/>
                    <a:pt x="75" y="12"/>
                    <a:pt x="81" y="30"/>
                  </a:cubicBezTo>
                  <a:cubicBezTo>
                    <a:pt x="101" y="21"/>
                    <a:pt x="122" y="23"/>
                    <a:pt x="130" y="32"/>
                  </a:cubicBezTo>
                  <a:cubicBezTo>
                    <a:pt x="174" y="81"/>
                    <a:pt x="89" y="129"/>
                    <a:pt x="55" y="120"/>
                  </a:cubicBezTo>
                  <a:cubicBezTo>
                    <a:pt x="40" y="121"/>
                    <a:pt x="12" y="91"/>
                    <a:pt x="6" y="66"/>
                  </a:cubicBezTo>
                  <a:cubicBezTo>
                    <a:pt x="0" y="34"/>
                    <a:pt x="21" y="5"/>
                    <a:pt x="36" y="3"/>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8"/>
            <p:cNvSpPr>
              <a:spLocks/>
            </p:cNvSpPr>
            <p:nvPr/>
          </p:nvSpPr>
          <p:spPr bwMode="auto">
            <a:xfrm flipH="1">
              <a:off x="11226800" y="4707700"/>
              <a:ext cx="762000" cy="460375"/>
            </a:xfrm>
            <a:custGeom>
              <a:avLst/>
              <a:gdLst>
                <a:gd name="T0" fmla="*/ 4 w 200"/>
                <a:gd name="T1" fmla="*/ 25 h 122"/>
                <a:gd name="T2" fmla="*/ 77 w 200"/>
                <a:gd name="T3" fmla="*/ 97 h 122"/>
                <a:gd name="T4" fmla="*/ 83 w 200"/>
                <a:gd name="T5" fmla="*/ 55 h 122"/>
                <a:gd name="T6" fmla="*/ 112 w 200"/>
                <a:gd name="T7" fmla="*/ 2 h 122"/>
                <a:gd name="T8" fmla="*/ 94 w 200"/>
                <a:gd name="T9" fmla="*/ 101 h 122"/>
                <a:gd name="T10" fmla="*/ 131 w 200"/>
                <a:gd name="T11" fmla="*/ 78 h 122"/>
                <a:gd name="T12" fmla="*/ 191 w 200"/>
                <a:gd name="T13" fmla="*/ 67 h 122"/>
                <a:gd name="T14" fmla="*/ 83 w 200"/>
                <a:gd name="T15" fmla="*/ 115 h 122"/>
                <a:gd name="T16" fmla="*/ 81 w 200"/>
                <a:gd name="T17" fmla="*/ 116 h 122"/>
                <a:gd name="T18" fmla="*/ 79 w 200"/>
                <a:gd name="T19" fmla="*/ 114 h 122"/>
                <a:gd name="T20" fmla="*/ 32 w 200"/>
                <a:gd name="T21" fmla="*/ 79 h 122"/>
                <a:gd name="T22" fmla="*/ 4 w 200"/>
                <a:gd name="T23" fmla="*/ 2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122">
                  <a:moveTo>
                    <a:pt x="4" y="25"/>
                  </a:moveTo>
                  <a:cubicBezTo>
                    <a:pt x="19" y="12"/>
                    <a:pt x="62" y="67"/>
                    <a:pt x="77" y="97"/>
                  </a:cubicBezTo>
                  <a:cubicBezTo>
                    <a:pt x="78" y="84"/>
                    <a:pt x="79" y="68"/>
                    <a:pt x="83" y="55"/>
                  </a:cubicBezTo>
                  <a:cubicBezTo>
                    <a:pt x="91" y="23"/>
                    <a:pt x="106" y="0"/>
                    <a:pt x="112" y="2"/>
                  </a:cubicBezTo>
                  <a:cubicBezTo>
                    <a:pt x="130" y="7"/>
                    <a:pt x="110" y="70"/>
                    <a:pt x="94" y="101"/>
                  </a:cubicBezTo>
                  <a:cubicBezTo>
                    <a:pt x="104" y="93"/>
                    <a:pt x="118" y="84"/>
                    <a:pt x="131" y="78"/>
                  </a:cubicBezTo>
                  <a:cubicBezTo>
                    <a:pt x="161" y="64"/>
                    <a:pt x="189" y="62"/>
                    <a:pt x="191" y="67"/>
                  </a:cubicBezTo>
                  <a:cubicBezTo>
                    <a:pt x="200" y="90"/>
                    <a:pt x="97" y="122"/>
                    <a:pt x="83" y="115"/>
                  </a:cubicBezTo>
                  <a:cubicBezTo>
                    <a:pt x="82" y="116"/>
                    <a:pt x="82" y="116"/>
                    <a:pt x="81" y="116"/>
                  </a:cubicBezTo>
                  <a:cubicBezTo>
                    <a:pt x="80" y="116"/>
                    <a:pt x="80" y="115"/>
                    <a:pt x="79" y="114"/>
                  </a:cubicBezTo>
                  <a:cubicBezTo>
                    <a:pt x="71" y="112"/>
                    <a:pt x="47" y="95"/>
                    <a:pt x="32" y="79"/>
                  </a:cubicBezTo>
                  <a:cubicBezTo>
                    <a:pt x="10" y="54"/>
                    <a:pt x="0" y="29"/>
                    <a:pt x="4" y="25"/>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9"/>
            <p:cNvSpPr>
              <a:spLocks/>
            </p:cNvSpPr>
            <p:nvPr/>
          </p:nvSpPr>
          <p:spPr bwMode="auto">
            <a:xfrm flipH="1">
              <a:off x="11399837" y="6011037"/>
              <a:ext cx="604838" cy="466725"/>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Lst>
              <a:ahLst/>
              <a:cxnLst>
                <a:cxn ang="0">
                  <a:pos x="T0" y="T1"/>
                </a:cxn>
                <a:cxn ang="0">
                  <a:pos x="T2" y="T3"/>
                </a:cxn>
                <a:cxn ang="0">
                  <a:pos x="T4" y="T5"/>
                </a:cxn>
                <a:cxn ang="0">
                  <a:pos x="T6" y="T7"/>
                </a:cxn>
                <a:cxn ang="0">
                  <a:pos x="T8" y="T9"/>
                </a:cxn>
                <a:cxn ang="0">
                  <a:pos x="T10" y="T11"/>
                </a:cxn>
              </a:cxnLst>
              <a:rect l="0" t="0" r="r" b="b"/>
              <a:pathLst>
                <a:path w="159" h="124">
                  <a:moveTo>
                    <a:pt x="28" y="9"/>
                  </a:moveTo>
                  <a:cubicBezTo>
                    <a:pt x="49" y="16"/>
                    <a:pt x="79" y="60"/>
                    <a:pt x="82" y="89"/>
                  </a:cubicBezTo>
                  <a:cubicBezTo>
                    <a:pt x="102" y="59"/>
                    <a:pt x="159" y="8"/>
                    <a:pt x="159" y="30"/>
                  </a:cubicBezTo>
                  <a:cubicBezTo>
                    <a:pt x="158" y="59"/>
                    <a:pt x="105" y="116"/>
                    <a:pt x="79" y="107"/>
                  </a:cubicBezTo>
                  <a:cubicBezTo>
                    <a:pt x="78" y="108"/>
                    <a:pt x="78" y="108"/>
                    <a:pt x="78" y="109"/>
                  </a:cubicBezTo>
                  <a:cubicBezTo>
                    <a:pt x="65" y="124"/>
                    <a:pt x="0" y="0"/>
                    <a:pt x="28" y="9"/>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10"/>
            <p:cNvSpPr>
              <a:spLocks/>
            </p:cNvSpPr>
            <p:nvPr/>
          </p:nvSpPr>
          <p:spPr bwMode="auto">
            <a:xfrm flipH="1">
              <a:off x="11902162" y="4590615"/>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16"/>
            <p:cNvSpPr>
              <a:spLocks/>
            </p:cNvSpPr>
            <p:nvPr/>
          </p:nvSpPr>
          <p:spPr bwMode="auto">
            <a:xfrm flipH="1">
              <a:off x="11963414" y="4051301"/>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auto">
            <a:xfrm flipH="1">
              <a:off x="11836637" y="5670550"/>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7699248" y="1993392"/>
            <a:ext cx="3200400" cy="2194560"/>
          </a:xfrm>
        </p:spPr>
        <p:txBody>
          <a:bodyPr anchor="b">
            <a:normAutofit/>
          </a:bodyPr>
          <a:lstStyle>
            <a:lvl1pPr>
              <a:defRPr sz="3400"/>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838198" y="838200"/>
            <a:ext cx="6400800" cy="5181600"/>
          </a:xfrm>
          <a:solidFill>
            <a:schemeClr val="bg2">
              <a:lumMod val="90000"/>
            </a:schemeClr>
          </a:solidFill>
          <a:ln w="76200">
            <a:solidFill>
              <a:schemeClr val="bg1"/>
            </a:solidFill>
            <a:miter lim="800000"/>
          </a:ln>
        </p:spPr>
        <p:txBody>
          <a:bodyPr tIns="36576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699248" y="4255008"/>
            <a:ext cx="3200400" cy="1764792"/>
          </a:xfrm>
        </p:spPr>
        <p:txBody>
          <a:bodyPr/>
          <a:lstStyle>
            <a:lvl1pPr marL="0" indent="0">
              <a:spcBef>
                <a:spcPts val="10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F0800FDC-A43D-4B5A-B091-F5339D0144BE}" type="datetime1">
              <a:rPr lang="en-US" smtClean="0"/>
              <a:t>11/10/2022</a:t>
            </a:fld>
            <a:endParaRPr lang="en-US"/>
          </a:p>
        </p:txBody>
      </p:sp>
      <p:sp>
        <p:nvSpPr>
          <p:cNvPr id="7" name="Slide Number Placeholder 6"/>
          <p:cNvSpPr>
            <a:spLocks noGrp="1"/>
          </p:cNvSpPr>
          <p:nvPr>
            <p:ph type="sldNum" sz="quarter" idx="12"/>
          </p:nvPr>
        </p:nvSpPr>
        <p:spPr/>
        <p:txBody>
          <a:bodyPr/>
          <a:lstStyle/>
          <a:p>
            <a:fld id="{484FD59D-33F1-4A76-843D-E67207CAFE54}" type="slidenum">
              <a:rPr lang="en-US" smtClean="0"/>
              <a:t>‹#›</a:t>
            </a:fld>
            <a:endParaRPr lang="en-US"/>
          </a:p>
        </p:txBody>
      </p:sp>
    </p:spTree>
    <p:extLst>
      <p:ext uri="{BB962C8B-B14F-4D97-AF65-F5344CB8AC3E}">
        <p14:creationId xmlns:p14="http://schemas.microsoft.com/office/powerpoint/2010/main" val="1063148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bg2">
                <a:lumMod val="66000"/>
                <a:lumOff val="34000"/>
              </a:schemeClr>
            </a:gs>
            <a:gs pos="62000">
              <a:schemeClr val="bg2">
                <a:lumMod val="90000"/>
              </a:schemeClr>
            </a:gs>
            <a:gs pos="74000">
              <a:schemeClr val="bg2">
                <a:lumMod val="90000"/>
              </a:schemeClr>
            </a:gs>
            <a:gs pos="100000">
              <a:schemeClr val="bg2">
                <a:lumMod val="75000"/>
              </a:schemeClr>
            </a:gs>
          </a:gsLst>
          <a:lin ang="5400000" scaled="1"/>
        </a:gradFill>
        <a:effectLst/>
      </p:bgPr>
    </p:bg>
    <p:spTree>
      <p:nvGrpSpPr>
        <p:cNvPr id="1" name=""/>
        <p:cNvGrpSpPr/>
        <p:nvPr/>
      </p:nvGrpSpPr>
      <p:grpSpPr>
        <a:xfrm>
          <a:off x="0" y="0"/>
          <a:ext cx="0" cy="0"/>
          <a:chOff x="0" y="0"/>
          <a:chExt cx="0" cy="0"/>
        </a:xfrm>
      </p:grpSpPr>
      <p:grpSp>
        <p:nvGrpSpPr>
          <p:cNvPr id="63" name="Group 62" descr="Single flower on the right side of slide"/>
          <p:cNvGrpSpPr/>
          <p:nvPr userDrawn="1"/>
        </p:nvGrpSpPr>
        <p:grpSpPr bwMode="gray">
          <a:xfrm>
            <a:off x="11123612" y="4051301"/>
            <a:ext cx="965215" cy="2807461"/>
            <a:chOff x="11123612" y="4051301"/>
            <a:chExt cx="965215" cy="2807461"/>
          </a:xfrm>
        </p:grpSpPr>
        <p:sp>
          <p:nvSpPr>
            <p:cNvPr id="38" name="Freeform 44"/>
            <p:cNvSpPr>
              <a:spLocks/>
            </p:cNvSpPr>
            <p:nvPr userDrawn="1"/>
          </p:nvSpPr>
          <p:spPr bwMode="gray">
            <a:xfrm flipH="1">
              <a:off x="11669712" y="6858762"/>
              <a:ext cx="15875" cy="0"/>
            </a:xfrm>
            <a:custGeom>
              <a:avLst/>
              <a:gdLst>
                <a:gd name="T0" fmla="*/ 0 w 10"/>
                <a:gd name="T1" fmla="*/ 10 w 10"/>
                <a:gd name="T2" fmla="*/ 0 w 10"/>
              </a:gdLst>
              <a:ahLst/>
              <a:cxnLst>
                <a:cxn ang="0">
                  <a:pos x="T0" y="0"/>
                </a:cxn>
                <a:cxn ang="0">
                  <a:pos x="T1" y="0"/>
                </a:cxn>
                <a:cxn ang="0">
                  <a:pos x="T2" y="0"/>
                </a:cxn>
              </a:cxnLst>
              <a:rect l="0" t="0" r="r" b="b"/>
              <a:pathLst>
                <a:path w="10">
                  <a:moveTo>
                    <a:pt x="0" y="0"/>
                  </a:moveTo>
                  <a:lnTo>
                    <a:pt x="10" y="0"/>
                  </a:lnTo>
                  <a:lnTo>
                    <a:pt x="0" y="0"/>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Line 45"/>
            <p:cNvSpPr>
              <a:spLocks noChangeShapeType="1"/>
            </p:cNvSpPr>
            <p:nvPr userDrawn="1"/>
          </p:nvSpPr>
          <p:spPr bwMode="gray">
            <a:xfrm flipH="1">
              <a:off x="11669712" y="6858762"/>
              <a:ext cx="158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46"/>
            <p:cNvSpPr>
              <a:spLocks/>
            </p:cNvSpPr>
            <p:nvPr userDrawn="1"/>
          </p:nvSpPr>
          <p:spPr bwMode="gray">
            <a:xfrm flipH="1">
              <a:off x="11647487" y="5031550"/>
              <a:ext cx="90488" cy="1827212"/>
            </a:xfrm>
            <a:custGeom>
              <a:avLst/>
              <a:gdLst>
                <a:gd name="T0" fmla="*/ 18 w 24"/>
                <a:gd name="T1" fmla="*/ 485 h 485"/>
                <a:gd name="T2" fmla="*/ 24 w 24"/>
                <a:gd name="T3" fmla="*/ 0 h 485"/>
                <a:gd name="T4" fmla="*/ 20 w 24"/>
                <a:gd name="T5" fmla="*/ 0 h 485"/>
                <a:gd name="T6" fmla="*/ 14 w 24"/>
                <a:gd name="T7" fmla="*/ 485 h 485"/>
              </a:gdLst>
              <a:ahLst/>
              <a:cxnLst>
                <a:cxn ang="0">
                  <a:pos x="T0" y="T1"/>
                </a:cxn>
                <a:cxn ang="0">
                  <a:pos x="T2" y="T3"/>
                </a:cxn>
                <a:cxn ang="0">
                  <a:pos x="T4" y="T5"/>
                </a:cxn>
                <a:cxn ang="0">
                  <a:pos x="T6" y="T7"/>
                </a:cxn>
              </a:cxnLst>
              <a:rect l="0" t="0" r="r" b="b"/>
              <a:pathLst>
                <a:path w="24" h="485">
                  <a:moveTo>
                    <a:pt x="18" y="485"/>
                  </a:moveTo>
                  <a:cubicBezTo>
                    <a:pt x="12" y="372"/>
                    <a:pt x="3" y="131"/>
                    <a:pt x="24" y="0"/>
                  </a:cubicBezTo>
                  <a:cubicBezTo>
                    <a:pt x="20" y="0"/>
                    <a:pt x="20" y="0"/>
                    <a:pt x="20" y="0"/>
                  </a:cubicBezTo>
                  <a:cubicBezTo>
                    <a:pt x="0" y="130"/>
                    <a:pt x="9" y="372"/>
                    <a:pt x="14" y="485"/>
                  </a:cubicBezTo>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47"/>
            <p:cNvSpPr>
              <a:spLocks/>
            </p:cNvSpPr>
            <p:nvPr userDrawn="1"/>
          </p:nvSpPr>
          <p:spPr bwMode="gray">
            <a:xfrm flipH="1">
              <a:off x="11123612" y="4545775"/>
              <a:ext cx="787400" cy="577850"/>
            </a:xfrm>
            <a:custGeom>
              <a:avLst/>
              <a:gdLst>
                <a:gd name="T0" fmla="*/ 36 w 174"/>
                <a:gd name="T1" fmla="*/ 3 h 129"/>
                <a:gd name="T2" fmla="*/ 81 w 174"/>
                <a:gd name="T3" fmla="*/ 30 h 129"/>
                <a:gd name="T4" fmla="*/ 130 w 174"/>
                <a:gd name="T5" fmla="*/ 32 h 129"/>
                <a:gd name="T6" fmla="*/ 55 w 174"/>
                <a:gd name="T7" fmla="*/ 120 h 129"/>
                <a:gd name="T8" fmla="*/ 6 w 174"/>
                <a:gd name="T9" fmla="*/ 66 h 129"/>
                <a:gd name="T10" fmla="*/ 36 w 174"/>
                <a:gd name="T11" fmla="*/ 3 h 129"/>
              </a:gdLst>
              <a:ahLst/>
              <a:cxnLst>
                <a:cxn ang="0">
                  <a:pos x="T0" y="T1"/>
                </a:cxn>
                <a:cxn ang="0">
                  <a:pos x="T2" y="T3"/>
                </a:cxn>
                <a:cxn ang="0">
                  <a:pos x="T4" y="T5"/>
                </a:cxn>
                <a:cxn ang="0">
                  <a:pos x="T6" y="T7"/>
                </a:cxn>
                <a:cxn ang="0">
                  <a:pos x="T8" y="T9"/>
                </a:cxn>
                <a:cxn ang="0">
                  <a:pos x="T10" y="T11"/>
                </a:cxn>
              </a:cxnLst>
              <a:rect l="0" t="0" r="r" b="b"/>
              <a:pathLst>
                <a:path w="174" h="129">
                  <a:moveTo>
                    <a:pt x="36" y="3"/>
                  </a:moveTo>
                  <a:cubicBezTo>
                    <a:pt x="61" y="0"/>
                    <a:pt x="75" y="12"/>
                    <a:pt x="81" y="30"/>
                  </a:cubicBezTo>
                  <a:cubicBezTo>
                    <a:pt x="101" y="21"/>
                    <a:pt x="122" y="23"/>
                    <a:pt x="130" y="32"/>
                  </a:cubicBezTo>
                  <a:cubicBezTo>
                    <a:pt x="174" y="81"/>
                    <a:pt x="89" y="129"/>
                    <a:pt x="55" y="120"/>
                  </a:cubicBezTo>
                  <a:cubicBezTo>
                    <a:pt x="40" y="121"/>
                    <a:pt x="12" y="91"/>
                    <a:pt x="6" y="66"/>
                  </a:cubicBezTo>
                  <a:cubicBezTo>
                    <a:pt x="0" y="34"/>
                    <a:pt x="21" y="5"/>
                    <a:pt x="36" y="3"/>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48"/>
            <p:cNvSpPr>
              <a:spLocks/>
            </p:cNvSpPr>
            <p:nvPr userDrawn="1"/>
          </p:nvSpPr>
          <p:spPr bwMode="gray">
            <a:xfrm flipH="1">
              <a:off x="11226800" y="4707700"/>
              <a:ext cx="762000" cy="460375"/>
            </a:xfrm>
            <a:custGeom>
              <a:avLst/>
              <a:gdLst>
                <a:gd name="T0" fmla="*/ 4 w 200"/>
                <a:gd name="T1" fmla="*/ 25 h 122"/>
                <a:gd name="T2" fmla="*/ 77 w 200"/>
                <a:gd name="T3" fmla="*/ 97 h 122"/>
                <a:gd name="T4" fmla="*/ 83 w 200"/>
                <a:gd name="T5" fmla="*/ 55 h 122"/>
                <a:gd name="T6" fmla="*/ 112 w 200"/>
                <a:gd name="T7" fmla="*/ 2 h 122"/>
                <a:gd name="T8" fmla="*/ 94 w 200"/>
                <a:gd name="T9" fmla="*/ 101 h 122"/>
                <a:gd name="T10" fmla="*/ 131 w 200"/>
                <a:gd name="T11" fmla="*/ 78 h 122"/>
                <a:gd name="T12" fmla="*/ 191 w 200"/>
                <a:gd name="T13" fmla="*/ 67 h 122"/>
                <a:gd name="T14" fmla="*/ 83 w 200"/>
                <a:gd name="T15" fmla="*/ 115 h 122"/>
                <a:gd name="T16" fmla="*/ 81 w 200"/>
                <a:gd name="T17" fmla="*/ 116 h 122"/>
                <a:gd name="T18" fmla="*/ 79 w 200"/>
                <a:gd name="T19" fmla="*/ 114 h 122"/>
                <a:gd name="T20" fmla="*/ 32 w 200"/>
                <a:gd name="T21" fmla="*/ 79 h 122"/>
                <a:gd name="T22" fmla="*/ 4 w 200"/>
                <a:gd name="T23" fmla="*/ 2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122">
                  <a:moveTo>
                    <a:pt x="4" y="25"/>
                  </a:moveTo>
                  <a:cubicBezTo>
                    <a:pt x="19" y="12"/>
                    <a:pt x="62" y="67"/>
                    <a:pt x="77" y="97"/>
                  </a:cubicBezTo>
                  <a:cubicBezTo>
                    <a:pt x="78" y="84"/>
                    <a:pt x="79" y="68"/>
                    <a:pt x="83" y="55"/>
                  </a:cubicBezTo>
                  <a:cubicBezTo>
                    <a:pt x="91" y="23"/>
                    <a:pt x="106" y="0"/>
                    <a:pt x="112" y="2"/>
                  </a:cubicBezTo>
                  <a:cubicBezTo>
                    <a:pt x="130" y="7"/>
                    <a:pt x="110" y="70"/>
                    <a:pt x="94" y="101"/>
                  </a:cubicBezTo>
                  <a:cubicBezTo>
                    <a:pt x="104" y="93"/>
                    <a:pt x="118" y="84"/>
                    <a:pt x="131" y="78"/>
                  </a:cubicBezTo>
                  <a:cubicBezTo>
                    <a:pt x="161" y="64"/>
                    <a:pt x="189" y="62"/>
                    <a:pt x="191" y="67"/>
                  </a:cubicBezTo>
                  <a:cubicBezTo>
                    <a:pt x="200" y="90"/>
                    <a:pt x="97" y="122"/>
                    <a:pt x="83" y="115"/>
                  </a:cubicBezTo>
                  <a:cubicBezTo>
                    <a:pt x="82" y="116"/>
                    <a:pt x="82" y="116"/>
                    <a:pt x="81" y="116"/>
                  </a:cubicBezTo>
                  <a:cubicBezTo>
                    <a:pt x="80" y="116"/>
                    <a:pt x="80" y="115"/>
                    <a:pt x="79" y="114"/>
                  </a:cubicBezTo>
                  <a:cubicBezTo>
                    <a:pt x="71" y="112"/>
                    <a:pt x="47" y="95"/>
                    <a:pt x="32" y="79"/>
                  </a:cubicBezTo>
                  <a:cubicBezTo>
                    <a:pt x="10" y="54"/>
                    <a:pt x="0" y="29"/>
                    <a:pt x="4" y="25"/>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49"/>
            <p:cNvSpPr>
              <a:spLocks/>
            </p:cNvSpPr>
            <p:nvPr userDrawn="1"/>
          </p:nvSpPr>
          <p:spPr bwMode="gray">
            <a:xfrm flipH="1">
              <a:off x="11399837" y="6011037"/>
              <a:ext cx="604838" cy="466725"/>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Lst>
              <a:ahLst/>
              <a:cxnLst>
                <a:cxn ang="0">
                  <a:pos x="T0" y="T1"/>
                </a:cxn>
                <a:cxn ang="0">
                  <a:pos x="T2" y="T3"/>
                </a:cxn>
                <a:cxn ang="0">
                  <a:pos x="T4" y="T5"/>
                </a:cxn>
                <a:cxn ang="0">
                  <a:pos x="T6" y="T7"/>
                </a:cxn>
                <a:cxn ang="0">
                  <a:pos x="T8" y="T9"/>
                </a:cxn>
                <a:cxn ang="0">
                  <a:pos x="T10" y="T11"/>
                </a:cxn>
              </a:cxnLst>
              <a:rect l="0" t="0" r="r" b="b"/>
              <a:pathLst>
                <a:path w="159" h="124">
                  <a:moveTo>
                    <a:pt x="28" y="9"/>
                  </a:moveTo>
                  <a:cubicBezTo>
                    <a:pt x="49" y="16"/>
                    <a:pt x="79" y="60"/>
                    <a:pt x="82" y="89"/>
                  </a:cubicBezTo>
                  <a:cubicBezTo>
                    <a:pt x="102" y="59"/>
                    <a:pt x="159" y="8"/>
                    <a:pt x="159" y="30"/>
                  </a:cubicBezTo>
                  <a:cubicBezTo>
                    <a:pt x="158" y="59"/>
                    <a:pt x="105" y="116"/>
                    <a:pt x="79" y="107"/>
                  </a:cubicBezTo>
                  <a:cubicBezTo>
                    <a:pt x="78" y="108"/>
                    <a:pt x="78" y="108"/>
                    <a:pt x="78" y="109"/>
                  </a:cubicBezTo>
                  <a:cubicBezTo>
                    <a:pt x="65" y="124"/>
                    <a:pt x="0" y="0"/>
                    <a:pt x="28" y="9"/>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10"/>
            <p:cNvSpPr>
              <a:spLocks/>
            </p:cNvSpPr>
            <p:nvPr userDrawn="1"/>
          </p:nvSpPr>
          <p:spPr bwMode="gray">
            <a:xfrm flipH="1">
              <a:off x="11902162" y="4590615"/>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16"/>
            <p:cNvSpPr>
              <a:spLocks/>
            </p:cNvSpPr>
            <p:nvPr userDrawn="1"/>
          </p:nvSpPr>
          <p:spPr bwMode="gray">
            <a:xfrm flipH="1">
              <a:off x="11963414" y="4051301"/>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18"/>
            <p:cNvSpPr>
              <a:spLocks/>
            </p:cNvSpPr>
            <p:nvPr userDrawn="1"/>
          </p:nvSpPr>
          <p:spPr bwMode="gray">
            <a:xfrm flipH="1">
              <a:off x="11836637" y="5670550"/>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2" name="Group 61" descr="Group of flowers on the left side of slide"/>
          <p:cNvGrpSpPr/>
          <p:nvPr userDrawn="1"/>
        </p:nvGrpSpPr>
        <p:grpSpPr bwMode="gray">
          <a:xfrm>
            <a:off x="44450" y="1370013"/>
            <a:ext cx="1198563" cy="5487987"/>
            <a:chOff x="44450" y="1370013"/>
            <a:chExt cx="1198563" cy="5487987"/>
          </a:xfrm>
        </p:grpSpPr>
        <p:sp>
          <p:nvSpPr>
            <p:cNvPr id="9" name="Freeform 5"/>
            <p:cNvSpPr>
              <a:spLocks/>
            </p:cNvSpPr>
            <p:nvPr userDrawn="1"/>
          </p:nvSpPr>
          <p:spPr bwMode="gray">
            <a:xfrm flipH="1">
              <a:off x="277813" y="6858000"/>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Line 6"/>
            <p:cNvSpPr>
              <a:spLocks noChangeShapeType="1"/>
            </p:cNvSpPr>
            <p:nvPr userDrawn="1"/>
          </p:nvSpPr>
          <p:spPr bwMode="gray">
            <a:xfrm>
              <a:off x="277813" y="6858000"/>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7"/>
            <p:cNvSpPr>
              <a:spLocks/>
            </p:cNvSpPr>
            <p:nvPr userDrawn="1"/>
          </p:nvSpPr>
          <p:spPr bwMode="gray">
            <a:xfrm flipH="1">
              <a:off x="117475" y="5873750"/>
              <a:ext cx="173038" cy="984250"/>
            </a:xfrm>
            <a:custGeom>
              <a:avLst/>
              <a:gdLst>
                <a:gd name="T0" fmla="*/ 0 w 70"/>
                <a:gd name="T1" fmla="*/ 402 h 402"/>
                <a:gd name="T2" fmla="*/ 0 w 70"/>
                <a:gd name="T3" fmla="*/ 1 h 402"/>
                <a:gd name="T4" fmla="*/ 4 w 70"/>
                <a:gd name="T5" fmla="*/ 0 h 402"/>
                <a:gd name="T6" fmla="*/ 5 w 70"/>
                <a:gd name="T7" fmla="*/ 402 h 402"/>
              </a:gdLst>
              <a:ahLst/>
              <a:cxnLst>
                <a:cxn ang="0">
                  <a:pos x="T0" y="T1"/>
                </a:cxn>
                <a:cxn ang="0">
                  <a:pos x="T2" y="T3"/>
                </a:cxn>
                <a:cxn ang="0">
                  <a:pos x="T4" y="T5"/>
                </a:cxn>
                <a:cxn ang="0">
                  <a:pos x="T6" y="T7"/>
                </a:cxn>
              </a:cxnLst>
              <a:rect l="0" t="0" r="r" b="b"/>
              <a:pathLst>
                <a:path w="70" h="402">
                  <a:moveTo>
                    <a:pt x="0" y="402"/>
                  </a:moveTo>
                  <a:cubicBezTo>
                    <a:pt x="66" y="232"/>
                    <a:pt x="1" y="4"/>
                    <a:pt x="0" y="1"/>
                  </a:cubicBezTo>
                  <a:cubicBezTo>
                    <a:pt x="4" y="0"/>
                    <a:pt x="4" y="0"/>
                    <a:pt x="4" y="0"/>
                  </a:cubicBezTo>
                  <a:cubicBezTo>
                    <a:pt x="5" y="2"/>
                    <a:pt x="70" y="231"/>
                    <a:pt x="5" y="402"/>
                  </a:cubicBezTo>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8"/>
            <p:cNvSpPr>
              <a:spLocks/>
            </p:cNvSpPr>
            <p:nvPr userDrawn="1"/>
          </p:nvSpPr>
          <p:spPr bwMode="gray">
            <a:xfrm flipH="1">
              <a:off x="79375" y="3760788"/>
              <a:ext cx="87313" cy="76200"/>
            </a:xfrm>
            <a:custGeom>
              <a:avLst/>
              <a:gdLst>
                <a:gd name="T0" fmla="*/ 21 w 36"/>
                <a:gd name="T1" fmla="*/ 29 h 31"/>
                <a:gd name="T2" fmla="*/ 1 w 36"/>
                <a:gd name="T3" fmla="*/ 19 h 31"/>
                <a:gd name="T4" fmla="*/ 16 w 36"/>
                <a:gd name="T5" fmla="*/ 2 h 31"/>
                <a:gd name="T6" fmla="*/ 35 w 36"/>
                <a:gd name="T7" fmla="*/ 13 h 31"/>
                <a:gd name="T8" fmla="*/ 21 w 36"/>
                <a:gd name="T9" fmla="*/ 29 h 31"/>
              </a:gdLst>
              <a:ahLst/>
              <a:cxnLst>
                <a:cxn ang="0">
                  <a:pos x="T0" y="T1"/>
                </a:cxn>
                <a:cxn ang="0">
                  <a:pos x="T2" y="T3"/>
                </a:cxn>
                <a:cxn ang="0">
                  <a:pos x="T4" y="T5"/>
                </a:cxn>
                <a:cxn ang="0">
                  <a:pos x="T6" y="T7"/>
                </a:cxn>
                <a:cxn ang="0">
                  <a:pos x="T8" y="T9"/>
                </a:cxn>
              </a:cxnLst>
              <a:rect l="0" t="0" r="r" b="b"/>
              <a:pathLst>
                <a:path w="36" h="31">
                  <a:moveTo>
                    <a:pt x="21" y="29"/>
                  </a:moveTo>
                  <a:cubicBezTo>
                    <a:pt x="11" y="31"/>
                    <a:pt x="3" y="26"/>
                    <a:pt x="1" y="19"/>
                  </a:cubicBezTo>
                  <a:cubicBezTo>
                    <a:pt x="0" y="11"/>
                    <a:pt x="7" y="4"/>
                    <a:pt x="16" y="2"/>
                  </a:cubicBezTo>
                  <a:cubicBezTo>
                    <a:pt x="25" y="0"/>
                    <a:pt x="34" y="5"/>
                    <a:pt x="35" y="13"/>
                  </a:cubicBezTo>
                  <a:cubicBezTo>
                    <a:pt x="36" y="20"/>
                    <a:pt x="30" y="28"/>
                    <a:pt x="21" y="29"/>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p:cNvSpPr>
            <p:nvPr userDrawn="1"/>
          </p:nvSpPr>
          <p:spPr bwMode="gray">
            <a:xfrm flipH="1">
              <a:off x="241300" y="4100513"/>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13"/>
            <p:cNvSpPr>
              <a:spLocks/>
            </p:cNvSpPr>
            <p:nvPr userDrawn="1"/>
          </p:nvSpPr>
          <p:spPr bwMode="gray">
            <a:xfrm flipH="1">
              <a:off x="762001" y="4652963"/>
              <a:ext cx="88900" cy="85725"/>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14"/>
            <p:cNvSpPr>
              <a:spLocks/>
            </p:cNvSpPr>
            <p:nvPr userDrawn="1"/>
          </p:nvSpPr>
          <p:spPr bwMode="gray">
            <a:xfrm flipH="1">
              <a:off x="312738" y="2260600"/>
              <a:ext cx="730251" cy="4597400"/>
            </a:xfrm>
            <a:custGeom>
              <a:avLst/>
              <a:gdLst>
                <a:gd name="T0" fmla="*/ 171 w 297"/>
                <a:gd name="T1" fmla="*/ 0 h 1879"/>
                <a:gd name="T2" fmla="*/ 168 w 297"/>
                <a:gd name="T3" fmla="*/ 3 h 1879"/>
                <a:gd name="T4" fmla="*/ 264 w 297"/>
                <a:gd name="T5" fmla="*/ 422 h 1879"/>
                <a:gd name="T6" fmla="*/ 222 w 297"/>
                <a:gd name="T7" fmla="*/ 365 h 1879"/>
                <a:gd name="T8" fmla="*/ 219 w 297"/>
                <a:gd name="T9" fmla="*/ 368 h 1879"/>
                <a:gd name="T10" fmla="*/ 264 w 297"/>
                <a:gd name="T11" fmla="*/ 428 h 1879"/>
                <a:gd name="T12" fmla="*/ 264 w 297"/>
                <a:gd name="T13" fmla="*/ 428 h 1879"/>
                <a:gd name="T14" fmla="*/ 232 w 297"/>
                <a:gd name="T15" fmla="*/ 984 h 1879"/>
                <a:gd name="T16" fmla="*/ 0 w 297"/>
                <a:gd name="T17" fmla="*/ 1879 h 1879"/>
                <a:gd name="T18" fmla="*/ 5 w 297"/>
                <a:gd name="T19" fmla="*/ 1879 h 1879"/>
                <a:gd name="T20" fmla="*/ 236 w 297"/>
                <a:gd name="T21" fmla="*/ 985 h 1879"/>
                <a:gd name="T22" fmla="*/ 171 w 297"/>
                <a:gd name="T23"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7" h="1879">
                  <a:moveTo>
                    <a:pt x="171" y="0"/>
                  </a:moveTo>
                  <a:cubicBezTo>
                    <a:pt x="168" y="3"/>
                    <a:pt x="168" y="3"/>
                    <a:pt x="168" y="3"/>
                  </a:cubicBezTo>
                  <a:cubicBezTo>
                    <a:pt x="225" y="70"/>
                    <a:pt x="258" y="217"/>
                    <a:pt x="264" y="422"/>
                  </a:cubicBezTo>
                  <a:cubicBezTo>
                    <a:pt x="222" y="365"/>
                    <a:pt x="222" y="365"/>
                    <a:pt x="222" y="365"/>
                  </a:cubicBezTo>
                  <a:cubicBezTo>
                    <a:pt x="219" y="368"/>
                    <a:pt x="219" y="368"/>
                    <a:pt x="219" y="368"/>
                  </a:cubicBezTo>
                  <a:cubicBezTo>
                    <a:pt x="264" y="428"/>
                    <a:pt x="264" y="428"/>
                    <a:pt x="264" y="428"/>
                  </a:cubicBezTo>
                  <a:cubicBezTo>
                    <a:pt x="264" y="428"/>
                    <a:pt x="264" y="428"/>
                    <a:pt x="264" y="428"/>
                  </a:cubicBezTo>
                  <a:cubicBezTo>
                    <a:pt x="269" y="583"/>
                    <a:pt x="258" y="772"/>
                    <a:pt x="232" y="984"/>
                  </a:cubicBezTo>
                  <a:cubicBezTo>
                    <a:pt x="181" y="1404"/>
                    <a:pt x="83" y="1780"/>
                    <a:pt x="0" y="1879"/>
                  </a:cubicBezTo>
                  <a:cubicBezTo>
                    <a:pt x="5" y="1879"/>
                    <a:pt x="5" y="1879"/>
                    <a:pt x="5" y="1879"/>
                  </a:cubicBezTo>
                  <a:cubicBezTo>
                    <a:pt x="88" y="1775"/>
                    <a:pt x="185" y="1401"/>
                    <a:pt x="236" y="985"/>
                  </a:cubicBezTo>
                  <a:cubicBezTo>
                    <a:pt x="297" y="487"/>
                    <a:pt x="273" y="119"/>
                    <a:pt x="171" y="0"/>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15"/>
            <p:cNvSpPr>
              <a:spLocks/>
            </p:cNvSpPr>
            <p:nvPr userDrawn="1"/>
          </p:nvSpPr>
          <p:spPr bwMode="gray">
            <a:xfrm flipH="1">
              <a:off x="273050" y="6858000"/>
              <a:ext cx="9525" cy="0"/>
            </a:xfrm>
            <a:custGeom>
              <a:avLst/>
              <a:gdLst>
                <a:gd name="T0" fmla="*/ 6 w 6"/>
                <a:gd name="T1" fmla="*/ 0 w 6"/>
                <a:gd name="T2" fmla="*/ 6 w 6"/>
              </a:gdLst>
              <a:ahLst/>
              <a:cxnLst>
                <a:cxn ang="0">
                  <a:pos x="T0" y="0"/>
                </a:cxn>
                <a:cxn ang="0">
                  <a:pos x="T1" y="0"/>
                </a:cxn>
                <a:cxn ang="0">
                  <a:pos x="T2" y="0"/>
                </a:cxn>
              </a:cxnLst>
              <a:rect l="0" t="0" r="r" b="b"/>
              <a:pathLst>
                <a:path w="6">
                  <a:moveTo>
                    <a:pt x="6" y="0"/>
                  </a:moveTo>
                  <a:lnTo>
                    <a:pt x="0" y="0"/>
                  </a:lnTo>
                  <a:lnTo>
                    <a:pt x="6" y="0"/>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Line 14"/>
            <p:cNvSpPr>
              <a:spLocks noChangeShapeType="1"/>
            </p:cNvSpPr>
            <p:nvPr userDrawn="1"/>
          </p:nvSpPr>
          <p:spPr bwMode="gray">
            <a:xfrm>
              <a:off x="273050" y="6858000"/>
              <a:ext cx="95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7"/>
            <p:cNvSpPr>
              <a:spLocks/>
            </p:cNvSpPr>
            <p:nvPr userDrawn="1"/>
          </p:nvSpPr>
          <p:spPr bwMode="gray">
            <a:xfrm flipH="1">
              <a:off x="273050" y="3594100"/>
              <a:ext cx="554038" cy="3263900"/>
            </a:xfrm>
            <a:custGeom>
              <a:avLst/>
              <a:gdLst>
                <a:gd name="T0" fmla="*/ 221 w 225"/>
                <a:gd name="T1" fmla="*/ 1334 h 1334"/>
                <a:gd name="T2" fmla="*/ 145 w 225"/>
                <a:gd name="T3" fmla="*/ 843 h 1334"/>
                <a:gd name="T4" fmla="*/ 0 w 225"/>
                <a:gd name="T5" fmla="*/ 1 h 1334"/>
                <a:gd name="T6" fmla="*/ 4 w 225"/>
                <a:gd name="T7" fmla="*/ 0 h 1334"/>
                <a:gd name="T8" fmla="*/ 149 w 225"/>
                <a:gd name="T9" fmla="*/ 842 h 1334"/>
                <a:gd name="T10" fmla="*/ 225 w 225"/>
                <a:gd name="T11" fmla="*/ 1334 h 1334"/>
              </a:gdLst>
              <a:ahLst/>
              <a:cxnLst>
                <a:cxn ang="0">
                  <a:pos x="T0" y="T1"/>
                </a:cxn>
                <a:cxn ang="0">
                  <a:pos x="T2" y="T3"/>
                </a:cxn>
                <a:cxn ang="0">
                  <a:pos x="T4" y="T5"/>
                </a:cxn>
                <a:cxn ang="0">
                  <a:pos x="T6" y="T7"/>
                </a:cxn>
                <a:cxn ang="0">
                  <a:pos x="T8" y="T9"/>
                </a:cxn>
                <a:cxn ang="0">
                  <a:pos x="T10" y="T11"/>
                </a:cxn>
              </a:cxnLst>
              <a:rect l="0" t="0" r="r" b="b"/>
              <a:pathLst>
                <a:path w="225" h="1334">
                  <a:moveTo>
                    <a:pt x="221" y="1334"/>
                  </a:moveTo>
                  <a:cubicBezTo>
                    <a:pt x="200" y="1243"/>
                    <a:pt x="174" y="1055"/>
                    <a:pt x="145" y="843"/>
                  </a:cubicBezTo>
                  <a:cubicBezTo>
                    <a:pt x="101" y="518"/>
                    <a:pt x="52" y="149"/>
                    <a:pt x="0" y="1"/>
                  </a:cubicBezTo>
                  <a:cubicBezTo>
                    <a:pt x="4" y="0"/>
                    <a:pt x="4" y="0"/>
                    <a:pt x="4" y="0"/>
                  </a:cubicBezTo>
                  <a:cubicBezTo>
                    <a:pt x="55" y="148"/>
                    <a:pt x="105" y="517"/>
                    <a:pt x="149" y="842"/>
                  </a:cubicBezTo>
                  <a:cubicBezTo>
                    <a:pt x="178" y="1055"/>
                    <a:pt x="204" y="1244"/>
                    <a:pt x="225" y="1334"/>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18"/>
            <p:cNvSpPr>
              <a:spLocks/>
            </p:cNvSpPr>
            <p:nvPr userDrawn="1"/>
          </p:nvSpPr>
          <p:spPr bwMode="gray">
            <a:xfrm flipH="1">
              <a:off x="133350" y="3444875"/>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19"/>
            <p:cNvSpPr>
              <a:spLocks/>
            </p:cNvSpPr>
            <p:nvPr userDrawn="1"/>
          </p:nvSpPr>
          <p:spPr bwMode="gray">
            <a:xfrm flipH="1">
              <a:off x="936626" y="4335463"/>
              <a:ext cx="133350" cy="131762"/>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20"/>
            <p:cNvSpPr>
              <a:spLocks/>
            </p:cNvSpPr>
            <p:nvPr userDrawn="1"/>
          </p:nvSpPr>
          <p:spPr bwMode="gray">
            <a:xfrm flipH="1">
              <a:off x="44450" y="5021263"/>
              <a:ext cx="317500" cy="317500"/>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21"/>
            <p:cNvSpPr>
              <a:spLocks/>
            </p:cNvSpPr>
            <p:nvPr userDrawn="1"/>
          </p:nvSpPr>
          <p:spPr bwMode="gray">
            <a:xfrm flipH="1">
              <a:off x="771526" y="3168650"/>
              <a:ext cx="131763" cy="131762"/>
            </a:xfrm>
            <a:custGeom>
              <a:avLst/>
              <a:gdLst>
                <a:gd name="T0" fmla="*/ 52 w 53"/>
                <a:gd name="T1" fmla="*/ 31 h 54"/>
                <a:gd name="T2" fmla="*/ 49 w 53"/>
                <a:gd name="T3" fmla="*/ 27 h 54"/>
                <a:gd name="T4" fmla="*/ 52 w 53"/>
                <a:gd name="T5" fmla="*/ 22 h 54"/>
                <a:gd name="T6" fmla="*/ 42 w 53"/>
                <a:gd name="T7" fmla="*/ 19 h 54"/>
                <a:gd name="T8" fmla="*/ 45 w 53"/>
                <a:gd name="T9" fmla="*/ 8 h 54"/>
                <a:gd name="T10" fmla="*/ 38 w 53"/>
                <a:gd name="T11" fmla="*/ 10 h 54"/>
                <a:gd name="T12" fmla="*/ 36 w 53"/>
                <a:gd name="T13" fmla="*/ 2 h 54"/>
                <a:gd name="T14" fmla="*/ 29 w 53"/>
                <a:gd name="T15" fmla="*/ 7 h 54"/>
                <a:gd name="T16" fmla="*/ 24 w 53"/>
                <a:gd name="T17" fmla="*/ 1 h 54"/>
                <a:gd name="T18" fmla="*/ 21 w 53"/>
                <a:gd name="T19" fmla="*/ 6 h 54"/>
                <a:gd name="T20" fmla="*/ 14 w 53"/>
                <a:gd name="T21" fmla="*/ 3 h 54"/>
                <a:gd name="T22" fmla="*/ 13 w 53"/>
                <a:gd name="T23" fmla="*/ 12 h 54"/>
                <a:gd name="T24" fmla="*/ 5 w 53"/>
                <a:gd name="T25" fmla="*/ 11 h 54"/>
                <a:gd name="T26" fmla="*/ 8 w 53"/>
                <a:gd name="T27" fmla="*/ 20 h 54"/>
                <a:gd name="T28" fmla="*/ 0 w 53"/>
                <a:gd name="T29" fmla="*/ 23 h 54"/>
                <a:gd name="T30" fmla="*/ 4 w 53"/>
                <a:gd name="T31" fmla="*/ 28 h 54"/>
                <a:gd name="T32" fmla="*/ 0 w 53"/>
                <a:gd name="T33" fmla="*/ 32 h 54"/>
                <a:gd name="T34" fmla="*/ 10 w 53"/>
                <a:gd name="T35" fmla="*/ 36 h 54"/>
                <a:gd name="T36" fmla="*/ 7 w 53"/>
                <a:gd name="T37" fmla="*/ 46 h 54"/>
                <a:gd name="T38" fmla="*/ 15 w 53"/>
                <a:gd name="T39" fmla="*/ 45 h 54"/>
                <a:gd name="T40" fmla="*/ 16 w 53"/>
                <a:gd name="T41" fmla="*/ 52 h 54"/>
                <a:gd name="T42" fmla="*/ 23 w 53"/>
                <a:gd name="T43" fmla="*/ 48 h 54"/>
                <a:gd name="T44" fmla="*/ 28 w 53"/>
                <a:gd name="T45" fmla="*/ 54 h 54"/>
                <a:gd name="T46" fmla="*/ 32 w 53"/>
                <a:gd name="T47" fmla="*/ 48 h 54"/>
                <a:gd name="T48" fmla="*/ 38 w 53"/>
                <a:gd name="T49" fmla="*/ 51 h 54"/>
                <a:gd name="T50" fmla="*/ 39 w 53"/>
                <a:gd name="T51" fmla="*/ 43 h 54"/>
                <a:gd name="T52" fmla="*/ 47 w 53"/>
                <a:gd name="T53" fmla="*/ 43 h 54"/>
                <a:gd name="T54" fmla="*/ 44 w 53"/>
                <a:gd name="T55" fmla="*/ 35 h 54"/>
                <a:gd name="T56" fmla="*/ 52 w 53"/>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 h="54">
                  <a:moveTo>
                    <a:pt x="52" y="31"/>
                  </a:moveTo>
                  <a:cubicBezTo>
                    <a:pt x="53" y="30"/>
                    <a:pt x="51" y="28"/>
                    <a:pt x="49" y="27"/>
                  </a:cubicBezTo>
                  <a:cubicBezTo>
                    <a:pt x="51" y="25"/>
                    <a:pt x="52" y="23"/>
                    <a:pt x="52" y="22"/>
                  </a:cubicBezTo>
                  <a:cubicBezTo>
                    <a:pt x="52" y="20"/>
                    <a:pt x="48" y="19"/>
                    <a:pt x="42" y="19"/>
                  </a:cubicBezTo>
                  <a:cubicBezTo>
                    <a:pt x="45" y="14"/>
                    <a:pt x="47" y="10"/>
                    <a:pt x="45" y="8"/>
                  </a:cubicBezTo>
                  <a:cubicBezTo>
                    <a:pt x="44" y="7"/>
                    <a:pt x="41" y="8"/>
                    <a:pt x="38" y="10"/>
                  </a:cubicBezTo>
                  <a:cubicBezTo>
                    <a:pt x="38" y="6"/>
                    <a:pt x="37" y="3"/>
                    <a:pt x="36" y="2"/>
                  </a:cubicBezTo>
                  <a:cubicBezTo>
                    <a:pt x="34" y="2"/>
                    <a:pt x="32" y="3"/>
                    <a:pt x="29" y="7"/>
                  </a:cubicBezTo>
                  <a:cubicBezTo>
                    <a:pt x="28" y="3"/>
                    <a:pt x="26" y="0"/>
                    <a:pt x="24" y="1"/>
                  </a:cubicBezTo>
                  <a:cubicBezTo>
                    <a:pt x="23" y="1"/>
                    <a:pt x="22" y="3"/>
                    <a:pt x="21" y="6"/>
                  </a:cubicBezTo>
                  <a:cubicBezTo>
                    <a:pt x="18" y="4"/>
                    <a:pt x="16" y="3"/>
                    <a:pt x="14" y="3"/>
                  </a:cubicBezTo>
                  <a:cubicBezTo>
                    <a:pt x="13" y="4"/>
                    <a:pt x="13" y="7"/>
                    <a:pt x="13" y="12"/>
                  </a:cubicBezTo>
                  <a:cubicBezTo>
                    <a:pt x="9" y="10"/>
                    <a:pt x="6" y="10"/>
                    <a:pt x="5" y="11"/>
                  </a:cubicBezTo>
                  <a:cubicBezTo>
                    <a:pt x="4" y="13"/>
                    <a:pt x="5" y="16"/>
                    <a:pt x="8" y="20"/>
                  </a:cubicBezTo>
                  <a:cubicBezTo>
                    <a:pt x="3" y="20"/>
                    <a:pt x="0" y="21"/>
                    <a:pt x="0" y="23"/>
                  </a:cubicBezTo>
                  <a:cubicBezTo>
                    <a:pt x="0" y="25"/>
                    <a:pt x="1" y="26"/>
                    <a:pt x="4" y="28"/>
                  </a:cubicBezTo>
                  <a:cubicBezTo>
                    <a:pt x="1" y="29"/>
                    <a:pt x="0" y="31"/>
                    <a:pt x="0" y="32"/>
                  </a:cubicBezTo>
                  <a:cubicBezTo>
                    <a:pt x="0" y="34"/>
                    <a:pt x="4" y="35"/>
                    <a:pt x="10" y="36"/>
                  </a:cubicBezTo>
                  <a:cubicBezTo>
                    <a:pt x="7" y="40"/>
                    <a:pt x="6" y="44"/>
                    <a:pt x="7" y="46"/>
                  </a:cubicBezTo>
                  <a:cubicBezTo>
                    <a:pt x="8" y="47"/>
                    <a:pt x="11" y="46"/>
                    <a:pt x="15" y="45"/>
                  </a:cubicBezTo>
                  <a:cubicBezTo>
                    <a:pt x="14" y="49"/>
                    <a:pt x="15" y="51"/>
                    <a:pt x="16" y="52"/>
                  </a:cubicBezTo>
                  <a:cubicBezTo>
                    <a:pt x="18" y="53"/>
                    <a:pt x="20" y="51"/>
                    <a:pt x="23" y="48"/>
                  </a:cubicBezTo>
                  <a:cubicBezTo>
                    <a:pt x="24" y="51"/>
                    <a:pt x="26" y="54"/>
                    <a:pt x="28" y="54"/>
                  </a:cubicBezTo>
                  <a:cubicBezTo>
                    <a:pt x="29" y="54"/>
                    <a:pt x="31" y="51"/>
                    <a:pt x="32" y="48"/>
                  </a:cubicBezTo>
                  <a:cubicBezTo>
                    <a:pt x="34" y="50"/>
                    <a:pt x="36" y="52"/>
                    <a:pt x="38" y="51"/>
                  </a:cubicBezTo>
                  <a:cubicBezTo>
                    <a:pt x="39" y="50"/>
                    <a:pt x="40" y="47"/>
                    <a:pt x="39" y="43"/>
                  </a:cubicBezTo>
                  <a:cubicBezTo>
                    <a:pt x="43" y="44"/>
                    <a:pt x="46" y="45"/>
                    <a:pt x="47" y="43"/>
                  </a:cubicBezTo>
                  <a:cubicBezTo>
                    <a:pt x="48" y="42"/>
                    <a:pt x="47" y="39"/>
                    <a:pt x="44" y="35"/>
                  </a:cubicBezTo>
                  <a:cubicBezTo>
                    <a:pt x="49" y="34"/>
                    <a:pt x="52" y="33"/>
                    <a:pt x="52" y="3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22"/>
            <p:cNvSpPr>
              <a:spLocks/>
            </p:cNvSpPr>
            <p:nvPr userDrawn="1"/>
          </p:nvSpPr>
          <p:spPr bwMode="gray">
            <a:xfrm flipH="1">
              <a:off x="118857" y="1370013"/>
              <a:ext cx="260350" cy="258762"/>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23"/>
            <p:cNvSpPr>
              <a:spLocks/>
            </p:cNvSpPr>
            <p:nvPr userDrawn="1"/>
          </p:nvSpPr>
          <p:spPr bwMode="gray">
            <a:xfrm flipH="1">
              <a:off x="309563" y="4675188"/>
              <a:ext cx="246063" cy="347662"/>
            </a:xfrm>
            <a:custGeom>
              <a:avLst/>
              <a:gdLst>
                <a:gd name="T0" fmla="*/ 78 w 100"/>
                <a:gd name="T1" fmla="*/ 15 h 142"/>
                <a:gd name="T2" fmla="*/ 30 w 100"/>
                <a:gd name="T3" fmla="*/ 130 h 142"/>
                <a:gd name="T4" fmla="*/ 78 w 100"/>
                <a:gd name="T5" fmla="*/ 15 h 142"/>
              </a:gdLst>
              <a:ahLst/>
              <a:cxnLst>
                <a:cxn ang="0">
                  <a:pos x="T0" y="T1"/>
                </a:cxn>
                <a:cxn ang="0">
                  <a:pos x="T2" y="T3"/>
                </a:cxn>
                <a:cxn ang="0">
                  <a:pos x="T4" y="T5"/>
                </a:cxn>
              </a:cxnLst>
              <a:rect l="0" t="0" r="r" b="b"/>
              <a:pathLst>
                <a:path w="100" h="142">
                  <a:moveTo>
                    <a:pt x="78" y="15"/>
                  </a:moveTo>
                  <a:cubicBezTo>
                    <a:pt x="100" y="37"/>
                    <a:pt x="60" y="118"/>
                    <a:pt x="30" y="130"/>
                  </a:cubicBezTo>
                  <a:cubicBezTo>
                    <a:pt x="0" y="142"/>
                    <a:pt x="63" y="0"/>
                    <a:pt x="78" y="15"/>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24"/>
            <p:cNvSpPr>
              <a:spLocks/>
            </p:cNvSpPr>
            <p:nvPr userDrawn="1"/>
          </p:nvSpPr>
          <p:spPr bwMode="gray">
            <a:xfrm flipH="1">
              <a:off x="608013" y="6858000"/>
              <a:ext cx="9525" cy="0"/>
            </a:xfrm>
            <a:custGeom>
              <a:avLst/>
              <a:gdLst>
                <a:gd name="T0" fmla="*/ 6 w 6"/>
                <a:gd name="T1" fmla="*/ 0 w 6"/>
                <a:gd name="T2" fmla="*/ 6 w 6"/>
              </a:gdLst>
              <a:ahLst/>
              <a:cxnLst>
                <a:cxn ang="0">
                  <a:pos x="T0" y="0"/>
                </a:cxn>
                <a:cxn ang="0">
                  <a:pos x="T1" y="0"/>
                </a:cxn>
                <a:cxn ang="0">
                  <a:pos x="T2" y="0"/>
                </a:cxn>
              </a:cxnLst>
              <a:rect l="0" t="0" r="r" b="b"/>
              <a:pathLst>
                <a:path w="6">
                  <a:moveTo>
                    <a:pt x="6" y="0"/>
                  </a:moveTo>
                  <a:lnTo>
                    <a:pt x="0" y="0"/>
                  </a:lnTo>
                  <a:lnTo>
                    <a:pt x="6" y="0"/>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Line 27"/>
            <p:cNvSpPr>
              <a:spLocks noChangeShapeType="1"/>
            </p:cNvSpPr>
            <p:nvPr userDrawn="1"/>
          </p:nvSpPr>
          <p:spPr bwMode="gray">
            <a:xfrm>
              <a:off x="608013" y="6858000"/>
              <a:ext cx="95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6"/>
            <p:cNvSpPr>
              <a:spLocks/>
            </p:cNvSpPr>
            <p:nvPr userDrawn="1"/>
          </p:nvSpPr>
          <p:spPr bwMode="gray">
            <a:xfrm flipH="1">
              <a:off x="600075" y="5172075"/>
              <a:ext cx="339725" cy="1685925"/>
            </a:xfrm>
            <a:custGeom>
              <a:avLst/>
              <a:gdLst>
                <a:gd name="T0" fmla="*/ 131 w 138"/>
                <a:gd name="T1" fmla="*/ 689 h 689"/>
                <a:gd name="T2" fmla="*/ 0 w 138"/>
                <a:gd name="T3" fmla="*/ 4 h 689"/>
                <a:gd name="T4" fmla="*/ 1 w 138"/>
                <a:gd name="T5" fmla="*/ 0 h 689"/>
                <a:gd name="T6" fmla="*/ 132 w 138"/>
                <a:gd name="T7" fmla="*/ 403 h 689"/>
                <a:gd name="T8" fmla="*/ 135 w 138"/>
                <a:gd name="T9" fmla="*/ 689 h 689"/>
              </a:gdLst>
              <a:ahLst/>
              <a:cxnLst>
                <a:cxn ang="0">
                  <a:pos x="T0" y="T1"/>
                </a:cxn>
                <a:cxn ang="0">
                  <a:pos x="T2" y="T3"/>
                </a:cxn>
                <a:cxn ang="0">
                  <a:pos x="T4" y="T5"/>
                </a:cxn>
                <a:cxn ang="0">
                  <a:pos x="T6" y="T7"/>
                </a:cxn>
                <a:cxn ang="0">
                  <a:pos x="T8" y="T9"/>
                </a:cxn>
              </a:cxnLst>
              <a:rect l="0" t="0" r="r" b="b"/>
              <a:pathLst>
                <a:path w="138" h="689">
                  <a:moveTo>
                    <a:pt x="131" y="689"/>
                  </a:moveTo>
                  <a:cubicBezTo>
                    <a:pt x="136" y="509"/>
                    <a:pt x="136" y="50"/>
                    <a:pt x="0" y="4"/>
                  </a:cubicBezTo>
                  <a:cubicBezTo>
                    <a:pt x="1" y="0"/>
                    <a:pt x="1" y="0"/>
                    <a:pt x="1" y="0"/>
                  </a:cubicBezTo>
                  <a:cubicBezTo>
                    <a:pt x="73" y="25"/>
                    <a:pt x="117" y="161"/>
                    <a:pt x="132" y="403"/>
                  </a:cubicBezTo>
                  <a:cubicBezTo>
                    <a:pt x="138" y="513"/>
                    <a:pt x="137" y="621"/>
                    <a:pt x="135" y="689"/>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userDrawn="1"/>
          </p:nvGrpSpPr>
          <p:grpSpPr bwMode="gray">
            <a:xfrm rot="21049918">
              <a:off x="516851" y="3319634"/>
              <a:ext cx="682233" cy="504823"/>
              <a:chOff x="452438" y="3540125"/>
              <a:chExt cx="750888" cy="555625"/>
            </a:xfrm>
          </p:grpSpPr>
          <p:sp>
            <p:nvSpPr>
              <p:cNvPr id="29" name="Freeform 28"/>
              <p:cNvSpPr>
                <a:spLocks/>
              </p:cNvSpPr>
              <p:nvPr userDrawn="1"/>
            </p:nvSpPr>
            <p:spPr bwMode="gray">
              <a:xfrm flipH="1">
                <a:off x="546100" y="3540125"/>
                <a:ext cx="657226" cy="555625"/>
              </a:xfrm>
              <a:custGeom>
                <a:avLst/>
                <a:gdLst>
                  <a:gd name="T0" fmla="*/ 265 w 267"/>
                  <a:gd name="T1" fmla="*/ 93 h 227"/>
                  <a:gd name="T2" fmla="*/ 192 w 267"/>
                  <a:gd name="T3" fmla="*/ 3 h 227"/>
                  <a:gd name="T4" fmla="*/ 130 w 267"/>
                  <a:gd name="T5" fmla="*/ 64 h 227"/>
                  <a:gd name="T6" fmla="*/ 52 w 267"/>
                  <a:gd name="T7" fmla="*/ 86 h 227"/>
                  <a:gd name="T8" fmla="*/ 208 w 267"/>
                  <a:gd name="T9" fmla="*/ 200 h 227"/>
                  <a:gd name="T10" fmla="*/ 265 w 267"/>
                  <a:gd name="T11" fmla="*/ 93 h 227"/>
                </a:gdLst>
                <a:ahLst/>
                <a:cxnLst>
                  <a:cxn ang="0">
                    <a:pos x="T0" y="T1"/>
                  </a:cxn>
                  <a:cxn ang="0">
                    <a:pos x="T2" y="T3"/>
                  </a:cxn>
                  <a:cxn ang="0">
                    <a:pos x="T4" y="T5"/>
                  </a:cxn>
                  <a:cxn ang="0">
                    <a:pos x="T6" y="T7"/>
                  </a:cxn>
                  <a:cxn ang="0">
                    <a:pos x="T8" y="T9"/>
                  </a:cxn>
                  <a:cxn ang="0">
                    <a:pos x="T10" y="T11"/>
                  </a:cxn>
                </a:cxnLst>
                <a:rect l="0" t="0" r="r" b="b"/>
                <a:pathLst>
                  <a:path w="267" h="227">
                    <a:moveTo>
                      <a:pt x="265" y="93"/>
                    </a:moveTo>
                    <a:cubicBezTo>
                      <a:pt x="263" y="39"/>
                      <a:pt x="218" y="0"/>
                      <a:pt x="192" y="3"/>
                    </a:cubicBezTo>
                    <a:cubicBezTo>
                      <a:pt x="151" y="8"/>
                      <a:pt x="133" y="33"/>
                      <a:pt x="130" y="64"/>
                    </a:cubicBezTo>
                    <a:cubicBezTo>
                      <a:pt x="95" y="57"/>
                      <a:pt x="61" y="69"/>
                      <a:pt x="52" y="86"/>
                    </a:cubicBezTo>
                    <a:cubicBezTo>
                      <a:pt x="0" y="183"/>
                      <a:pt x="156" y="227"/>
                      <a:pt x="208" y="200"/>
                    </a:cubicBezTo>
                    <a:cubicBezTo>
                      <a:pt x="232" y="195"/>
                      <a:pt x="267" y="136"/>
                      <a:pt x="265" y="93"/>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29"/>
              <p:cNvSpPr>
                <a:spLocks/>
              </p:cNvSpPr>
              <p:nvPr userDrawn="1"/>
            </p:nvSpPr>
            <p:spPr bwMode="gray">
              <a:xfrm flipH="1">
                <a:off x="452438" y="3581400"/>
                <a:ext cx="735013" cy="509587"/>
              </a:xfrm>
              <a:custGeom>
                <a:avLst/>
                <a:gdLst>
                  <a:gd name="T0" fmla="*/ 291 w 299"/>
                  <a:gd name="T1" fmla="*/ 15 h 208"/>
                  <a:gd name="T2" fmla="*/ 201 w 299"/>
                  <a:gd name="T3" fmla="*/ 160 h 208"/>
                  <a:gd name="T4" fmla="*/ 176 w 299"/>
                  <a:gd name="T5" fmla="*/ 94 h 208"/>
                  <a:gd name="T6" fmla="*/ 108 w 299"/>
                  <a:gd name="T7" fmla="*/ 20 h 208"/>
                  <a:gd name="T8" fmla="*/ 176 w 299"/>
                  <a:gd name="T9" fmla="*/ 172 h 208"/>
                  <a:gd name="T10" fmla="*/ 107 w 299"/>
                  <a:gd name="T11" fmla="*/ 150 h 208"/>
                  <a:gd name="T12" fmla="*/ 6 w 299"/>
                  <a:gd name="T13" fmla="*/ 157 h 208"/>
                  <a:gd name="T14" fmla="*/ 199 w 299"/>
                  <a:gd name="T15" fmla="*/ 192 h 208"/>
                  <a:gd name="T16" fmla="*/ 203 w 299"/>
                  <a:gd name="T17" fmla="*/ 192 h 208"/>
                  <a:gd name="T18" fmla="*/ 205 w 299"/>
                  <a:gd name="T19" fmla="*/ 189 h 208"/>
                  <a:gd name="T20" fmla="*/ 267 w 299"/>
                  <a:gd name="T21" fmla="*/ 113 h 208"/>
                  <a:gd name="T22" fmla="*/ 291 w 299"/>
                  <a:gd name="T23" fmla="*/ 1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9" h="208">
                    <a:moveTo>
                      <a:pt x="291" y="15"/>
                    </a:moveTo>
                    <a:cubicBezTo>
                      <a:pt x="262" y="0"/>
                      <a:pt x="214" y="106"/>
                      <a:pt x="201" y="160"/>
                    </a:cubicBezTo>
                    <a:cubicBezTo>
                      <a:pt x="196" y="140"/>
                      <a:pt x="186" y="115"/>
                      <a:pt x="176" y="94"/>
                    </a:cubicBezTo>
                    <a:cubicBezTo>
                      <a:pt x="150" y="46"/>
                      <a:pt x="116" y="15"/>
                      <a:pt x="108" y="20"/>
                    </a:cubicBezTo>
                    <a:cubicBezTo>
                      <a:pt x="80" y="36"/>
                      <a:pt x="138" y="130"/>
                      <a:pt x="176" y="172"/>
                    </a:cubicBezTo>
                    <a:cubicBezTo>
                      <a:pt x="157" y="164"/>
                      <a:pt x="130" y="154"/>
                      <a:pt x="107" y="150"/>
                    </a:cubicBezTo>
                    <a:cubicBezTo>
                      <a:pt x="53" y="140"/>
                      <a:pt x="7" y="148"/>
                      <a:pt x="6" y="157"/>
                    </a:cubicBezTo>
                    <a:cubicBezTo>
                      <a:pt x="0" y="197"/>
                      <a:pt x="179" y="208"/>
                      <a:pt x="199" y="192"/>
                    </a:cubicBezTo>
                    <a:cubicBezTo>
                      <a:pt x="200" y="193"/>
                      <a:pt x="202" y="193"/>
                      <a:pt x="203" y="192"/>
                    </a:cubicBezTo>
                    <a:cubicBezTo>
                      <a:pt x="204" y="192"/>
                      <a:pt x="205" y="191"/>
                      <a:pt x="205" y="189"/>
                    </a:cubicBezTo>
                    <a:cubicBezTo>
                      <a:pt x="218" y="182"/>
                      <a:pt x="249" y="146"/>
                      <a:pt x="267" y="113"/>
                    </a:cubicBezTo>
                    <a:cubicBezTo>
                      <a:pt x="292" y="65"/>
                      <a:pt x="299" y="19"/>
                      <a:pt x="291" y="15"/>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31" name="Oval 30"/>
            <p:cNvSpPr>
              <a:spLocks noChangeArrowheads="1"/>
            </p:cNvSpPr>
            <p:nvPr userDrawn="1"/>
          </p:nvSpPr>
          <p:spPr bwMode="gray">
            <a:xfrm flipH="1">
              <a:off x="822178" y="5832156"/>
              <a:ext cx="82550" cy="69850"/>
            </a:xfrm>
            <a:prstGeom prst="ellipse">
              <a:avLst/>
            </a:pr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31"/>
            <p:cNvSpPr>
              <a:spLocks/>
            </p:cNvSpPr>
            <p:nvPr userDrawn="1"/>
          </p:nvSpPr>
          <p:spPr bwMode="gray">
            <a:xfrm flipH="1">
              <a:off x="125840" y="3663574"/>
              <a:ext cx="519113" cy="444500"/>
            </a:xfrm>
            <a:custGeom>
              <a:avLst/>
              <a:gdLst>
                <a:gd name="T0" fmla="*/ 174 w 211"/>
                <a:gd name="T1" fmla="*/ 17 h 182"/>
                <a:gd name="T2" fmla="*/ 92 w 211"/>
                <a:gd name="T3" fmla="*/ 159 h 182"/>
                <a:gd name="T4" fmla="*/ 1 w 211"/>
                <a:gd name="T5" fmla="*/ 83 h 182"/>
                <a:gd name="T6" fmla="*/ 89 w 211"/>
                <a:gd name="T7" fmla="*/ 169 h 182"/>
                <a:gd name="T8" fmla="*/ 174 w 211"/>
                <a:gd name="T9" fmla="*/ 17 h 182"/>
              </a:gdLst>
              <a:ahLst/>
              <a:cxnLst>
                <a:cxn ang="0">
                  <a:pos x="T0" y="T1"/>
                </a:cxn>
                <a:cxn ang="0">
                  <a:pos x="T2" y="T3"/>
                </a:cxn>
                <a:cxn ang="0">
                  <a:pos x="T4" y="T5"/>
                </a:cxn>
                <a:cxn ang="0">
                  <a:pos x="T6" y="T7"/>
                </a:cxn>
                <a:cxn ang="0">
                  <a:pos x="T8" y="T9"/>
                </a:cxn>
              </a:cxnLst>
              <a:rect l="0" t="0" r="r" b="b"/>
              <a:pathLst>
                <a:path w="211" h="182">
                  <a:moveTo>
                    <a:pt x="174" y="17"/>
                  </a:moveTo>
                  <a:cubicBezTo>
                    <a:pt x="146" y="0"/>
                    <a:pt x="104" y="130"/>
                    <a:pt x="92" y="159"/>
                  </a:cubicBezTo>
                  <a:cubicBezTo>
                    <a:pt x="81" y="131"/>
                    <a:pt x="0" y="55"/>
                    <a:pt x="1" y="83"/>
                  </a:cubicBezTo>
                  <a:cubicBezTo>
                    <a:pt x="1" y="115"/>
                    <a:pt x="59" y="178"/>
                    <a:pt x="89" y="169"/>
                  </a:cubicBezTo>
                  <a:cubicBezTo>
                    <a:pt x="92" y="182"/>
                    <a:pt x="211" y="39"/>
                    <a:pt x="174" y="17"/>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32"/>
            <p:cNvSpPr>
              <a:spLocks/>
            </p:cNvSpPr>
            <p:nvPr userDrawn="1"/>
          </p:nvSpPr>
          <p:spPr bwMode="gray">
            <a:xfrm flipH="1">
              <a:off x="725487" y="6030892"/>
              <a:ext cx="201613" cy="536575"/>
            </a:xfrm>
            <a:custGeom>
              <a:avLst/>
              <a:gdLst>
                <a:gd name="T0" fmla="*/ 35 w 82"/>
                <a:gd name="T1" fmla="*/ 3 h 219"/>
                <a:gd name="T2" fmla="*/ 24 w 82"/>
                <a:gd name="T3" fmla="*/ 171 h 219"/>
                <a:gd name="T4" fmla="*/ 35 w 82"/>
                <a:gd name="T5" fmla="*/ 3 h 219"/>
              </a:gdLst>
              <a:ahLst/>
              <a:cxnLst>
                <a:cxn ang="0">
                  <a:pos x="T0" y="T1"/>
                </a:cxn>
                <a:cxn ang="0">
                  <a:pos x="T2" y="T3"/>
                </a:cxn>
                <a:cxn ang="0">
                  <a:pos x="T4" y="T5"/>
                </a:cxn>
              </a:cxnLst>
              <a:rect l="0" t="0" r="r" b="b"/>
              <a:pathLst>
                <a:path w="82" h="219">
                  <a:moveTo>
                    <a:pt x="35" y="3"/>
                  </a:moveTo>
                  <a:cubicBezTo>
                    <a:pt x="0" y="0"/>
                    <a:pt x="23" y="150"/>
                    <a:pt x="24" y="171"/>
                  </a:cubicBezTo>
                  <a:cubicBezTo>
                    <a:pt x="25" y="219"/>
                    <a:pt x="82" y="7"/>
                    <a:pt x="35" y="3"/>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33"/>
            <p:cNvSpPr>
              <a:spLocks/>
            </p:cNvSpPr>
            <p:nvPr userDrawn="1"/>
          </p:nvSpPr>
          <p:spPr bwMode="gray">
            <a:xfrm flipH="1">
              <a:off x="675480" y="6365050"/>
              <a:ext cx="188913" cy="112712"/>
            </a:xfrm>
            <a:custGeom>
              <a:avLst/>
              <a:gdLst>
                <a:gd name="T0" fmla="*/ 73 w 77"/>
                <a:gd name="T1" fmla="*/ 6 h 46"/>
                <a:gd name="T2" fmla="*/ 0 w 77"/>
                <a:gd name="T3" fmla="*/ 46 h 46"/>
                <a:gd name="T4" fmla="*/ 73 w 77"/>
                <a:gd name="T5" fmla="*/ 6 h 46"/>
              </a:gdLst>
              <a:ahLst/>
              <a:cxnLst>
                <a:cxn ang="0">
                  <a:pos x="T0" y="T1"/>
                </a:cxn>
                <a:cxn ang="0">
                  <a:pos x="T2" y="T3"/>
                </a:cxn>
                <a:cxn ang="0">
                  <a:pos x="T4" y="T5"/>
                </a:cxn>
              </a:cxnLst>
              <a:rect l="0" t="0" r="r" b="b"/>
              <a:pathLst>
                <a:path w="77" h="46">
                  <a:moveTo>
                    <a:pt x="73" y="6"/>
                  </a:moveTo>
                  <a:cubicBezTo>
                    <a:pt x="72" y="0"/>
                    <a:pt x="45" y="1"/>
                    <a:pt x="0" y="46"/>
                  </a:cubicBezTo>
                  <a:cubicBezTo>
                    <a:pt x="24" y="43"/>
                    <a:pt x="77" y="29"/>
                    <a:pt x="73" y="6"/>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38"/>
            <p:cNvSpPr>
              <a:spLocks/>
            </p:cNvSpPr>
            <p:nvPr userDrawn="1"/>
          </p:nvSpPr>
          <p:spPr bwMode="gray">
            <a:xfrm flipH="1">
              <a:off x="444500" y="3063875"/>
              <a:ext cx="168275" cy="177800"/>
            </a:xfrm>
            <a:custGeom>
              <a:avLst/>
              <a:gdLst>
                <a:gd name="T0" fmla="*/ 8 w 68"/>
                <a:gd name="T1" fmla="*/ 25 h 73"/>
                <a:gd name="T2" fmla="*/ 21 w 68"/>
                <a:gd name="T3" fmla="*/ 67 h 73"/>
                <a:gd name="T4" fmla="*/ 61 w 68"/>
                <a:gd name="T5" fmla="*/ 48 h 73"/>
                <a:gd name="T6" fmla="*/ 48 w 68"/>
                <a:gd name="T7" fmla="*/ 6 h 73"/>
                <a:gd name="T8" fmla="*/ 8 w 68"/>
                <a:gd name="T9" fmla="*/ 25 h 73"/>
              </a:gdLst>
              <a:ahLst/>
              <a:cxnLst>
                <a:cxn ang="0">
                  <a:pos x="T0" y="T1"/>
                </a:cxn>
                <a:cxn ang="0">
                  <a:pos x="T2" y="T3"/>
                </a:cxn>
                <a:cxn ang="0">
                  <a:pos x="T4" y="T5"/>
                </a:cxn>
                <a:cxn ang="0">
                  <a:pos x="T6" y="T7"/>
                </a:cxn>
                <a:cxn ang="0">
                  <a:pos x="T8" y="T9"/>
                </a:cxn>
              </a:cxnLst>
              <a:rect l="0" t="0" r="r" b="b"/>
              <a:pathLst>
                <a:path w="68" h="73">
                  <a:moveTo>
                    <a:pt x="8" y="25"/>
                  </a:moveTo>
                  <a:cubicBezTo>
                    <a:pt x="0" y="41"/>
                    <a:pt x="6" y="60"/>
                    <a:pt x="21" y="67"/>
                  </a:cubicBezTo>
                  <a:cubicBezTo>
                    <a:pt x="36" y="73"/>
                    <a:pt x="53" y="65"/>
                    <a:pt x="61" y="48"/>
                  </a:cubicBezTo>
                  <a:cubicBezTo>
                    <a:pt x="68" y="32"/>
                    <a:pt x="63" y="13"/>
                    <a:pt x="48" y="6"/>
                  </a:cubicBezTo>
                  <a:cubicBezTo>
                    <a:pt x="33" y="0"/>
                    <a:pt x="15" y="8"/>
                    <a:pt x="8" y="25"/>
                  </a:cubicBez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39"/>
            <p:cNvSpPr>
              <a:spLocks/>
            </p:cNvSpPr>
            <p:nvPr userDrawn="1"/>
          </p:nvSpPr>
          <p:spPr bwMode="gray">
            <a:xfrm flipH="1">
              <a:off x="161925" y="5654675"/>
              <a:ext cx="357188" cy="257175"/>
            </a:xfrm>
            <a:custGeom>
              <a:avLst/>
              <a:gdLst>
                <a:gd name="T0" fmla="*/ 116 w 145"/>
                <a:gd name="T1" fmla="*/ 3 h 105"/>
                <a:gd name="T2" fmla="*/ 78 w 145"/>
                <a:gd name="T3" fmla="*/ 23 h 105"/>
                <a:gd name="T4" fmla="*/ 38 w 145"/>
                <a:gd name="T5" fmla="*/ 23 h 105"/>
                <a:gd name="T6" fmla="*/ 97 w 145"/>
                <a:gd name="T7" fmla="*/ 99 h 105"/>
                <a:gd name="T8" fmla="*/ 139 w 145"/>
                <a:gd name="T9" fmla="*/ 56 h 105"/>
                <a:gd name="T10" fmla="*/ 116 w 145"/>
                <a:gd name="T11" fmla="*/ 3 h 105"/>
              </a:gdLst>
              <a:ahLst/>
              <a:cxnLst>
                <a:cxn ang="0">
                  <a:pos x="T0" y="T1"/>
                </a:cxn>
                <a:cxn ang="0">
                  <a:pos x="T2" y="T3"/>
                </a:cxn>
                <a:cxn ang="0">
                  <a:pos x="T4" y="T5"/>
                </a:cxn>
                <a:cxn ang="0">
                  <a:pos x="T6" y="T7"/>
                </a:cxn>
                <a:cxn ang="0">
                  <a:pos x="T8" y="T9"/>
                </a:cxn>
                <a:cxn ang="0">
                  <a:pos x="T10" y="T11"/>
                </a:cxn>
              </a:cxnLst>
              <a:rect l="0" t="0" r="r" b="b"/>
              <a:pathLst>
                <a:path w="145" h="105">
                  <a:moveTo>
                    <a:pt x="116" y="3"/>
                  </a:moveTo>
                  <a:cubicBezTo>
                    <a:pt x="96" y="0"/>
                    <a:pt x="84" y="9"/>
                    <a:pt x="78" y="23"/>
                  </a:cubicBezTo>
                  <a:cubicBezTo>
                    <a:pt x="62" y="15"/>
                    <a:pt x="45" y="16"/>
                    <a:pt x="38" y="23"/>
                  </a:cubicBezTo>
                  <a:cubicBezTo>
                    <a:pt x="0" y="62"/>
                    <a:pt x="69" y="105"/>
                    <a:pt x="97" y="99"/>
                  </a:cubicBezTo>
                  <a:cubicBezTo>
                    <a:pt x="109" y="100"/>
                    <a:pt x="134" y="76"/>
                    <a:pt x="139" y="56"/>
                  </a:cubicBezTo>
                  <a:cubicBezTo>
                    <a:pt x="145" y="29"/>
                    <a:pt x="129" y="5"/>
                    <a:pt x="116" y="3"/>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40"/>
            <p:cNvSpPr>
              <a:spLocks/>
            </p:cNvSpPr>
            <p:nvPr userDrawn="1"/>
          </p:nvSpPr>
          <p:spPr bwMode="gray">
            <a:xfrm flipH="1">
              <a:off x="111125" y="5670550"/>
              <a:ext cx="412750" cy="247650"/>
            </a:xfrm>
            <a:custGeom>
              <a:avLst/>
              <a:gdLst>
                <a:gd name="T0" fmla="*/ 164 w 168"/>
                <a:gd name="T1" fmla="*/ 24 h 101"/>
                <a:gd name="T2" fmla="*/ 101 w 168"/>
                <a:gd name="T3" fmla="*/ 80 h 101"/>
                <a:gd name="T4" fmla="*/ 98 w 168"/>
                <a:gd name="T5" fmla="*/ 46 h 101"/>
                <a:gd name="T6" fmla="*/ 76 w 168"/>
                <a:gd name="T7" fmla="*/ 1 h 101"/>
                <a:gd name="T8" fmla="*/ 88 w 168"/>
                <a:gd name="T9" fmla="*/ 83 h 101"/>
                <a:gd name="T10" fmla="*/ 58 w 168"/>
                <a:gd name="T11" fmla="*/ 63 h 101"/>
                <a:gd name="T12" fmla="*/ 9 w 168"/>
                <a:gd name="T13" fmla="*/ 52 h 101"/>
                <a:gd name="T14" fmla="*/ 96 w 168"/>
                <a:gd name="T15" fmla="*/ 96 h 101"/>
                <a:gd name="T16" fmla="*/ 98 w 168"/>
                <a:gd name="T17" fmla="*/ 96 h 101"/>
                <a:gd name="T18" fmla="*/ 99 w 168"/>
                <a:gd name="T19" fmla="*/ 95 h 101"/>
                <a:gd name="T20" fmla="*/ 139 w 168"/>
                <a:gd name="T21" fmla="*/ 67 h 101"/>
                <a:gd name="T22" fmla="*/ 164 w 168"/>
                <a:gd name="T23" fmla="*/ 2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8" h="101">
                  <a:moveTo>
                    <a:pt x="164" y="24"/>
                  </a:moveTo>
                  <a:cubicBezTo>
                    <a:pt x="152" y="13"/>
                    <a:pt x="115" y="56"/>
                    <a:pt x="101" y="80"/>
                  </a:cubicBezTo>
                  <a:cubicBezTo>
                    <a:pt x="102" y="70"/>
                    <a:pt x="101" y="57"/>
                    <a:pt x="98" y="46"/>
                  </a:cubicBezTo>
                  <a:cubicBezTo>
                    <a:pt x="93" y="20"/>
                    <a:pt x="81" y="0"/>
                    <a:pt x="76" y="1"/>
                  </a:cubicBezTo>
                  <a:cubicBezTo>
                    <a:pt x="61" y="5"/>
                    <a:pt x="75" y="58"/>
                    <a:pt x="88" y="83"/>
                  </a:cubicBezTo>
                  <a:cubicBezTo>
                    <a:pt x="80" y="76"/>
                    <a:pt x="68" y="68"/>
                    <a:pt x="58" y="63"/>
                  </a:cubicBezTo>
                  <a:cubicBezTo>
                    <a:pt x="34" y="51"/>
                    <a:pt x="11" y="48"/>
                    <a:pt x="9" y="52"/>
                  </a:cubicBezTo>
                  <a:cubicBezTo>
                    <a:pt x="0" y="71"/>
                    <a:pt x="85" y="101"/>
                    <a:pt x="96" y="96"/>
                  </a:cubicBezTo>
                  <a:cubicBezTo>
                    <a:pt x="97" y="96"/>
                    <a:pt x="97" y="96"/>
                    <a:pt x="98" y="96"/>
                  </a:cubicBezTo>
                  <a:cubicBezTo>
                    <a:pt x="99" y="96"/>
                    <a:pt x="99" y="96"/>
                    <a:pt x="99" y="95"/>
                  </a:cubicBezTo>
                  <a:cubicBezTo>
                    <a:pt x="106" y="94"/>
                    <a:pt x="126" y="80"/>
                    <a:pt x="139" y="67"/>
                  </a:cubicBezTo>
                  <a:cubicBezTo>
                    <a:pt x="158" y="48"/>
                    <a:pt x="168" y="27"/>
                    <a:pt x="164" y="24"/>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Oval 33"/>
            <p:cNvSpPr>
              <a:spLocks noChangeArrowheads="1"/>
            </p:cNvSpPr>
            <p:nvPr userDrawn="1"/>
          </p:nvSpPr>
          <p:spPr bwMode="gray">
            <a:xfrm flipH="1">
              <a:off x="546100" y="1807440"/>
              <a:ext cx="82550" cy="69850"/>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18"/>
            <p:cNvSpPr>
              <a:spLocks/>
            </p:cNvSpPr>
            <p:nvPr userDrawn="1"/>
          </p:nvSpPr>
          <p:spPr bwMode="gray">
            <a:xfrm flipH="1">
              <a:off x="1088588" y="6153943"/>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49" name="Group 48"/>
            <p:cNvGrpSpPr/>
            <p:nvPr userDrawn="1"/>
          </p:nvGrpSpPr>
          <p:grpSpPr bwMode="gray">
            <a:xfrm>
              <a:off x="603252" y="4833897"/>
              <a:ext cx="607348" cy="609642"/>
              <a:chOff x="2051052" y="5522596"/>
              <a:chExt cx="892175" cy="895542"/>
            </a:xfrm>
          </p:grpSpPr>
          <p:sp>
            <p:nvSpPr>
              <p:cNvPr id="50" name="Freeform 5"/>
              <p:cNvSpPr>
                <a:spLocks/>
              </p:cNvSpPr>
              <p:nvPr userDrawn="1"/>
            </p:nvSpPr>
            <p:spPr bwMode="gray">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Line 6"/>
              <p:cNvSpPr>
                <a:spLocks noChangeShapeType="1"/>
              </p:cNvSpPr>
              <p:nvPr userDrawn="1"/>
            </p:nvSpPr>
            <p:spPr bwMode="gray">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32"/>
              <p:cNvSpPr>
                <a:spLocks/>
              </p:cNvSpPr>
              <p:nvPr userDrawn="1"/>
            </p:nvSpPr>
            <p:spPr bwMode="gray">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33"/>
              <p:cNvSpPr>
                <a:spLocks/>
              </p:cNvSpPr>
              <p:nvPr userDrawn="1"/>
            </p:nvSpPr>
            <p:spPr bwMode="gray">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32"/>
              <p:cNvSpPr>
                <a:spLocks/>
              </p:cNvSpPr>
              <p:nvPr userDrawn="1"/>
            </p:nvSpPr>
            <p:spPr bwMode="gray">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Oval 54"/>
              <p:cNvSpPr/>
              <p:nvPr userDrawn="1"/>
            </p:nvSpPr>
            <p:spPr bwMode="gray">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userDrawn="1"/>
          </p:nvGrpSpPr>
          <p:grpSpPr bwMode="gray">
            <a:xfrm rot="19876682">
              <a:off x="80098" y="1916305"/>
              <a:ext cx="878030" cy="874332"/>
              <a:chOff x="4277517" y="3752400"/>
              <a:chExt cx="1154448" cy="1149586"/>
            </a:xfrm>
          </p:grpSpPr>
          <p:sp>
            <p:nvSpPr>
              <p:cNvPr id="57" name="Freeform 56"/>
              <p:cNvSpPr>
                <a:spLocks/>
              </p:cNvSpPr>
              <p:nvPr userDrawn="1"/>
            </p:nvSpPr>
            <p:spPr bwMode="gray">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35"/>
              <p:cNvSpPr>
                <a:spLocks/>
              </p:cNvSpPr>
              <p:nvPr userDrawn="1"/>
            </p:nvSpPr>
            <p:spPr bwMode="gray">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41"/>
              <p:cNvSpPr>
                <a:spLocks/>
              </p:cNvSpPr>
              <p:nvPr userDrawn="1"/>
            </p:nvSpPr>
            <p:spPr bwMode="gray">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41"/>
              <p:cNvSpPr>
                <a:spLocks/>
              </p:cNvSpPr>
              <p:nvPr userDrawn="1"/>
            </p:nvSpPr>
            <p:spPr bwMode="gray">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42"/>
              <p:cNvSpPr>
                <a:spLocks/>
              </p:cNvSpPr>
              <p:nvPr userDrawn="1"/>
            </p:nvSpPr>
            <p:spPr bwMode="gray">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prstTxWarp prst="textNoShape">
                  <a:avLst/>
                </a:prstTxWarp>
              </a:bodyPr>
              <a:lstStyle/>
              <a:p>
                <a:pPr lvl="0"/>
                <a:endParaRPr lang="en-US"/>
              </a:p>
            </p:txBody>
          </p:sp>
        </p:grpSp>
      </p:grpSp>
      <p:sp>
        <p:nvSpPr>
          <p:cNvPr id="2" name="Title Placeholder 1"/>
          <p:cNvSpPr>
            <a:spLocks noGrp="1"/>
          </p:cNvSpPr>
          <p:nvPr>
            <p:ph type="title"/>
          </p:nvPr>
        </p:nvSpPr>
        <p:spPr>
          <a:xfrm>
            <a:off x="1524000" y="565653"/>
            <a:ext cx="9144000"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524000" y="1900823"/>
            <a:ext cx="91440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838200" y="6400800"/>
            <a:ext cx="8001000" cy="202416"/>
          </a:xfrm>
          <a:prstGeom prst="rect">
            <a:avLst/>
          </a:prstGeom>
        </p:spPr>
        <p:txBody>
          <a:bodyPr vert="horz" lIns="91440" tIns="45720" rIns="91440" bIns="45720" rtlCol="0" anchor="ctr"/>
          <a:lstStyle>
            <a:lvl1pPr algn="l">
              <a:defRPr sz="1100">
                <a:solidFill>
                  <a:schemeClr val="tx1"/>
                </a:solidFill>
              </a:defRPr>
            </a:lvl1pPr>
          </a:lstStyle>
          <a:p>
            <a:r>
              <a:rPr lang="en-US" dirty="0"/>
              <a:t>Add a footer</a:t>
            </a:r>
          </a:p>
        </p:txBody>
      </p:sp>
      <p:sp>
        <p:nvSpPr>
          <p:cNvPr id="4" name="Date Placeholder 3"/>
          <p:cNvSpPr>
            <a:spLocks noGrp="1"/>
          </p:cNvSpPr>
          <p:nvPr>
            <p:ph type="dt" sz="half" idx="2"/>
          </p:nvPr>
        </p:nvSpPr>
        <p:spPr>
          <a:xfrm>
            <a:off x="9259887" y="6400800"/>
            <a:ext cx="2094705" cy="202416"/>
          </a:xfrm>
          <a:prstGeom prst="rect">
            <a:avLst/>
          </a:prstGeom>
        </p:spPr>
        <p:txBody>
          <a:bodyPr vert="horz" lIns="91440" tIns="45720" rIns="91440" bIns="45720" rtlCol="0" anchor="ctr"/>
          <a:lstStyle>
            <a:lvl1pPr algn="r">
              <a:defRPr sz="1100">
                <a:solidFill>
                  <a:schemeClr val="tx1"/>
                </a:solidFill>
              </a:defRPr>
            </a:lvl1pPr>
          </a:lstStyle>
          <a:p>
            <a:fld id="{EAB6F22D-34FA-43A4-B48A-40A230D6062C}" type="datetime1">
              <a:rPr lang="en-US" smtClean="0"/>
              <a:pPr/>
              <a:t>11/10/2022</a:t>
            </a:fld>
            <a:endParaRPr lang="en-US"/>
          </a:p>
        </p:txBody>
      </p:sp>
      <p:sp>
        <p:nvSpPr>
          <p:cNvPr id="6" name="Slide Number Placeholder 5"/>
          <p:cNvSpPr>
            <a:spLocks noGrp="1"/>
          </p:cNvSpPr>
          <p:nvPr>
            <p:ph type="sldNum" sz="quarter" idx="4"/>
          </p:nvPr>
        </p:nvSpPr>
        <p:spPr>
          <a:xfrm>
            <a:off x="11737975" y="6400800"/>
            <a:ext cx="418630" cy="202416"/>
          </a:xfrm>
          <a:prstGeom prst="rect">
            <a:avLst/>
          </a:prstGeom>
        </p:spPr>
        <p:txBody>
          <a:bodyPr vert="horz" lIns="91440" tIns="45720" rIns="91440" bIns="45720" rtlCol="0" anchor="ctr"/>
          <a:lstStyle>
            <a:lvl1pPr algn="l">
              <a:defRPr sz="1100">
                <a:solidFill>
                  <a:schemeClr val="tx1"/>
                </a:solidFill>
              </a:defRPr>
            </a:lvl1pPr>
          </a:lstStyle>
          <a:p>
            <a:fld id="{484FD59D-33F1-4A76-843D-E67207CAFE54}" type="slidenum">
              <a:rPr lang="en-US" smtClean="0"/>
              <a:pPr/>
              <a:t>‹#›</a:t>
            </a:fld>
            <a:endParaRPr lang="en-US"/>
          </a:p>
        </p:txBody>
      </p:sp>
    </p:spTree>
    <p:extLst>
      <p:ext uri="{BB962C8B-B14F-4D97-AF65-F5344CB8AC3E}">
        <p14:creationId xmlns:p14="http://schemas.microsoft.com/office/powerpoint/2010/main" val="15455439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90000"/>
        <a:buFont typeface="Arial" panose="020B0604020202020204"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90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90000"/>
        <a:buFont typeface="Arial" panose="020B0604020202020204"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90000"/>
        <a:buFont typeface="Arial" panose="020B0604020202020204"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90000"/>
        <a:buFont typeface="Arial" panose="020B0604020202020204"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90000"/>
        <a:buFont typeface="Arial" panose="020B0604020202020204"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90000"/>
        <a:buFont typeface="Arial" panose="020B0604020202020204" pitchFamily="34" charset="0"/>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90000"/>
        <a:buFont typeface="Arial" panose="020B0604020202020204" pitchFamily="34" charset="0"/>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90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7.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8.xml"/><Relationship Id="rId5" Type="http://schemas.openxmlformats.org/officeDocument/2006/relationships/image" Target="../media/image8.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vi.wikipedia.org/wiki/Google_Earth"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图片 64541" descr="封面"/>
          <p:cNvPicPr>
            <a:picLocks noChangeAspect="1"/>
          </p:cNvPicPr>
          <p:nvPr/>
        </p:nvPicPr>
        <p:blipFill>
          <a:blip r:embed="rId2"/>
          <a:stretch>
            <a:fillRect/>
          </a:stretch>
        </p:blipFill>
        <p:spPr>
          <a:xfrm>
            <a:off x="0" y="4596"/>
            <a:ext cx="12409714" cy="6847659"/>
          </a:xfrm>
          <a:prstGeom prst="rect">
            <a:avLst/>
          </a:prstGeom>
          <a:noFill/>
          <a:ln w="9525">
            <a:noFill/>
          </a:ln>
        </p:spPr>
      </p:pic>
      <p:sp>
        <p:nvSpPr>
          <p:cNvPr id="5" name="Rectangle 4"/>
          <p:cNvSpPr/>
          <p:nvPr/>
        </p:nvSpPr>
        <p:spPr>
          <a:xfrm>
            <a:off x="1156607" y="1532746"/>
            <a:ext cx="10351452" cy="2614362"/>
          </a:xfrm>
          <a:prstGeom prst="rect">
            <a:avLst/>
          </a:prstGeom>
          <a:noFill/>
          <a:ln>
            <a:noFill/>
          </a:ln>
          <a:effectLst>
            <a:glow rad="838200">
              <a:srgbClr val="FFFF00">
                <a:alpha val="43000"/>
              </a:srgbClr>
            </a:glow>
            <a:outerShdw blurRad="292100" dist="139700" dir="16260000" algn="ctr">
              <a:srgbClr val="000000">
                <a:alpha val="32000"/>
              </a:srgbClr>
            </a:outerShdw>
          </a:effectLst>
          <a:scene3d>
            <a:camera prst="orthographicFront">
              <a:rot lat="0" lon="0" rev="0"/>
            </a:camera>
            <a:lightRig rig="flood" dir="t"/>
          </a:scene3d>
          <a:sp3d>
            <a:bevelT w="190500" h="304800"/>
            <a:bevelB w="19050"/>
          </a:sp3d>
        </p:spPr>
        <p:txBody>
          <a:bodyPr spcFirstLastPara="1" wrap="none">
            <a:prstTxWarp prst="textArchUp">
              <a:avLst/>
            </a:prstTxWarp>
            <a:spAutoFit/>
          </a:bodyPr>
          <a:lstStyle/>
          <a:p>
            <a:pPr algn="ctr">
              <a:defRPr/>
            </a:pPr>
            <a:r>
              <a:rPr lang="en-US" sz="8000" b="1" dirty="0" err="1">
                <a:ln w="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Chào</a:t>
            </a:r>
            <a:r>
              <a:rPr lang="en-US" sz="80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8000" b="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mừng</a:t>
            </a:r>
            <a:r>
              <a:rPr lang="en-US" sz="80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8000" b="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tất</a:t>
            </a:r>
            <a:r>
              <a:rPr lang="en-US" sz="80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8000" b="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cả</a:t>
            </a:r>
            <a:r>
              <a:rPr lang="en-US" sz="80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8000" b="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các</a:t>
            </a:r>
            <a:r>
              <a:rPr lang="en-US" sz="80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8000" b="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bạn</a:t>
            </a:r>
            <a:r>
              <a:rPr lang="en-US" sz="80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8000" b="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lớp</a:t>
            </a:r>
            <a:r>
              <a:rPr lang="en-US" sz="80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5 </a:t>
            </a:r>
          </a:p>
          <a:p>
            <a:pPr algn="ctr">
              <a:defRPr/>
            </a:pPr>
            <a:r>
              <a:rPr lang="en-US" sz="8000" b="1"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tuần</a:t>
            </a:r>
            <a:r>
              <a:rPr lang="en-US" sz="8000" b="1"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6</a:t>
            </a:r>
          </a:p>
        </p:txBody>
      </p:sp>
      <p:sp>
        <p:nvSpPr>
          <p:cNvPr id="6" name="TextBox 5"/>
          <p:cNvSpPr txBox="1"/>
          <p:nvPr/>
        </p:nvSpPr>
        <p:spPr>
          <a:xfrm>
            <a:off x="1434057" y="4132411"/>
            <a:ext cx="9578727" cy="1220783"/>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000" b="1" u="sng" cap="all" dirty="0">
                <a:ln w="0"/>
                <a:solidFill>
                  <a:srgbClr val="FF0000"/>
                </a:solidFill>
                <a:effectLst>
                  <a:reflection blurRad="12700" stA="50000" endPos="50000" dist="5000" dir="5400000" sy="-100000" rotWithShape="0"/>
                </a:effectLst>
                <a:latin typeface="Times New Roman" pitchFamily="18" charset="0"/>
                <a:cs typeface="Times New Roman" pitchFamily="18" charset="0"/>
              </a:rPr>
              <a:t>BÀI 2</a:t>
            </a:r>
            <a:r>
              <a:rPr lang="en-US" sz="4000" b="1" cap="all" dirty="0">
                <a:ln w="0"/>
                <a:solidFill>
                  <a:srgbClr val="FF0000"/>
                </a:solidFill>
                <a:effectLst>
                  <a:reflection blurRad="12700" stA="50000" endPos="50000" dist="5000" dir="5400000" sy="-100000" rotWithShape="0"/>
                </a:effectLst>
                <a:latin typeface="Times New Roman" pitchFamily="18" charset="0"/>
                <a:cs typeface="Times New Roman" pitchFamily="18" charset="0"/>
              </a:rPr>
              <a:t>: </a:t>
            </a:r>
          </a:p>
          <a:p>
            <a:r>
              <a:rPr lang="en-US" sz="3333" b="1" cap="all" dirty="0">
                <a:ln w="0"/>
                <a:solidFill>
                  <a:srgbClr val="FF0000"/>
                </a:solidFill>
                <a:effectLst>
                  <a:reflection blurRad="12700" stA="50000" endPos="50000" dist="5000" dir="5400000" sy="-100000" rotWithShape="0"/>
                </a:effectLst>
                <a:latin typeface="Times New Roman" pitchFamily="18" charset="0"/>
                <a:cs typeface="Times New Roman" pitchFamily="18" charset="0"/>
              </a:rPr>
              <a:t>KĨ THUẬT ĐIỀU CHỈNH MỘT ĐOẠN VĂN BẢN</a:t>
            </a:r>
          </a:p>
        </p:txBody>
      </p:sp>
      <p:pic>
        <p:nvPicPr>
          <p:cNvPr id="7"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4872" y="2213264"/>
            <a:ext cx="3154921" cy="1905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37611" t="63817" r="-6389"/>
          <a:stretch/>
        </p:blipFill>
        <p:spPr>
          <a:xfrm flipH="1">
            <a:off x="-217714" y="5489803"/>
            <a:ext cx="2476500" cy="1371791"/>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37611" t="63817" r="-6389"/>
          <a:stretch/>
        </p:blipFill>
        <p:spPr>
          <a:xfrm>
            <a:off x="10300607" y="5494611"/>
            <a:ext cx="2476500" cy="1371791"/>
          </a:xfrm>
          <a:prstGeom prst="rect">
            <a:avLst/>
          </a:prstGeom>
        </p:spPr>
      </p:pic>
    </p:spTree>
    <p:extLst>
      <p:ext uri="{BB962C8B-B14F-4D97-AF65-F5344CB8AC3E}">
        <p14:creationId xmlns:p14="http://schemas.microsoft.com/office/powerpoint/2010/main" val="3102433847"/>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00;p14"/>
          <p:cNvSpPr txBox="1">
            <a:spLocks/>
          </p:cNvSpPr>
          <p:nvPr/>
        </p:nvSpPr>
        <p:spPr>
          <a:xfrm>
            <a:off x="3404135" y="-173647"/>
            <a:ext cx="6858150" cy="927330"/>
          </a:xfrm>
          <a:prstGeom prst="rect">
            <a:avLst/>
          </a:prstGeom>
        </p:spPr>
        <p:txBody>
          <a:bodyPr spcFirstLastPara="1" vert="horz" wrap="square" lIns="128712" tIns="128712" rIns="128712" bIns="128712" rtlCol="0" anchor="b" anchorCtr="0">
            <a:noAutofit/>
          </a:bodyPr>
          <a:lstStyle>
            <a:lvl1pPr algn="l" defTabSz="914400" rtl="0" eaLnBrk="1" latinLnBrk="0" hangingPunct="1">
              <a:lnSpc>
                <a:spcPct val="90000"/>
              </a:lnSpc>
              <a:spcBef>
                <a:spcPct val="0"/>
              </a:spcBef>
              <a:buNone/>
              <a:defRPr sz="3400" kern="1200">
                <a:solidFill>
                  <a:schemeClr val="tx1">
                    <a:lumMod val="75000"/>
                  </a:schemeClr>
                </a:solidFill>
                <a:latin typeface="+mj-lt"/>
                <a:ea typeface="+mj-ea"/>
                <a:cs typeface="+mj-cs"/>
              </a:defRPr>
            </a:lvl1pPr>
          </a:lstStyle>
          <a:p>
            <a:r>
              <a:rPr lang="en-US" sz="4200" b="1" dirty="0">
                <a:latin typeface="Times New Roman" pitchFamily="18" charset="0"/>
                <a:cs typeface="Times New Roman" pitchFamily="18" charset="0"/>
              </a:rPr>
              <a:t>B</a:t>
            </a:r>
            <a:r>
              <a:rPr lang="en-US" sz="4200" b="1">
                <a:latin typeface="Times New Roman" pitchFamily="18" charset="0"/>
                <a:cs typeface="Times New Roman" pitchFamily="18" charset="0"/>
              </a:rPr>
              <a:t>. </a:t>
            </a:r>
            <a:r>
              <a:rPr lang="en-US" sz="4200" b="1" dirty="0" err="1">
                <a:latin typeface="Times New Roman" pitchFamily="18" charset="0"/>
                <a:cs typeface="Times New Roman" pitchFamily="18" charset="0"/>
              </a:rPr>
              <a:t>Hoạt</a:t>
            </a:r>
            <a:r>
              <a:rPr lang="en-US" sz="4200" b="1" dirty="0">
                <a:latin typeface="Times New Roman" pitchFamily="18" charset="0"/>
                <a:cs typeface="Times New Roman" pitchFamily="18" charset="0"/>
              </a:rPr>
              <a:t> </a:t>
            </a:r>
            <a:r>
              <a:rPr lang="en-US" sz="4200" b="1" dirty="0" err="1">
                <a:latin typeface="Times New Roman" pitchFamily="18" charset="0"/>
                <a:cs typeface="Times New Roman" pitchFamily="18" charset="0"/>
              </a:rPr>
              <a:t>động</a:t>
            </a:r>
            <a:r>
              <a:rPr lang="en-US" sz="4200" b="1" dirty="0">
                <a:latin typeface="Times New Roman" pitchFamily="18" charset="0"/>
                <a:cs typeface="Times New Roman" pitchFamily="18" charset="0"/>
              </a:rPr>
              <a:t> </a:t>
            </a:r>
            <a:r>
              <a:rPr lang="en-US" sz="4200" b="1" dirty="0" err="1">
                <a:latin typeface="Times New Roman" pitchFamily="18" charset="0"/>
                <a:cs typeface="Times New Roman" pitchFamily="18" charset="0"/>
              </a:rPr>
              <a:t>thực</a:t>
            </a:r>
            <a:r>
              <a:rPr lang="en-US" sz="4200" b="1" dirty="0">
                <a:latin typeface="Times New Roman" pitchFamily="18" charset="0"/>
                <a:cs typeface="Times New Roman" pitchFamily="18" charset="0"/>
              </a:rPr>
              <a:t> </a:t>
            </a:r>
            <a:r>
              <a:rPr lang="en-US" sz="4200" b="1" dirty="0" err="1">
                <a:latin typeface="Times New Roman" pitchFamily="18" charset="0"/>
                <a:cs typeface="Times New Roman" pitchFamily="18" charset="0"/>
              </a:rPr>
              <a:t>hành</a:t>
            </a:r>
            <a:r>
              <a:rPr lang="en-US" sz="4200" b="1" dirty="0">
                <a:latin typeface="Times New Roman" pitchFamily="18" charset="0"/>
                <a:cs typeface="Times New Roman" pitchFamily="18" charset="0"/>
              </a:rPr>
              <a:t>:</a:t>
            </a:r>
          </a:p>
        </p:txBody>
      </p:sp>
      <p:sp>
        <p:nvSpPr>
          <p:cNvPr id="3" name="Google Shape;200;p14"/>
          <p:cNvSpPr txBox="1">
            <a:spLocks/>
          </p:cNvSpPr>
          <p:nvPr/>
        </p:nvSpPr>
        <p:spPr>
          <a:xfrm>
            <a:off x="198193" y="653721"/>
            <a:ext cx="6858150" cy="927330"/>
          </a:xfrm>
          <a:prstGeom prst="rect">
            <a:avLst/>
          </a:prstGeom>
        </p:spPr>
        <p:txBody>
          <a:bodyPr spcFirstLastPara="1" vert="horz" wrap="square" lIns="128712" tIns="128712" rIns="128712" bIns="128712" rtlCol="0" anchor="b" anchorCtr="0">
            <a:noAutofit/>
          </a:bodyPr>
          <a:lstStyle>
            <a:lvl1pPr algn="l" defTabSz="914400" rtl="0" eaLnBrk="1" latinLnBrk="0" hangingPunct="1">
              <a:lnSpc>
                <a:spcPct val="90000"/>
              </a:lnSpc>
              <a:spcBef>
                <a:spcPct val="0"/>
              </a:spcBef>
              <a:buNone/>
              <a:defRPr sz="3400" kern="1200">
                <a:solidFill>
                  <a:schemeClr val="tx1">
                    <a:lumMod val="75000"/>
                  </a:schemeClr>
                </a:solidFill>
                <a:latin typeface="+mj-lt"/>
                <a:ea typeface="+mj-ea"/>
                <a:cs typeface="+mj-cs"/>
              </a:defRPr>
            </a:lvl1pPr>
          </a:lstStyle>
          <a:p>
            <a:r>
              <a:rPr lang="en-US" sz="4200" b="1" dirty="0">
                <a:latin typeface="Times New Roman" pitchFamily="18" charset="0"/>
                <a:cs typeface="Times New Roman" pitchFamily="18" charset="0"/>
              </a:rPr>
              <a:t>1. </a:t>
            </a:r>
            <a:r>
              <a:rPr lang="en-US" sz="4200" b="1" dirty="0" err="1">
                <a:latin typeface="Times New Roman" pitchFamily="18" charset="0"/>
                <a:cs typeface="Times New Roman" pitchFamily="18" charset="0"/>
              </a:rPr>
              <a:t>Nối</a:t>
            </a:r>
            <a:r>
              <a:rPr lang="en-US" sz="4200" b="1" dirty="0">
                <a:latin typeface="Times New Roman" pitchFamily="18" charset="0"/>
                <a:cs typeface="Times New Roman" pitchFamily="18" charset="0"/>
              </a:rPr>
              <a:t> </a:t>
            </a:r>
            <a:r>
              <a:rPr lang="en-US" sz="4200" b="1" dirty="0" err="1">
                <a:latin typeface="Times New Roman" pitchFamily="18" charset="0"/>
                <a:cs typeface="Times New Roman" pitchFamily="18" charset="0"/>
              </a:rPr>
              <a:t>theo</a:t>
            </a:r>
            <a:r>
              <a:rPr lang="en-US" sz="4200" b="1" dirty="0">
                <a:latin typeface="Times New Roman" pitchFamily="18" charset="0"/>
                <a:cs typeface="Times New Roman" pitchFamily="18" charset="0"/>
              </a:rPr>
              <a:t> </a:t>
            </a:r>
            <a:r>
              <a:rPr lang="en-US" sz="4200" b="1" dirty="0" err="1">
                <a:latin typeface="Times New Roman" pitchFamily="18" charset="0"/>
                <a:cs typeface="Times New Roman" pitchFamily="18" charset="0"/>
              </a:rPr>
              <a:t>mẫu</a:t>
            </a:r>
            <a:r>
              <a:rPr lang="en-US" sz="4200" b="1" dirty="0">
                <a:latin typeface="Times New Roman" pitchFamily="18" charset="0"/>
                <a:cs typeface="Times New Roman" pitchFamily="18" charset="0"/>
              </a:rPr>
              <a:t>:</a:t>
            </a: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8518" t="36779" r="59503" b="60091"/>
          <a:stretch/>
        </p:blipFill>
        <p:spPr bwMode="auto">
          <a:xfrm>
            <a:off x="943213" y="1701623"/>
            <a:ext cx="871882" cy="611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38691" t="39663" r="59421" b="56971"/>
          <a:stretch/>
        </p:blipFill>
        <p:spPr bwMode="auto">
          <a:xfrm>
            <a:off x="1001108" y="2451712"/>
            <a:ext cx="871883" cy="659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0759" t="6250" r="57249" b="88237"/>
          <a:stretch/>
        </p:blipFill>
        <p:spPr bwMode="auto">
          <a:xfrm>
            <a:off x="943213" y="3327279"/>
            <a:ext cx="689930" cy="695188"/>
          </a:xfrm>
          <a:prstGeom prst="rect">
            <a:avLst/>
          </a:prstGeom>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8945" t="6250" r="58929" b="88322"/>
          <a:stretch/>
        </p:blipFill>
        <p:spPr bwMode="auto">
          <a:xfrm>
            <a:off x="1640991" y="3327279"/>
            <a:ext cx="732279" cy="695976"/>
          </a:xfrm>
          <a:prstGeom prst="rect">
            <a:avLst/>
          </a:prstGeom>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3563" y="4238663"/>
            <a:ext cx="1010573" cy="80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6"/>
          <a:stretch>
            <a:fillRect/>
          </a:stretch>
        </p:blipFill>
        <p:spPr>
          <a:xfrm>
            <a:off x="1050052" y="5150047"/>
            <a:ext cx="822939" cy="740644"/>
          </a:xfrm>
          <a:prstGeom prst="rect">
            <a:avLst/>
          </a:prstGeom>
        </p:spPr>
      </p:pic>
      <p:pic>
        <p:nvPicPr>
          <p:cNvPr id="10" name="Picture 9"/>
          <p:cNvPicPr>
            <a:picLocks noChangeAspect="1"/>
          </p:cNvPicPr>
          <p:nvPr/>
        </p:nvPicPr>
        <p:blipFill>
          <a:blip r:embed="rId7"/>
          <a:stretch>
            <a:fillRect/>
          </a:stretch>
        </p:blipFill>
        <p:spPr>
          <a:xfrm>
            <a:off x="1050052" y="5998940"/>
            <a:ext cx="822940" cy="732413"/>
          </a:xfrm>
          <a:prstGeom prst="rect">
            <a:avLst/>
          </a:prstGeom>
        </p:spPr>
      </p:pic>
      <p:sp>
        <p:nvSpPr>
          <p:cNvPr id="11" name="TextBox 10"/>
          <p:cNvSpPr txBox="1"/>
          <p:nvPr/>
        </p:nvSpPr>
        <p:spPr bwMode="auto">
          <a:xfrm>
            <a:off x="6184669" y="1581051"/>
            <a:ext cx="5595035" cy="116955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defRPr/>
            </a:pPr>
            <a:r>
              <a:rPr lang="en-US" sz="3500" dirty="0" err="1">
                <a:solidFill>
                  <a:srgbClr val="002060"/>
                </a:solidFill>
                <a:latin typeface="Times New Roman" pitchFamily="18" charset="0"/>
                <a:cs typeface="Times New Roman" pitchFamily="18" charset="0"/>
              </a:rPr>
              <a:t>Thụt</a:t>
            </a:r>
            <a:r>
              <a:rPr lang="en-US" sz="3500" dirty="0">
                <a:solidFill>
                  <a:srgbClr val="002060"/>
                </a:solidFill>
                <a:latin typeface="Times New Roman" pitchFamily="18" charset="0"/>
                <a:cs typeface="Times New Roman" pitchFamily="18" charset="0"/>
              </a:rPr>
              <a:t> </a:t>
            </a:r>
            <a:r>
              <a:rPr lang="en-US" sz="3500" dirty="0" err="1">
                <a:solidFill>
                  <a:srgbClr val="002060"/>
                </a:solidFill>
                <a:latin typeface="Times New Roman" pitchFamily="18" charset="0"/>
                <a:cs typeface="Times New Roman" pitchFamily="18" charset="0"/>
              </a:rPr>
              <a:t>lề</a:t>
            </a:r>
            <a:r>
              <a:rPr lang="en-US" sz="3500" dirty="0">
                <a:solidFill>
                  <a:srgbClr val="002060"/>
                </a:solidFill>
                <a:latin typeface="Times New Roman" pitchFamily="18" charset="0"/>
                <a:cs typeface="Times New Roman" pitchFamily="18" charset="0"/>
              </a:rPr>
              <a:t> </a:t>
            </a:r>
            <a:r>
              <a:rPr lang="en-US" sz="3500" dirty="0" err="1">
                <a:solidFill>
                  <a:srgbClr val="002060"/>
                </a:solidFill>
                <a:latin typeface="Times New Roman" pitchFamily="18" charset="0"/>
                <a:cs typeface="Times New Roman" pitchFamily="18" charset="0"/>
              </a:rPr>
              <a:t>đoạn</a:t>
            </a:r>
            <a:r>
              <a:rPr lang="en-US" sz="3500" dirty="0">
                <a:solidFill>
                  <a:srgbClr val="002060"/>
                </a:solidFill>
                <a:latin typeface="Times New Roman" pitchFamily="18" charset="0"/>
                <a:cs typeface="Times New Roman" pitchFamily="18" charset="0"/>
              </a:rPr>
              <a:t> </a:t>
            </a:r>
            <a:r>
              <a:rPr lang="en-US" sz="3500" dirty="0" err="1">
                <a:solidFill>
                  <a:srgbClr val="002060"/>
                </a:solidFill>
                <a:latin typeface="Times New Roman" pitchFamily="18" charset="0"/>
                <a:cs typeface="Times New Roman" pitchFamily="18" charset="0"/>
              </a:rPr>
              <a:t>văn</a:t>
            </a:r>
            <a:r>
              <a:rPr lang="en-US" sz="3500" dirty="0">
                <a:solidFill>
                  <a:srgbClr val="002060"/>
                </a:solidFill>
                <a:latin typeface="Times New Roman" pitchFamily="18" charset="0"/>
                <a:cs typeface="Times New Roman" pitchFamily="18" charset="0"/>
              </a:rPr>
              <a:t> </a:t>
            </a:r>
            <a:r>
              <a:rPr lang="en-US" sz="3500" dirty="0" err="1">
                <a:solidFill>
                  <a:srgbClr val="002060"/>
                </a:solidFill>
                <a:latin typeface="Times New Roman" pitchFamily="18" charset="0"/>
                <a:cs typeface="Times New Roman" pitchFamily="18" charset="0"/>
              </a:rPr>
              <a:t>bản</a:t>
            </a:r>
            <a:r>
              <a:rPr lang="en-US" sz="3500" dirty="0">
                <a:solidFill>
                  <a:srgbClr val="002060"/>
                </a:solidFill>
                <a:latin typeface="Times New Roman" pitchFamily="18" charset="0"/>
                <a:cs typeface="Times New Roman" pitchFamily="18" charset="0"/>
              </a:rPr>
              <a:t> sang </a:t>
            </a:r>
            <a:r>
              <a:rPr lang="en-US" sz="3500" dirty="0" err="1">
                <a:solidFill>
                  <a:srgbClr val="002060"/>
                </a:solidFill>
                <a:latin typeface="Times New Roman" pitchFamily="18" charset="0"/>
                <a:cs typeface="Times New Roman" pitchFamily="18" charset="0"/>
              </a:rPr>
              <a:t>trái</a:t>
            </a:r>
            <a:r>
              <a:rPr lang="en-US" sz="3500" dirty="0">
                <a:solidFill>
                  <a:srgbClr val="002060"/>
                </a:solidFill>
                <a:latin typeface="Times New Roman" pitchFamily="18" charset="0"/>
                <a:cs typeface="Times New Roman" pitchFamily="18" charset="0"/>
              </a:rPr>
              <a:t> </a:t>
            </a:r>
            <a:r>
              <a:rPr lang="en-US" sz="3500" dirty="0" err="1">
                <a:solidFill>
                  <a:srgbClr val="002060"/>
                </a:solidFill>
                <a:latin typeface="Times New Roman" pitchFamily="18" charset="0"/>
                <a:cs typeface="Times New Roman" pitchFamily="18" charset="0"/>
              </a:rPr>
              <a:t>hoặc</a:t>
            </a:r>
            <a:r>
              <a:rPr lang="en-US" sz="3500" dirty="0">
                <a:solidFill>
                  <a:srgbClr val="002060"/>
                </a:solidFill>
                <a:latin typeface="Times New Roman" pitchFamily="18" charset="0"/>
                <a:cs typeface="Times New Roman" pitchFamily="18" charset="0"/>
              </a:rPr>
              <a:t> sang </a:t>
            </a:r>
            <a:r>
              <a:rPr lang="en-US" sz="3500" dirty="0" err="1">
                <a:solidFill>
                  <a:srgbClr val="002060"/>
                </a:solidFill>
                <a:latin typeface="Times New Roman" pitchFamily="18" charset="0"/>
                <a:cs typeface="Times New Roman" pitchFamily="18" charset="0"/>
              </a:rPr>
              <a:t>phải</a:t>
            </a:r>
            <a:endParaRPr lang="en-US" sz="3500" dirty="0">
              <a:solidFill>
                <a:srgbClr val="002060"/>
              </a:solidFill>
              <a:latin typeface="Times New Roman" pitchFamily="18" charset="0"/>
              <a:cs typeface="Times New Roman" pitchFamily="18" charset="0"/>
            </a:endParaRPr>
          </a:p>
        </p:txBody>
      </p:sp>
      <p:sp>
        <p:nvSpPr>
          <p:cNvPr id="12" name="TextBox 11"/>
          <p:cNvSpPr txBox="1"/>
          <p:nvPr/>
        </p:nvSpPr>
        <p:spPr bwMode="auto">
          <a:xfrm>
            <a:off x="6184668" y="3090097"/>
            <a:ext cx="5595035" cy="1169551"/>
          </a:xfrm>
          <a:prstGeom prst="rect">
            <a:avLst/>
          </a:prstGeom>
          <a:solidFill>
            <a:srgbClr val="C16C25"/>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defRPr/>
            </a:pPr>
            <a:r>
              <a:rPr lang="en-US" sz="3500" dirty="0">
                <a:solidFill>
                  <a:srgbClr val="002060"/>
                </a:solidFill>
                <a:latin typeface="Times New Roman" pitchFamily="18" charset="0"/>
                <a:cs typeface="Times New Roman" pitchFamily="18" charset="0"/>
              </a:rPr>
              <a:t>Co </a:t>
            </a:r>
            <a:r>
              <a:rPr lang="en-US" sz="3500" dirty="0" err="1">
                <a:solidFill>
                  <a:srgbClr val="002060"/>
                </a:solidFill>
                <a:latin typeface="Times New Roman" pitchFamily="18" charset="0"/>
                <a:cs typeface="Times New Roman" pitchFamily="18" charset="0"/>
              </a:rPr>
              <a:t>dãn</a:t>
            </a:r>
            <a:r>
              <a:rPr lang="en-US" sz="3500" dirty="0">
                <a:solidFill>
                  <a:srgbClr val="002060"/>
                </a:solidFill>
                <a:latin typeface="Times New Roman" pitchFamily="18" charset="0"/>
                <a:cs typeface="Times New Roman" pitchFamily="18" charset="0"/>
              </a:rPr>
              <a:t> </a:t>
            </a:r>
            <a:r>
              <a:rPr lang="en-US" sz="3500" dirty="0" err="1">
                <a:solidFill>
                  <a:srgbClr val="002060"/>
                </a:solidFill>
                <a:latin typeface="Times New Roman" pitchFamily="18" charset="0"/>
                <a:cs typeface="Times New Roman" pitchFamily="18" charset="0"/>
              </a:rPr>
              <a:t>khoảng</a:t>
            </a:r>
            <a:r>
              <a:rPr lang="en-US" sz="3500" dirty="0">
                <a:solidFill>
                  <a:srgbClr val="002060"/>
                </a:solidFill>
                <a:latin typeface="Times New Roman" pitchFamily="18" charset="0"/>
                <a:cs typeface="Times New Roman" pitchFamily="18" charset="0"/>
              </a:rPr>
              <a:t> </a:t>
            </a:r>
            <a:r>
              <a:rPr lang="en-US" sz="3500" dirty="0" err="1">
                <a:solidFill>
                  <a:srgbClr val="002060"/>
                </a:solidFill>
                <a:latin typeface="Times New Roman" pitchFamily="18" charset="0"/>
                <a:cs typeface="Times New Roman" pitchFamily="18" charset="0"/>
              </a:rPr>
              <a:t>cách</a:t>
            </a:r>
            <a:r>
              <a:rPr lang="en-US" sz="3500" dirty="0">
                <a:solidFill>
                  <a:srgbClr val="002060"/>
                </a:solidFill>
                <a:latin typeface="Times New Roman" pitchFamily="18" charset="0"/>
                <a:cs typeface="Times New Roman" pitchFamily="18" charset="0"/>
              </a:rPr>
              <a:t> </a:t>
            </a:r>
            <a:r>
              <a:rPr lang="en-US" sz="3500" dirty="0" err="1">
                <a:solidFill>
                  <a:srgbClr val="002060"/>
                </a:solidFill>
                <a:latin typeface="Times New Roman" pitchFamily="18" charset="0"/>
                <a:cs typeface="Times New Roman" pitchFamily="18" charset="0"/>
              </a:rPr>
              <a:t>giữa</a:t>
            </a:r>
            <a:r>
              <a:rPr lang="en-US" sz="3500" dirty="0">
                <a:solidFill>
                  <a:srgbClr val="002060"/>
                </a:solidFill>
                <a:latin typeface="Times New Roman" pitchFamily="18" charset="0"/>
                <a:cs typeface="Times New Roman" pitchFamily="18" charset="0"/>
              </a:rPr>
              <a:t> </a:t>
            </a:r>
            <a:r>
              <a:rPr lang="en-US" sz="3500" dirty="0" err="1">
                <a:solidFill>
                  <a:srgbClr val="002060"/>
                </a:solidFill>
                <a:latin typeface="Times New Roman" pitchFamily="18" charset="0"/>
                <a:cs typeface="Times New Roman" pitchFamily="18" charset="0"/>
              </a:rPr>
              <a:t>các</a:t>
            </a:r>
            <a:r>
              <a:rPr lang="en-US" sz="3500" dirty="0">
                <a:solidFill>
                  <a:srgbClr val="002060"/>
                </a:solidFill>
                <a:latin typeface="Times New Roman" pitchFamily="18" charset="0"/>
                <a:cs typeface="Times New Roman" pitchFamily="18" charset="0"/>
              </a:rPr>
              <a:t> </a:t>
            </a:r>
            <a:r>
              <a:rPr lang="en-US" sz="3500" dirty="0" err="1">
                <a:solidFill>
                  <a:srgbClr val="002060"/>
                </a:solidFill>
                <a:latin typeface="Times New Roman" pitchFamily="18" charset="0"/>
                <a:cs typeface="Times New Roman" pitchFamily="18" charset="0"/>
              </a:rPr>
              <a:t>dòng</a:t>
            </a:r>
            <a:r>
              <a:rPr lang="en-US" sz="3500" dirty="0">
                <a:solidFill>
                  <a:srgbClr val="002060"/>
                </a:solidFill>
                <a:latin typeface="Times New Roman" pitchFamily="18" charset="0"/>
                <a:cs typeface="Times New Roman" pitchFamily="18" charset="0"/>
              </a:rPr>
              <a:t> </a:t>
            </a:r>
            <a:r>
              <a:rPr lang="en-US" sz="3500" dirty="0" err="1">
                <a:solidFill>
                  <a:srgbClr val="002060"/>
                </a:solidFill>
                <a:latin typeface="Times New Roman" pitchFamily="18" charset="0"/>
                <a:cs typeface="Times New Roman" pitchFamily="18" charset="0"/>
              </a:rPr>
              <a:t>trong</a:t>
            </a:r>
            <a:r>
              <a:rPr lang="en-US" sz="3500" dirty="0">
                <a:solidFill>
                  <a:srgbClr val="002060"/>
                </a:solidFill>
                <a:latin typeface="Times New Roman" pitchFamily="18" charset="0"/>
                <a:cs typeface="Times New Roman" pitchFamily="18" charset="0"/>
              </a:rPr>
              <a:t> </a:t>
            </a:r>
            <a:r>
              <a:rPr lang="en-US" sz="3500" dirty="0" err="1">
                <a:solidFill>
                  <a:srgbClr val="002060"/>
                </a:solidFill>
                <a:latin typeface="Times New Roman" pitchFamily="18" charset="0"/>
                <a:cs typeface="Times New Roman" pitchFamily="18" charset="0"/>
              </a:rPr>
              <a:t>một</a:t>
            </a:r>
            <a:r>
              <a:rPr lang="en-US" sz="3500" dirty="0">
                <a:solidFill>
                  <a:srgbClr val="002060"/>
                </a:solidFill>
                <a:latin typeface="Times New Roman" pitchFamily="18" charset="0"/>
                <a:cs typeface="Times New Roman" pitchFamily="18" charset="0"/>
              </a:rPr>
              <a:t> </a:t>
            </a:r>
            <a:r>
              <a:rPr lang="en-US" sz="3500" dirty="0" err="1">
                <a:solidFill>
                  <a:srgbClr val="002060"/>
                </a:solidFill>
                <a:latin typeface="Times New Roman" pitchFamily="18" charset="0"/>
                <a:cs typeface="Times New Roman" pitchFamily="18" charset="0"/>
              </a:rPr>
              <a:t>đoạn</a:t>
            </a:r>
            <a:endParaRPr lang="en-US" sz="3500" dirty="0">
              <a:solidFill>
                <a:srgbClr val="002060"/>
              </a:solidFill>
              <a:latin typeface="Times New Roman" pitchFamily="18" charset="0"/>
              <a:cs typeface="Times New Roman" pitchFamily="18" charset="0"/>
            </a:endParaRPr>
          </a:p>
        </p:txBody>
      </p:sp>
      <p:sp>
        <p:nvSpPr>
          <p:cNvPr id="13" name="TextBox 12"/>
          <p:cNvSpPr txBox="1"/>
          <p:nvPr/>
        </p:nvSpPr>
        <p:spPr bwMode="auto">
          <a:xfrm>
            <a:off x="6184668" y="4558831"/>
            <a:ext cx="5595035" cy="630942"/>
          </a:xfrm>
          <a:prstGeom prst="rect">
            <a:avLst/>
          </a:prstGeom>
          <a:solidFill>
            <a:srgbClr val="D86CC3"/>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defRPr/>
            </a:pPr>
            <a:r>
              <a:rPr lang="en-US" sz="3500" dirty="0" err="1">
                <a:solidFill>
                  <a:srgbClr val="002060"/>
                </a:solidFill>
                <a:latin typeface="Times New Roman" pitchFamily="18" charset="0"/>
                <a:cs typeface="Times New Roman" pitchFamily="18" charset="0"/>
              </a:rPr>
              <a:t>Căn</a:t>
            </a:r>
            <a:r>
              <a:rPr lang="en-US" sz="3500" dirty="0">
                <a:solidFill>
                  <a:srgbClr val="002060"/>
                </a:solidFill>
                <a:latin typeface="Times New Roman" pitchFamily="18" charset="0"/>
                <a:cs typeface="Times New Roman" pitchFamily="18" charset="0"/>
              </a:rPr>
              <a:t> </a:t>
            </a:r>
            <a:r>
              <a:rPr lang="en-US" sz="3500" dirty="0" err="1">
                <a:solidFill>
                  <a:srgbClr val="002060"/>
                </a:solidFill>
                <a:latin typeface="Times New Roman" pitchFamily="18" charset="0"/>
                <a:cs typeface="Times New Roman" pitchFamily="18" charset="0"/>
              </a:rPr>
              <a:t>lề</a:t>
            </a:r>
            <a:r>
              <a:rPr lang="en-US" sz="3500" dirty="0">
                <a:solidFill>
                  <a:srgbClr val="002060"/>
                </a:solidFill>
                <a:latin typeface="Times New Roman" pitchFamily="18" charset="0"/>
                <a:cs typeface="Times New Roman" pitchFamily="18" charset="0"/>
              </a:rPr>
              <a:t> </a:t>
            </a:r>
            <a:r>
              <a:rPr lang="en-US" sz="3500" dirty="0" err="1">
                <a:solidFill>
                  <a:srgbClr val="002060"/>
                </a:solidFill>
                <a:latin typeface="Times New Roman" pitchFamily="18" charset="0"/>
                <a:cs typeface="Times New Roman" pitchFamily="18" charset="0"/>
              </a:rPr>
              <a:t>trái</a:t>
            </a:r>
            <a:endParaRPr lang="en-US" sz="3500" dirty="0">
              <a:solidFill>
                <a:srgbClr val="002060"/>
              </a:solidFill>
              <a:latin typeface="Times New Roman" pitchFamily="18" charset="0"/>
              <a:cs typeface="Times New Roman" pitchFamily="18" charset="0"/>
            </a:endParaRPr>
          </a:p>
        </p:txBody>
      </p:sp>
      <p:sp>
        <p:nvSpPr>
          <p:cNvPr id="14" name="TextBox 13"/>
          <p:cNvSpPr txBox="1"/>
          <p:nvPr/>
        </p:nvSpPr>
        <p:spPr bwMode="auto">
          <a:xfrm>
            <a:off x="6184668" y="5561802"/>
            <a:ext cx="5595035" cy="11695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defRPr/>
            </a:pPr>
            <a:r>
              <a:rPr lang="en-US" sz="3500" dirty="0" err="1">
                <a:latin typeface="Times New Roman" pitchFamily="18" charset="0"/>
                <a:cs typeface="Times New Roman" pitchFamily="18" charset="0"/>
              </a:rPr>
              <a:t>Thêm</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khoảng</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trống</a:t>
            </a:r>
            <a:r>
              <a:rPr lang="en-US" sz="3500" dirty="0">
                <a:latin typeface="Times New Roman" pitchFamily="18" charset="0"/>
                <a:cs typeface="Times New Roman" pitchFamily="18" charset="0"/>
              </a:rPr>
              <a:t> ở </a:t>
            </a:r>
            <a:r>
              <a:rPr lang="en-US" sz="3500" dirty="0" err="1">
                <a:latin typeface="Times New Roman" pitchFamily="18" charset="0"/>
                <a:cs typeface="Times New Roman" pitchFamily="18" charset="0"/>
              </a:rPr>
              <a:t>trên</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hoặc</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dưới</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đoạn</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văn</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bản</a:t>
            </a:r>
            <a:endParaRPr lang="en-US" sz="3500" dirty="0">
              <a:latin typeface="Times New Roman" pitchFamily="18" charset="0"/>
              <a:cs typeface="Times New Roman" pitchFamily="18" charset="0"/>
            </a:endParaRPr>
          </a:p>
        </p:txBody>
      </p:sp>
      <p:sp>
        <p:nvSpPr>
          <p:cNvPr id="15" name="Right Brace 14"/>
          <p:cNvSpPr/>
          <p:nvPr/>
        </p:nvSpPr>
        <p:spPr>
          <a:xfrm>
            <a:off x="2024136" y="1796459"/>
            <a:ext cx="349134" cy="1200346"/>
          </a:xfrm>
          <a:prstGeom prst="rightBrac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2060"/>
              </a:solidFill>
            </a:endParaRPr>
          </a:p>
        </p:txBody>
      </p:sp>
      <p:cxnSp>
        <p:nvCxnSpPr>
          <p:cNvPr id="17" name="Straight Arrow Connector 16"/>
          <p:cNvCxnSpPr>
            <a:endCxn id="14" idx="1"/>
          </p:cNvCxnSpPr>
          <p:nvPr/>
        </p:nvCxnSpPr>
        <p:spPr>
          <a:xfrm>
            <a:off x="2577210" y="2396632"/>
            <a:ext cx="3607458" cy="374994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7" idx="3"/>
            <a:endCxn id="11" idx="1"/>
          </p:cNvCxnSpPr>
          <p:nvPr/>
        </p:nvCxnSpPr>
        <p:spPr>
          <a:xfrm flipV="1">
            <a:off x="2373270" y="2165827"/>
            <a:ext cx="3811399" cy="1509440"/>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8" idx="3"/>
            <a:endCxn id="12" idx="1"/>
          </p:cNvCxnSpPr>
          <p:nvPr/>
        </p:nvCxnSpPr>
        <p:spPr>
          <a:xfrm flipV="1">
            <a:off x="2024136" y="3674873"/>
            <a:ext cx="4160532" cy="965358"/>
          </a:xfrm>
          <a:prstGeom prst="straightConnector1">
            <a:avLst/>
          </a:prstGeom>
          <a:ln w="57150">
            <a:solidFill>
              <a:srgbClr val="C16C25"/>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endCxn id="13" idx="1"/>
          </p:cNvCxnSpPr>
          <p:nvPr/>
        </p:nvCxnSpPr>
        <p:spPr>
          <a:xfrm flipV="1">
            <a:off x="1815095" y="4874302"/>
            <a:ext cx="4369573" cy="1487684"/>
          </a:xfrm>
          <a:prstGeom prst="straightConnector1">
            <a:avLst/>
          </a:prstGeom>
          <a:ln w="57150">
            <a:solidFill>
              <a:srgbClr val="D86CC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102098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par>
                                <p:cTn id="30" presetID="53" presetClass="entr" presetSubtype="16"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par>
                                <p:cTn id="35" presetID="53" presetClass="entr" presetSubtype="16"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p:cTn id="52" dur="500" fill="hold"/>
                                        <p:tgtEl>
                                          <p:spTgt spid="13"/>
                                        </p:tgtEl>
                                        <p:attrNameLst>
                                          <p:attrName>ppt_w</p:attrName>
                                        </p:attrNameLst>
                                      </p:cBhvr>
                                      <p:tavLst>
                                        <p:tav tm="0">
                                          <p:val>
                                            <p:fltVal val="0"/>
                                          </p:val>
                                        </p:tav>
                                        <p:tav tm="100000">
                                          <p:val>
                                            <p:strVal val="#ppt_w"/>
                                          </p:val>
                                        </p:tav>
                                      </p:tavLst>
                                    </p:anim>
                                    <p:anim calcmode="lin" valueType="num">
                                      <p:cBhvr>
                                        <p:cTn id="53" dur="500" fill="hold"/>
                                        <p:tgtEl>
                                          <p:spTgt spid="13"/>
                                        </p:tgtEl>
                                        <p:attrNameLst>
                                          <p:attrName>ppt_h</p:attrName>
                                        </p:attrNameLst>
                                      </p:cBhvr>
                                      <p:tavLst>
                                        <p:tav tm="0">
                                          <p:val>
                                            <p:fltVal val="0"/>
                                          </p:val>
                                        </p:tav>
                                        <p:tav tm="100000">
                                          <p:val>
                                            <p:strVal val="#ppt_h"/>
                                          </p:val>
                                        </p:tav>
                                      </p:tavLst>
                                    </p:anim>
                                    <p:animEffect transition="in" filter="fade">
                                      <p:cBhvr>
                                        <p:cTn id="54" dur="500"/>
                                        <p:tgtEl>
                                          <p:spTgt spid="13"/>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p:cTn id="57" dur="500" fill="hold"/>
                                        <p:tgtEl>
                                          <p:spTgt spid="14"/>
                                        </p:tgtEl>
                                        <p:attrNameLst>
                                          <p:attrName>ppt_w</p:attrName>
                                        </p:attrNameLst>
                                      </p:cBhvr>
                                      <p:tavLst>
                                        <p:tav tm="0">
                                          <p:val>
                                            <p:fltVal val="0"/>
                                          </p:val>
                                        </p:tav>
                                        <p:tav tm="100000">
                                          <p:val>
                                            <p:strVal val="#ppt_w"/>
                                          </p:val>
                                        </p:tav>
                                      </p:tavLst>
                                    </p:anim>
                                    <p:anim calcmode="lin" valueType="num">
                                      <p:cBhvr>
                                        <p:cTn id="58" dur="500" fill="hold"/>
                                        <p:tgtEl>
                                          <p:spTgt spid="14"/>
                                        </p:tgtEl>
                                        <p:attrNameLst>
                                          <p:attrName>ppt_h</p:attrName>
                                        </p:attrNameLst>
                                      </p:cBhvr>
                                      <p:tavLst>
                                        <p:tav tm="0">
                                          <p:val>
                                            <p:fltVal val="0"/>
                                          </p:val>
                                        </p:tav>
                                        <p:tav tm="100000">
                                          <p:val>
                                            <p:strVal val="#ppt_h"/>
                                          </p:val>
                                        </p:tav>
                                      </p:tavLst>
                                    </p:anim>
                                    <p:animEffect transition="in" filter="fade">
                                      <p:cBhvr>
                                        <p:cTn id="59" dur="500"/>
                                        <p:tgtEl>
                                          <p:spTgt spid="14"/>
                                        </p:tgtEl>
                                      </p:cBhvr>
                                    </p:animEffect>
                                  </p:childTnLst>
                                </p:cTn>
                              </p:par>
                              <p:par>
                                <p:cTn id="60" presetID="53" presetClass="entr" presetSubtype="16" fill="hold" nodeType="withEffect">
                                  <p:stCondLst>
                                    <p:cond delay="0"/>
                                  </p:stCondLst>
                                  <p:childTnLst>
                                    <p:set>
                                      <p:cBhvr>
                                        <p:cTn id="61" dur="1" fill="hold">
                                          <p:stCondLst>
                                            <p:cond delay="0"/>
                                          </p:stCondLst>
                                        </p:cTn>
                                        <p:tgtEl>
                                          <p:spTgt spid="25"/>
                                        </p:tgtEl>
                                        <p:attrNameLst>
                                          <p:attrName>style.visibility</p:attrName>
                                        </p:attrNameLst>
                                      </p:cBhvr>
                                      <p:to>
                                        <p:strVal val="visible"/>
                                      </p:to>
                                    </p:set>
                                    <p:anim calcmode="lin" valueType="num">
                                      <p:cBhvr>
                                        <p:cTn id="62" dur="500" fill="hold"/>
                                        <p:tgtEl>
                                          <p:spTgt spid="25"/>
                                        </p:tgtEl>
                                        <p:attrNameLst>
                                          <p:attrName>ppt_w</p:attrName>
                                        </p:attrNameLst>
                                      </p:cBhvr>
                                      <p:tavLst>
                                        <p:tav tm="0">
                                          <p:val>
                                            <p:fltVal val="0"/>
                                          </p:val>
                                        </p:tav>
                                        <p:tav tm="100000">
                                          <p:val>
                                            <p:strVal val="#ppt_w"/>
                                          </p:val>
                                        </p:tav>
                                      </p:tavLst>
                                    </p:anim>
                                    <p:anim calcmode="lin" valueType="num">
                                      <p:cBhvr>
                                        <p:cTn id="63" dur="500" fill="hold"/>
                                        <p:tgtEl>
                                          <p:spTgt spid="25"/>
                                        </p:tgtEl>
                                        <p:attrNameLst>
                                          <p:attrName>ppt_h</p:attrName>
                                        </p:attrNameLst>
                                      </p:cBhvr>
                                      <p:tavLst>
                                        <p:tav tm="0">
                                          <p:val>
                                            <p:fltVal val="0"/>
                                          </p:val>
                                        </p:tav>
                                        <p:tav tm="100000">
                                          <p:val>
                                            <p:strVal val="#ppt_h"/>
                                          </p:val>
                                        </p:tav>
                                      </p:tavLst>
                                    </p:anim>
                                    <p:animEffect transition="in" filter="fade">
                                      <p:cBhvr>
                                        <p:cTn id="64" dur="500"/>
                                        <p:tgtEl>
                                          <p:spTgt spid="25"/>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par>
                                <p:cTn id="72" presetID="53" presetClass="entr" presetSubtype="16"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nodeType="click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nodeType="clickEffect">
                                  <p:stCondLst>
                                    <p:cond delay="0"/>
                                  </p:stCondLst>
                                  <p:childTnLst>
                                    <p:set>
                                      <p:cBhvr>
                                        <p:cTn id="87" dur="1" fill="hold">
                                          <p:stCondLst>
                                            <p:cond delay="0"/>
                                          </p:stCondLst>
                                        </p:cTn>
                                        <p:tgtEl>
                                          <p:spTgt spid="23"/>
                                        </p:tgtEl>
                                        <p:attrNameLst>
                                          <p:attrName>style.visibility</p:attrName>
                                        </p:attrNameLst>
                                      </p:cBhvr>
                                      <p:to>
                                        <p:strVal val="visible"/>
                                      </p:to>
                                    </p:set>
                                    <p:anim calcmode="lin" valueType="num">
                                      <p:cBhvr>
                                        <p:cTn id="88" dur="500" fill="hold"/>
                                        <p:tgtEl>
                                          <p:spTgt spid="23"/>
                                        </p:tgtEl>
                                        <p:attrNameLst>
                                          <p:attrName>ppt_w</p:attrName>
                                        </p:attrNameLst>
                                      </p:cBhvr>
                                      <p:tavLst>
                                        <p:tav tm="0">
                                          <p:val>
                                            <p:fltVal val="0"/>
                                          </p:val>
                                        </p:tav>
                                        <p:tav tm="100000">
                                          <p:val>
                                            <p:strVal val="#ppt_w"/>
                                          </p:val>
                                        </p:tav>
                                      </p:tavLst>
                                    </p:anim>
                                    <p:anim calcmode="lin" valueType="num">
                                      <p:cBhvr>
                                        <p:cTn id="89" dur="500" fill="hold"/>
                                        <p:tgtEl>
                                          <p:spTgt spid="23"/>
                                        </p:tgtEl>
                                        <p:attrNameLst>
                                          <p:attrName>ppt_h</p:attrName>
                                        </p:attrNameLst>
                                      </p:cBhvr>
                                      <p:tavLst>
                                        <p:tav tm="0">
                                          <p:val>
                                            <p:fltVal val="0"/>
                                          </p:val>
                                        </p:tav>
                                        <p:tav tm="100000">
                                          <p:val>
                                            <p:strVal val="#ppt_h"/>
                                          </p:val>
                                        </p:tav>
                                      </p:tavLst>
                                    </p:anim>
                                    <p:animEffect transition="in" filter="fade">
                                      <p:cBhvr>
                                        <p:cTn id="9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90850" y="1352550"/>
            <a:ext cx="9201150" cy="5505450"/>
          </a:xfrm>
          <a:prstGeom prst="rect">
            <a:avLst/>
          </a:prstGeom>
        </p:spPr>
      </p:pic>
      <p:sp>
        <p:nvSpPr>
          <p:cNvPr id="3" name="Google Shape;200;p14"/>
          <p:cNvSpPr txBox="1">
            <a:spLocks/>
          </p:cNvSpPr>
          <p:nvPr/>
        </p:nvSpPr>
        <p:spPr>
          <a:xfrm>
            <a:off x="0" y="269703"/>
            <a:ext cx="12192000" cy="927330"/>
          </a:xfrm>
          <a:prstGeom prst="rect">
            <a:avLst/>
          </a:prstGeom>
        </p:spPr>
        <p:txBody>
          <a:bodyPr spcFirstLastPara="1" vert="horz" wrap="square" lIns="128712" tIns="128712" rIns="128712" bIns="128712" rtlCol="0" anchor="b" anchorCtr="0">
            <a:noAutofit/>
          </a:bodyPr>
          <a:lstStyle>
            <a:lvl1pPr algn="l" defTabSz="914400" rtl="0" eaLnBrk="1" latinLnBrk="0" hangingPunct="1">
              <a:lnSpc>
                <a:spcPct val="90000"/>
              </a:lnSpc>
              <a:spcBef>
                <a:spcPct val="0"/>
              </a:spcBef>
              <a:buNone/>
              <a:defRPr sz="3400" kern="1200">
                <a:solidFill>
                  <a:schemeClr val="tx1">
                    <a:lumMod val="75000"/>
                  </a:schemeClr>
                </a:solidFill>
                <a:latin typeface="+mj-lt"/>
                <a:ea typeface="+mj-ea"/>
                <a:cs typeface="+mj-cs"/>
              </a:defRPr>
            </a:lvl1pPr>
          </a:lstStyle>
          <a:p>
            <a:r>
              <a:rPr lang="en-US" sz="4200" b="1" dirty="0">
                <a:latin typeface="Times New Roman" pitchFamily="18" charset="0"/>
                <a:cs typeface="Times New Roman" pitchFamily="18" charset="0"/>
              </a:rPr>
              <a:t>2. </a:t>
            </a:r>
            <a:r>
              <a:rPr lang="en-US" sz="4200" b="1" dirty="0" err="1">
                <a:latin typeface="Times New Roman" pitchFamily="18" charset="0"/>
                <a:cs typeface="Times New Roman" pitchFamily="18" charset="0"/>
              </a:rPr>
              <a:t>Mở</a:t>
            </a:r>
            <a:r>
              <a:rPr lang="en-US" sz="4200" b="1" dirty="0">
                <a:latin typeface="Times New Roman" pitchFamily="18" charset="0"/>
                <a:cs typeface="Times New Roman" pitchFamily="18" charset="0"/>
              </a:rPr>
              <a:t> </a:t>
            </a:r>
            <a:r>
              <a:rPr lang="en-US" sz="4200" b="1" dirty="0" err="1">
                <a:latin typeface="Times New Roman" pitchFamily="18" charset="0"/>
                <a:cs typeface="Times New Roman" pitchFamily="18" charset="0"/>
              </a:rPr>
              <a:t>đoạn</a:t>
            </a:r>
            <a:r>
              <a:rPr lang="en-US" sz="4200" b="1" dirty="0">
                <a:latin typeface="Times New Roman" pitchFamily="18" charset="0"/>
                <a:cs typeface="Times New Roman" pitchFamily="18" charset="0"/>
              </a:rPr>
              <a:t> </a:t>
            </a:r>
            <a:r>
              <a:rPr lang="en-US" sz="4200" b="1" dirty="0" err="1">
                <a:latin typeface="Times New Roman" pitchFamily="18" charset="0"/>
                <a:cs typeface="Times New Roman" pitchFamily="18" charset="0"/>
              </a:rPr>
              <a:t>văn</a:t>
            </a:r>
            <a:r>
              <a:rPr lang="en-US" sz="4200" b="1" dirty="0">
                <a:latin typeface="Times New Roman" pitchFamily="18" charset="0"/>
                <a:cs typeface="Times New Roman" pitchFamily="18" charset="0"/>
              </a:rPr>
              <a:t> </a:t>
            </a:r>
            <a:r>
              <a:rPr lang="en-US" sz="4200" b="1" dirty="0" err="1">
                <a:latin typeface="Times New Roman" pitchFamily="18" charset="0"/>
                <a:cs typeface="Times New Roman" pitchFamily="18" charset="0"/>
              </a:rPr>
              <a:t>bản</a:t>
            </a:r>
            <a:r>
              <a:rPr lang="en-US" sz="4200" b="1" dirty="0">
                <a:latin typeface="Times New Roman" pitchFamily="18" charset="0"/>
                <a:cs typeface="Times New Roman" pitchFamily="18" charset="0"/>
              </a:rPr>
              <a:t> </a:t>
            </a:r>
            <a:r>
              <a:rPr lang="en-US" sz="4200" b="1" dirty="0" err="1">
                <a:latin typeface="Times New Roman" pitchFamily="18" charset="0"/>
                <a:cs typeface="Times New Roman" pitchFamily="18" charset="0"/>
              </a:rPr>
              <a:t>có</a:t>
            </a:r>
            <a:r>
              <a:rPr lang="en-US" sz="4200" b="1" dirty="0">
                <a:latin typeface="Times New Roman" pitchFamily="18" charset="0"/>
                <a:cs typeface="Times New Roman" pitchFamily="18" charset="0"/>
              </a:rPr>
              <a:t> </a:t>
            </a:r>
            <a:r>
              <a:rPr lang="en-US" sz="4200" b="1" dirty="0" err="1">
                <a:latin typeface="Times New Roman" pitchFamily="18" charset="0"/>
                <a:cs typeface="Times New Roman" pitchFamily="18" charset="0"/>
              </a:rPr>
              <a:t>sẵn</a:t>
            </a:r>
            <a:r>
              <a:rPr lang="en-US" sz="4200" b="1" dirty="0">
                <a:latin typeface="Times New Roman" pitchFamily="18" charset="0"/>
                <a:cs typeface="Times New Roman" pitchFamily="18" charset="0"/>
              </a:rPr>
              <a:t> </a:t>
            </a:r>
            <a:r>
              <a:rPr lang="en-US" sz="4200" b="1" dirty="0" err="1">
                <a:latin typeface="Times New Roman" pitchFamily="18" charset="0"/>
                <a:cs typeface="Times New Roman" pitchFamily="18" charset="0"/>
              </a:rPr>
              <a:t>rồi</a:t>
            </a:r>
            <a:r>
              <a:rPr lang="en-US" sz="4200" b="1" dirty="0">
                <a:latin typeface="Times New Roman" pitchFamily="18" charset="0"/>
                <a:cs typeface="Times New Roman" pitchFamily="18" charset="0"/>
              </a:rPr>
              <a:t> </a:t>
            </a:r>
            <a:r>
              <a:rPr lang="en-US" sz="4200" b="1" dirty="0" err="1">
                <a:latin typeface="Times New Roman" pitchFamily="18" charset="0"/>
                <a:cs typeface="Times New Roman" pitchFamily="18" charset="0"/>
              </a:rPr>
              <a:t>điều</a:t>
            </a:r>
            <a:r>
              <a:rPr lang="en-US" sz="4200" b="1" dirty="0">
                <a:latin typeface="Times New Roman" pitchFamily="18" charset="0"/>
                <a:cs typeface="Times New Roman" pitchFamily="18" charset="0"/>
              </a:rPr>
              <a:t> </a:t>
            </a:r>
            <a:r>
              <a:rPr lang="en-US" sz="4200" b="1" dirty="0" err="1">
                <a:latin typeface="Times New Roman" pitchFamily="18" charset="0"/>
                <a:cs typeface="Times New Roman" pitchFamily="18" charset="0"/>
              </a:rPr>
              <a:t>chỉnh</a:t>
            </a:r>
            <a:r>
              <a:rPr lang="en-US" sz="4200" b="1" dirty="0">
                <a:latin typeface="Times New Roman" pitchFamily="18" charset="0"/>
                <a:cs typeface="Times New Roman" pitchFamily="18" charset="0"/>
              </a:rPr>
              <a:t> </a:t>
            </a:r>
            <a:r>
              <a:rPr lang="en-US" sz="4200" b="1" dirty="0" err="1">
                <a:latin typeface="Times New Roman" pitchFamily="18" charset="0"/>
                <a:cs typeface="Times New Roman" pitchFamily="18" charset="0"/>
              </a:rPr>
              <a:t>đoạn</a:t>
            </a:r>
            <a:r>
              <a:rPr lang="en-US" sz="4200" b="1" dirty="0">
                <a:latin typeface="Times New Roman" pitchFamily="18" charset="0"/>
                <a:cs typeface="Times New Roman" pitchFamily="18" charset="0"/>
              </a:rPr>
              <a:t> </a:t>
            </a:r>
            <a:r>
              <a:rPr lang="en-US" sz="4200" b="1" dirty="0" err="1">
                <a:latin typeface="Times New Roman" pitchFamily="18" charset="0"/>
                <a:cs typeface="Times New Roman" pitchFamily="18" charset="0"/>
              </a:rPr>
              <a:t>văn</a:t>
            </a:r>
            <a:r>
              <a:rPr lang="en-US" sz="4200" b="1" dirty="0">
                <a:latin typeface="Times New Roman" pitchFamily="18" charset="0"/>
                <a:cs typeface="Times New Roman" pitchFamily="18" charset="0"/>
              </a:rPr>
              <a:t> </a:t>
            </a:r>
            <a:r>
              <a:rPr lang="en-US" sz="4200" b="1" dirty="0" err="1">
                <a:latin typeface="Times New Roman" pitchFamily="18" charset="0"/>
                <a:cs typeface="Times New Roman" pitchFamily="18" charset="0"/>
              </a:rPr>
              <a:t>theo</a:t>
            </a:r>
            <a:r>
              <a:rPr lang="en-US" sz="4200" b="1" dirty="0">
                <a:latin typeface="Times New Roman" pitchFamily="18" charset="0"/>
                <a:cs typeface="Times New Roman" pitchFamily="18" charset="0"/>
              </a:rPr>
              <a:t> </a:t>
            </a:r>
            <a:r>
              <a:rPr lang="en-US" sz="4200" b="1" dirty="0" err="1">
                <a:latin typeface="Times New Roman" pitchFamily="18" charset="0"/>
                <a:cs typeface="Times New Roman" pitchFamily="18" charset="0"/>
              </a:rPr>
              <a:t>yêu</a:t>
            </a:r>
            <a:r>
              <a:rPr lang="en-US" sz="4200" b="1" dirty="0">
                <a:latin typeface="Times New Roman" pitchFamily="18" charset="0"/>
                <a:cs typeface="Times New Roman" pitchFamily="18" charset="0"/>
              </a:rPr>
              <a:t> </a:t>
            </a:r>
            <a:r>
              <a:rPr lang="en-US" sz="4200" b="1" dirty="0" err="1">
                <a:latin typeface="Times New Roman" pitchFamily="18" charset="0"/>
                <a:cs typeface="Times New Roman" pitchFamily="18" charset="0"/>
              </a:rPr>
              <a:t>cầu</a:t>
            </a:r>
            <a:r>
              <a:rPr lang="en-US" sz="4200" b="1" dirty="0">
                <a:latin typeface="Times New Roman" pitchFamily="18" charset="0"/>
                <a:cs typeface="Times New Roman" pitchFamily="18" charset="0"/>
              </a:rPr>
              <a:t>:</a:t>
            </a:r>
          </a:p>
        </p:txBody>
      </p:sp>
      <p:sp>
        <p:nvSpPr>
          <p:cNvPr id="4" name="Google Shape;200;p14"/>
          <p:cNvSpPr txBox="1">
            <a:spLocks/>
          </p:cNvSpPr>
          <p:nvPr/>
        </p:nvSpPr>
        <p:spPr>
          <a:xfrm>
            <a:off x="229900" y="3739734"/>
            <a:ext cx="2345503" cy="643313"/>
          </a:xfrm>
          <a:prstGeom prst="rect">
            <a:avLst/>
          </a:prstGeom>
          <a:solidFill>
            <a:schemeClr val="accent5">
              <a:lumMod val="40000"/>
              <a:lumOff val="60000"/>
            </a:schemeClr>
          </a:solidFill>
        </p:spPr>
        <p:txBody>
          <a:bodyPr spcFirstLastPara="1" vert="horz" wrap="square" lIns="128712" tIns="128712" rIns="128712" bIns="128712" rtlCol="0" anchor="b" anchorCtr="0">
            <a:noAutofit/>
          </a:bodyPr>
          <a:lstStyle>
            <a:lvl1pPr algn="l" defTabSz="914400" rtl="0" eaLnBrk="1" latinLnBrk="0" hangingPunct="1">
              <a:lnSpc>
                <a:spcPct val="90000"/>
              </a:lnSpc>
              <a:spcBef>
                <a:spcPct val="0"/>
              </a:spcBef>
              <a:buNone/>
              <a:defRPr sz="3400" kern="1200">
                <a:solidFill>
                  <a:schemeClr val="tx1">
                    <a:lumMod val="75000"/>
                  </a:schemeClr>
                </a:solidFill>
                <a:latin typeface="+mj-lt"/>
                <a:ea typeface="+mj-ea"/>
                <a:cs typeface="+mj-cs"/>
              </a:defRPr>
            </a:lvl1pPr>
          </a:lstStyle>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trái</a:t>
            </a:r>
            <a:r>
              <a:rPr lang="en-US" sz="2800" dirty="0">
                <a:latin typeface="Times New Roman" pitchFamily="18" charset="0"/>
                <a:cs typeface="Times New Roman" pitchFamily="18" charset="0"/>
              </a:rPr>
              <a:t> 3cm:</a:t>
            </a:r>
          </a:p>
        </p:txBody>
      </p:sp>
      <p:sp>
        <p:nvSpPr>
          <p:cNvPr id="5" name="Right Brace 4"/>
          <p:cNvSpPr/>
          <p:nvPr/>
        </p:nvSpPr>
        <p:spPr>
          <a:xfrm rot="5400000">
            <a:off x="5037258" y="2236316"/>
            <a:ext cx="244500" cy="1055914"/>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 name="Straight Arrow Connector 5"/>
          <p:cNvCxnSpPr>
            <a:stCxn id="4" idx="3"/>
          </p:cNvCxnSpPr>
          <p:nvPr/>
        </p:nvCxnSpPr>
        <p:spPr>
          <a:xfrm flipV="1">
            <a:off x="2575403" y="2886523"/>
            <a:ext cx="2584105" cy="117486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Google Shape;200;p14"/>
          <p:cNvSpPr txBox="1">
            <a:spLocks/>
          </p:cNvSpPr>
          <p:nvPr/>
        </p:nvSpPr>
        <p:spPr>
          <a:xfrm>
            <a:off x="9619787" y="709237"/>
            <a:ext cx="2345503" cy="643313"/>
          </a:xfrm>
          <a:prstGeom prst="rect">
            <a:avLst/>
          </a:prstGeom>
          <a:solidFill>
            <a:schemeClr val="accent5">
              <a:lumMod val="40000"/>
              <a:lumOff val="60000"/>
            </a:schemeClr>
          </a:solidFill>
        </p:spPr>
        <p:txBody>
          <a:bodyPr spcFirstLastPara="1" vert="horz" wrap="square" lIns="128712" tIns="128712" rIns="128712" bIns="128712" rtlCol="0" anchor="b" anchorCtr="0">
            <a:noAutofit/>
          </a:bodyPr>
          <a:lstStyle>
            <a:lvl1pPr algn="l" defTabSz="914400" rtl="0" eaLnBrk="1" latinLnBrk="0" hangingPunct="1">
              <a:lnSpc>
                <a:spcPct val="90000"/>
              </a:lnSpc>
              <a:spcBef>
                <a:spcPct val="0"/>
              </a:spcBef>
              <a:buNone/>
              <a:defRPr sz="3400" kern="1200">
                <a:solidFill>
                  <a:schemeClr val="tx1">
                    <a:lumMod val="75000"/>
                  </a:schemeClr>
                </a:solidFill>
                <a:latin typeface="+mj-lt"/>
                <a:ea typeface="+mj-ea"/>
                <a:cs typeface="+mj-cs"/>
              </a:defRPr>
            </a:lvl1pPr>
          </a:lstStyle>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phải</a:t>
            </a:r>
            <a:r>
              <a:rPr lang="en-US" sz="2800" dirty="0">
                <a:latin typeface="Times New Roman" pitchFamily="18" charset="0"/>
                <a:cs typeface="Times New Roman" pitchFamily="18" charset="0"/>
              </a:rPr>
              <a:t> 2cm:</a:t>
            </a:r>
          </a:p>
        </p:txBody>
      </p:sp>
      <p:sp>
        <p:nvSpPr>
          <p:cNvPr id="8" name="Right Brace 7"/>
          <p:cNvSpPr/>
          <p:nvPr/>
        </p:nvSpPr>
        <p:spPr>
          <a:xfrm rot="16200000">
            <a:off x="10338816" y="2077153"/>
            <a:ext cx="166042" cy="741403"/>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9" name="Straight Arrow Connector 8"/>
          <p:cNvCxnSpPr/>
          <p:nvPr/>
        </p:nvCxnSpPr>
        <p:spPr>
          <a:xfrm flipH="1">
            <a:off x="10421837" y="1352550"/>
            <a:ext cx="370701" cy="98688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Google Shape;200;p14"/>
          <p:cNvSpPr txBox="1">
            <a:spLocks/>
          </p:cNvSpPr>
          <p:nvPr/>
        </p:nvSpPr>
        <p:spPr>
          <a:xfrm>
            <a:off x="204306" y="2169882"/>
            <a:ext cx="2345503" cy="643313"/>
          </a:xfrm>
          <a:prstGeom prst="rect">
            <a:avLst/>
          </a:prstGeom>
          <a:solidFill>
            <a:schemeClr val="accent5">
              <a:lumMod val="40000"/>
              <a:lumOff val="60000"/>
            </a:schemeClr>
          </a:solidFill>
        </p:spPr>
        <p:txBody>
          <a:bodyPr spcFirstLastPara="1" vert="horz" wrap="square" lIns="128712" tIns="128712" rIns="128712" bIns="128712" rtlCol="0" anchor="b" anchorCtr="0">
            <a:noAutofit/>
          </a:bodyPr>
          <a:lstStyle>
            <a:lvl1pPr algn="l" defTabSz="914400" rtl="0" eaLnBrk="1" latinLnBrk="0" hangingPunct="1">
              <a:lnSpc>
                <a:spcPct val="90000"/>
              </a:lnSpc>
              <a:spcBef>
                <a:spcPct val="0"/>
              </a:spcBef>
              <a:buNone/>
              <a:defRPr sz="3400" kern="1200">
                <a:solidFill>
                  <a:schemeClr val="tx1">
                    <a:lumMod val="75000"/>
                  </a:schemeClr>
                </a:solidFill>
                <a:latin typeface="+mj-lt"/>
                <a:ea typeface="+mj-ea"/>
                <a:cs typeface="+mj-cs"/>
              </a:defRPr>
            </a:lvl1pPr>
          </a:lstStyle>
          <a:p>
            <a:r>
              <a:rPr lang="en-US" sz="2800" dirty="0">
                <a:latin typeface="Times New Roman" pitchFamily="18" charset="0"/>
                <a:cs typeface="Times New Roman" pitchFamily="18" charset="0"/>
              </a:rPr>
              <a:t>- In </a:t>
            </a:r>
            <a:r>
              <a:rPr lang="en-US" sz="2800" dirty="0" err="1">
                <a:latin typeface="Times New Roman" pitchFamily="18" charset="0"/>
                <a:cs typeface="Times New Roman" pitchFamily="18" charset="0"/>
              </a:rPr>
              <a:t>nghiêng</a:t>
            </a:r>
            <a:endParaRPr lang="en-US" sz="2800" dirty="0">
              <a:latin typeface="Times New Roman" pitchFamily="18" charset="0"/>
              <a:cs typeface="Times New Roman" pitchFamily="18" charset="0"/>
            </a:endParaRPr>
          </a:p>
        </p:txBody>
      </p:sp>
      <p:cxnSp>
        <p:nvCxnSpPr>
          <p:cNvPr id="11" name="Straight Arrow Connector 10"/>
          <p:cNvCxnSpPr>
            <a:stCxn id="10" idx="3"/>
            <a:endCxn id="21" idx="1"/>
          </p:cNvCxnSpPr>
          <p:nvPr/>
        </p:nvCxnSpPr>
        <p:spPr>
          <a:xfrm flipV="1">
            <a:off x="2549809" y="2359125"/>
            <a:ext cx="1351833" cy="13241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Google Shape;200;p14"/>
          <p:cNvSpPr txBox="1">
            <a:spLocks/>
          </p:cNvSpPr>
          <p:nvPr/>
        </p:nvSpPr>
        <p:spPr>
          <a:xfrm>
            <a:off x="3361765" y="631478"/>
            <a:ext cx="1411941" cy="643313"/>
          </a:xfrm>
          <a:prstGeom prst="rect">
            <a:avLst/>
          </a:prstGeom>
          <a:solidFill>
            <a:schemeClr val="accent5">
              <a:lumMod val="40000"/>
              <a:lumOff val="60000"/>
            </a:schemeClr>
          </a:solidFill>
        </p:spPr>
        <p:txBody>
          <a:bodyPr spcFirstLastPara="1" vert="horz" wrap="square" lIns="128712" tIns="128712" rIns="128712" bIns="128712" rtlCol="0" anchor="b" anchorCtr="0">
            <a:noAutofit/>
          </a:bodyPr>
          <a:lstStyle>
            <a:lvl1pPr algn="l" defTabSz="914400" rtl="0" eaLnBrk="1" latinLnBrk="0" hangingPunct="1">
              <a:lnSpc>
                <a:spcPct val="90000"/>
              </a:lnSpc>
              <a:spcBef>
                <a:spcPct val="0"/>
              </a:spcBef>
              <a:buNone/>
              <a:defRPr sz="3400" kern="1200">
                <a:solidFill>
                  <a:schemeClr val="tx1">
                    <a:lumMod val="75000"/>
                  </a:schemeClr>
                </a:solidFill>
                <a:latin typeface="+mj-lt"/>
                <a:ea typeface="+mj-ea"/>
                <a:cs typeface="+mj-cs"/>
              </a:defRPr>
            </a:lvl1pPr>
          </a:lstStyle>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Cỡ</a:t>
            </a:r>
            <a:r>
              <a:rPr lang="en-US" sz="2800" dirty="0">
                <a:latin typeface="Times New Roman" pitchFamily="18" charset="0"/>
                <a:cs typeface="Times New Roman" pitchFamily="18" charset="0"/>
              </a:rPr>
              <a:t> 13</a:t>
            </a:r>
          </a:p>
        </p:txBody>
      </p:sp>
      <p:cxnSp>
        <p:nvCxnSpPr>
          <p:cNvPr id="17" name="Straight Arrow Connector 16"/>
          <p:cNvCxnSpPr>
            <a:stCxn id="16" idx="2"/>
          </p:cNvCxnSpPr>
          <p:nvPr/>
        </p:nvCxnSpPr>
        <p:spPr>
          <a:xfrm>
            <a:off x="4067736" y="1274791"/>
            <a:ext cx="705970" cy="64813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5"/>
          <p:cNvSpPr>
            <a:spLocks noChangeArrowheads="1"/>
          </p:cNvSpPr>
          <p:nvPr/>
        </p:nvSpPr>
        <p:spPr bwMode="auto">
          <a:xfrm>
            <a:off x="4559827" y="1925382"/>
            <a:ext cx="480687" cy="244500"/>
          </a:xfrm>
          <a:prstGeom prst="rect">
            <a:avLst/>
          </a:prstGeom>
          <a:noFill/>
          <a:ln w="1905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600"/>
              </a:spcBef>
              <a:buFont typeface="Arial" panose="020B0604020202020204" pitchFamily="34" charset="0"/>
              <a:buChar char="•"/>
              <a:defRPr sz="2400">
                <a:solidFill>
                  <a:schemeClr val="tx1"/>
                </a:solidFill>
                <a:latin typeface="Euphemia" panose="020B0503040102020104" pitchFamily="34" charset="0"/>
              </a:defRPr>
            </a:lvl1pPr>
            <a:lvl2pPr marL="742950" indent="-285750">
              <a:lnSpc>
                <a:spcPct val="90000"/>
              </a:lnSpc>
              <a:spcBef>
                <a:spcPts val="600"/>
              </a:spcBef>
              <a:buFont typeface="Euphemia" panose="020B0503040102020104" pitchFamily="34" charset="0"/>
              <a:buChar char="–"/>
              <a:defRPr sz="2000">
                <a:solidFill>
                  <a:schemeClr val="tx1"/>
                </a:solidFill>
                <a:latin typeface="Euphemia" panose="020B0503040102020104" pitchFamily="34" charset="0"/>
              </a:defRPr>
            </a:lvl2pPr>
            <a:lvl3pPr marL="1143000" indent="-228600">
              <a:lnSpc>
                <a:spcPct val="90000"/>
              </a:lnSpc>
              <a:spcBef>
                <a:spcPts val="600"/>
              </a:spcBef>
              <a:buFont typeface="Euphemia" panose="020B0503040102020104" pitchFamily="34" charset="0"/>
              <a:buChar char="–"/>
              <a:defRPr>
                <a:solidFill>
                  <a:schemeClr val="tx1"/>
                </a:solidFill>
                <a:latin typeface="Euphemia" panose="020B0503040102020104" pitchFamily="34" charset="0"/>
              </a:defRPr>
            </a:lvl3pPr>
            <a:lvl4pPr marL="1600200" indent="-228600">
              <a:lnSpc>
                <a:spcPct val="90000"/>
              </a:lnSpc>
              <a:spcBef>
                <a:spcPts val="600"/>
              </a:spcBef>
              <a:buFont typeface="Euphemia" panose="020B0503040102020104" pitchFamily="34" charset="0"/>
              <a:buChar char="–"/>
              <a:defRPr sz="1600">
                <a:solidFill>
                  <a:schemeClr val="tx1"/>
                </a:solidFill>
                <a:latin typeface="Euphemia" panose="020B0503040102020104" pitchFamily="34" charset="0"/>
              </a:defRPr>
            </a:lvl4pPr>
            <a:lvl5pPr marL="2057400" indent="-228600">
              <a:lnSpc>
                <a:spcPct val="90000"/>
              </a:lnSpc>
              <a:spcBef>
                <a:spcPts val="600"/>
              </a:spcBef>
              <a:buFont typeface="Euphemia" panose="020B0503040102020104" pitchFamily="34" charset="0"/>
              <a:buChar char="–"/>
              <a:defRPr sz="1600">
                <a:solidFill>
                  <a:schemeClr val="tx1"/>
                </a:solidFill>
                <a:latin typeface="Euphemia" panose="020B0503040102020104" pitchFamily="34" charset="0"/>
              </a:defRPr>
            </a:lvl5pPr>
            <a:lvl6pPr marL="2514600" indent="-228600" fontAlgn="base">
              <a:lnSpc>
                <a:spcPct val="90000"/>
              </a:lnSpc>
              <a:spcBef>
                <a:spcPts val="600"/>
              </a:spcBef>
              <a:spcAft>
                <a:spcPct val="0"/>
              </a:spcAft>
              <a:buFont typeface="Euphemia" panose="020B0503040102020104" pitchFamily="34" charset="0"/>
              <a:buChar char="–"/>
              <a:defRPr sz="1600">
                <a:solidFill>
                  <a:schemeClr val="tx1"/>
                </a:solidFill>
                <a:latin typeface="Euphemia" panose="020B0503040102020104" pitchFamily="34" charset="0"/>
              </a:defRPr>
            </a:lvl6pPr>
            <a:lvl7pPr marL="2971800" indent="-228600" fontAlgn="base">
              <a:lnSpc>
                <a:spcPct val="90000"/>
              </a:lnSpc>
              <a:spcBef>
                <a:spcPts val="600"/>
              </a:spcBef>
              <a:spcAft>
                <a:spcPct val="0"/>
              </a:spcAft>
              <a:buFont typeface="Euphemia" panose="020B0503040102020104" pitchFamily="34" charset="0"/>
              <a:buChar char="–"/>
              <a:defRPr sz="1600">
                <a:solidFill>
                  <a:schemeClr val="tx1"/>
                </a:solidFill>
                <a:latin typeface="Euphemia" panose="020B0503040102020104" pitchFamily="34" charset="0"/>
              </a:defRPr>
            </a:lvl7pPr>
            <a:lvl8pPr marL="3429000" indent="-228600" fontAlgn="base">
              <a:lnSpc>
                <a:spcPct val="90000"/>
              </a:lnSpc>
              <a:spcBef>
                <a:spcPts val="600"/>
              </a:spcBef>
              <a:spcAft>
                <a:spcPct val="0"/>
              </a:spcAft>
              <a:buFont typeface="Euphemia" panose="020B0503040102020104" pitchFamily="34" charset="0"/>
              <a:buChar char="–"/>
              <a:defRPr sz="1600">
                <a:solidFill>
                  <a:schemeClr val="tx1"/>
                </a:solidFill>
                <a:latin typeface="Euphemia" panose="020B0503040102020104" pitchFamily="34" charset="0"/>
              </a:defRPr>
            </a:lvl8pPr>
            <a:lvl9pPr marL="3886200" indent="-228600" fontAlgn="base">
              <a:lnSpc>
                <a:spcPct val="90000"/>
              </a:lnSpc>
              <a:spcBef>
                <a:spcPts val="600"/>
              </a:spcBef>
              <a:spcAft>
                <a:spcPct val="0"/>
              </a:spcAft>
              <a:buFont typeface="Euphemia" panose="020B0503040102020104" pitchFamily="34" charset="0"/>
              <a:buChar char="–"/>
              <a:defRPr sz="1600">
                <a:solidFill>
                  <a:schemeClr val="tx1"/>
                </a:solidFill>
                <a:latin typeface="Euphemia" panose="020B0503040102020104" pitchFamily="34" charset="0"/>
              </a:defRPr>
            </a:lvl9pPr>
          </a:lstStyle>
          <a:p>
            <a:pPr eaLnBrk="1" hangingPunct="1">
              <a:lnSpc>
                <a:spcPct val="100000"/>
              </a:lnSpc>
              <a:spcBef>
                <a:spcPct val="0"/>
              </a:spcBef>
              <a:buFontTx/>
              <a:buNone/>
            </a:pPr>
            <a:endParaRPr lang="en-US" altLang="en-US" sz="2000">
              <a:latin typeface="Calibri" panose="020F0502020204030204" pitchFamily="34" charset="0"/>
            </a:endParaRPr>
          </a:p>
        </p:txBody>
      </p:sp>
      <p:sp>
        <p:nvSpPr>
          <p:cNvPr id="21" name="Rectangle 15"/>
          <p:cNvSpPr>
            <a:spLocks noChangeArrowheads="1"/>
          </p:cNvSpPr>
          <p:nvPr/>
        </p:nvSpPr>
        <p:spPr bwMode="auto">
          <a:xfrm>
            <a:off x="3901642" y="2248228"/>
            <a:ext cx="280393" cy="221794"/>
          </a:xfrm>
          <a:prstGeom prst="rect">
            <a:avLst/>
          </a:prstGeom>
          <a:noFill/>
          <a:ln w="1905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600"/>
              </a:spcBef>
              <a:buFont typeface="Arial" panose="020B0604020202020204" pitchFamily="34" charset="0"/>
              <a:buChar char="•"/>
              <a:defRPr sz="2400">
                <a:solidFill>
                  <a:schemeClr val="tx1"/>
                </a:solidFill>
                <a:latin typeface="Euphemia" panose="020B0503040102020104" pitchFamily="34" charset="0"/>
              </a:defRPr>
            </a:lvl1pPr>
            <a:lvl2pPr marL="742950" indent="-285750">
              <a:lnSpc>
                <a:spcPct val="90000"/>
              </a:lnSpc>
              <a:spcBef>
                <a:spcPts val="600"/>
              </a:spcBef>
              <a:buFont typeface="Euphemia" panose="020B0503040102020104" pitchFamily="34" charset="0"/>
              <a:buChar char="–"/>
              <a:defRPr sz="2000">
                <a:solidFill>
                  <a:schemeClr val="tx1"/>
                </a:solidFill>
                <a:latin typeface="Euphemia" panose="020B0503040102020104" pitchFamily="34" charset="0"/>
              </a:defRPr>
            </a:lvl2pPr>
            <a:lvl3pPr marL="1143000" indent="-228600">
              <a:lnSpc>
                <a:spcPct val="90000"/>
              </a:lnSpc>
              <a:spcBef>
                <a:spcPts val="600"/>
              </a:spcBef>
              <a:buFont typeface="Euphemia" panose="020B0503040102020104" pitchFamily="34" charset="0"/>
              <a:buChar char="–"/>
              <a:defRPr>
                <a:solidFill>
                  <a:schemeClr val="tx1"/>
                </a:solidFill>
                <a:latin typeface="Euphemia" panose="020B0503040102020104" pitchFamily="34" charset="0"/>
              </a:defRPr>
            </a:lvl3pPr>
            <a:lvl4pPr marL="1600200" indent="-228600">
              <a:lnSpc>
                <a:spcPct val="90000"/>
              </a:lnSpc>
              <a:spcBef>
                <a:spcPts val="600"/>
              </a:spcBef>
              <a:buFont typeface="Euphemia" panose="020B0503040102020104" pitchFamily="34" charset="0"/>
              <a:buChar char="–"/>
              <a:defRPr sz="1600">
                <a:solidFill>
                  <a:schemeClr val="tx1"/>
                </a:solidFill>
                <a:latin typeface="Euphemia" panose="020B0503040102020104" pitchFamily="34" charset="0"/>
              </a:defRPr>
            </a:lvl4pPr>
            <a:lvl5pPr marL="2057400" indent="-228600">
              <a:lnSpc>
                <a:spcPct val="90000"/>
              </a:lnSpc>
              <a:spcBef>
                <a:spcPts val="600"/>
              </a:spcBef>
              <a:buFont typeface="Euphemia" panose="020B0503040102020104" pitchFamily="34" charset="0"/>
              <a:buChar char="–"/>
              <a:defRPr sz="1600">
                <a:solidFill>
                  <a:schemeClr val="tx1"/>
                </a:solidFill>
                <a:latin typeface="Euphemia" panose="020B0503040102020104" pitchFamily="34" charset="0"/>
              </a:defRPr>
            </a:lvl5pPr>
            <a:lvl6pPr marL="2514600" indent="-228600" fontAlgn="base">
              <a:lnSpc>
                <a:spcPct val="90000"/>
              </a:lnSpc>
              <a:spcBef>
                <a:spcPts val="600"/>
              </a:spcBef>
              <a:spcAft>
                <a:spcPct val="0"/>
              </a:spcAft>
              <a:buFont typeface="Euphemia" panose="020B0503040102020104" pitchFamily="34" charset="0"/>
              <a:buChar char="–"/>
              <a:defRPr sz="1600">
                <a:solidFill>
                  <a:schemeClr val="tx1"/>
                </a:solidFill>
                <a:latin typeface="Euphemia" panose="020B0503040102020104" pitchFamily="34" charset="0"/>
              </a:defRPr>
            </a:lvl6pPr>
            <a:lvl7pPr marL="2971800" indent="-228600" fontAlgn="base">
              <a:lnSpc>
                <a:spcPct val="90000"/>
              </a:lnSpc>
              <a:spcBef>
                <a:spcPts val="600"/>
              </a:spcBef>
              <a:spcAft>
                <a:spcPct val="0"/>
              </a:spcAft>
              <a:buFont typeface="Euphemia" panose="020B0503040102020104" pitchFamily="34" charset="0"/>
              <a:buChar char="–"/>
              <a:defRPr sz="1600">
                <a:solidFill>
                  <a:schemeClr val="tx1"/>
                </a:solidFill>
                <a:latin typeface="Euphemia" panose="020B0503040102020104" pitchFamily="34" charset="0"/>
              </a:defRPr>
            </a:lvl7pPr>
            <a:lvl8pPr marL="3429000" indent="-228600" fontAlgn="base">
              <a:lnSpc>
                <a:spcPct val="90000"/>
              </a:lnSpc>
              <a:spcBef>
                <a:spcPts val="600"/>
              </a:spcBef>
              <a:spcAft>
                <a:spcPct val="0"/>
              </a:spcAft>
              <a:buFont typeface="Euphemia" panose="020B0503040102020104" pitchFamily="34" charset="0"/>
              <a:buChar char="–"/>
              <a:defRPr sz="1600">
                <a:solidFill>
                  <a:schemeClr val="tx1"/>
                </a:solidFill>
                <a:latin typeface="Euphemia" panose="020B0503040102020104" pitchFamily="34" charset="0"/>
              </a:defRPr>
            </a:lvl8pPr>
            <a:lvl9pPr marL="3886200" indent="-228600" fontAlgn="base">
              <a:lnSpc>
                <a:spcPct val="90000"/>
              </a:lnSpc>
              <a:spcBef>
                <a:spcPts val="600"/>
              </a:spcBef>
              <a:spcAft>
                <a:spcPct val="0"/>
              </a:spcAft>
              <a:buFont typeface="Euphemia" panose="020B0503040102020104" pitchFamily="34" charset="0"/>
              <a:buChar char="–"/>
              <a:defRPr sz="1600">
                <a:solidFill>
                  <a:schemeClr val="tx1"/>
                </a:solidFill>
                <a:latin typeface="Euphemia" panose="020B0503040102020104" pitchFamily="34" charset="0"/>
              </a:defRPr>
            </a:lvl9pPr>
          </a:lstStyle>
          <a:p>
            <a:pPr eaLnBrk="1" hangingPunct="1">
              <a:lnSpc>
                <a:spcPct val="100000"/>
              </a:lnSpc>
              <a:spcBef>
                <a:spcPct val="0"/>
              </a:spcBef>
              <a:buFontTx/>
              <a:buNone/>
            </a:pPr>
            <a:endParaRPr lang="en-US" altLang="en-US" sz="2000">
              <a:latin typeface="Calibri" panose="020F0502020204030204" pitchFamily="34" charset="0"/>
            </a:endParaRPr>
          </a:p>
        </p:txBody>
      </p:sp>
      <p:sp>
        <p:nvSpPr>
          <p:cNvPr id="23" name="Rectangle 15"/>
          <p:cNvSpPr>
            <a:spLocks noChangeArrowheads="1"/>
          </p:cNvSpPr>
          <p:nvPr/>
        </p:nvSpPr>
        <p:spPr bwMode="auto">
          <a:xfrm>
            <a:off x="7264667" y="3202563"/>
            <a:ext cx="480687" cy="244500"/>
          </a:xfrm>
          <a:prstGeom prst="rect">
            <a:avLst/>
          </a:prstGeom>
          <a:noFill/>
          <a:ln w="1905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600"/>
              </a:spcBef>
              <a:buFont typeface="Arial" panose="020B0604020202020204" pitchFamily="34" charset="0"/>
              <a:buChar char="•"/>
              <a:defRPr sz="2400">
                <a:solidFill>
                  <a:schemeClr val="tx1"/>
                </a:solidFill>
                <a:latin typeface="Euphemia" panose="020B0503040102020104" pitchFamily="34" charset="0"/>
              </a:defRPr>
            </a:lvl1pPr>
            <a:lvl2pPr marL="742950" indent="-285750">
              <a:lnSpc>
                <a:spcPct val="90000"/>
              </a:lnSpc>
              <a:spcBef>
                <a:spcPts val="600"/>
              </a:spcBef>
              <a:buFont typeface="Euphemia" panose="020B0503040102020104" pitchFamily="34" charset="0"/>
              <a:buChar char="–"/>
              <a:defRPr sz="2000">
                <a:solidFill>
                  <a:schemeClr val="tx1"/>
                </a:solidFill>
                <a:latin typeface="Euphemia" panose="020B0503040102020104" pitchFamily="34" charset="0"/>
              </a:defRPr>
            </a:lvl2pPr>
            <a:lvl3pPr marL="1143000" indent="-228600">
              <a:lnSpc>
                <a:spcPct val="90000"/>
              </a:lnSpc>
              <a:spcBef>
                <a:spcPts val="600"/>
              </a:spcBef>
              <a:buFont typeface="Euphemia" panose="020B0503040102020104" pitchFamily="34" charset="0"/>
              <a:buChar char="–"/>
              <a:defRPr>
                <a:solidFill>
                  <a:schemeClr val="tx1"/>
                </a:solidFill>
                <a:latin typeface="Euphemia" panose="020B0503040102020104" pitchFamily="34" charset="0"/>
              </a:defRPr>
            </a:lvl3pPr>
            <a:lvl4pPr marL="1600200" indent="-228600">
              <a:lnSpc>
                <a:spcPct val="90000"/>
              </a:lnSpc>
              <a:spcBef>
                <a:spcPts val="600"/>
              </a:spcBef>
              <a:buFont typeface="Euphemia" panose="020B0503040102020104" pitchFamily="34" charset="0"/>
              <a:buChar char="–"/>
              <a:defRPr sz="1600">
                <a:solidFill>
                  <a:schemeClr val="tx1"/>
                </a:solidFill>
                <a:latin typeface="Euphemia" panose="020B0503040102020104" pitchFamily="34" charset="0"/>
              </a:defRPr>
            </a:lvl4pPr>
            <a:lvl5pPr marL="2057400" indent="-228600">
              <a:lnSpc>
                <a:spcPct val="90000"/>
              </a:lnSpc>
              <a:spcBef>
                <a:spcPts val="600"/>
              </a:spcBef>
              <a:buFont typeface="Euphemia" panose="020B0503040102020104" pitchFamily="34" charset="0"/>
              <a:buChar char="–"/>
              <a:defRPr sz="1600">
                <a:solidFill>
                  <a:schemeClr val="tx1"/>
                </a:solidFill>
                <a:latin typeface="Euphemia" panose="020B0503040102020104" pitchFamily="34" charset="0"/>
              </a:defRPr>
            </a:lvl5pPr>
            <a:lvl6pPr marL="2514600" indent="-228600" fontAlgn="base">
              <a:lnSpc>
                <a:spcPct val="90000"/>
              </a:lnSpc>
              <a:spcBef>
                <a:spcPts val="600"/>
              </a:spcBef>
              <a:spcAft>
                <a:spcPct val="0"/>
              </a:spcAft>
              <a:buFont typeface="Euphemia" panose="020B0503040102020104" pitchFamily="34" charset="0"/>
              <a:buChar char="–"/>
              <a:defRPr sz="1600">
                <a:solidFill>
                  <a:schemeClr val="tx1"/>
                </a:solidFill>
                <a:latin typeface="Euphemia" panose="020B0503040102020104" pitchFamily="34" charset="0"/>
              </a:defRPr>
            </a:lvl6pPr>
            <a:lvl7pPr marL="2971800" indent="-228600" fontAlgn="base">
              <a:lnSpc>
                <a:spcPct val="90000"/>
              </a:lnSpc>
              <a:spcBef>
                <a:spcPts val="600"/>
              </a:spcBef>
              <a:spcAft>
                <a:spcPct val="0"/>
              </a:spcAft>
              <a:buFont typeface="Euphemia" panose="020B0503040102020104" pitchFamily="34" charset="0"/>
              <a:buChar char="–"/>
              <a:defRPr sz="1600">
                <a:solidFill>
                  <a:schemeClr val="tx1"/>
                </a:solidFill>
                <a:latin typeface="Euphemia" panose="020B0503040102020104" pitchFamily="34" charset="0"/>
              </a:defRPr>
            </a:lvl7pPr>
            <a:lvl8pPr marL="3429000" indent="-228600" fontAlgn="base">
              <a:lnSpc>
                <a:spcPct val="90000"/>
              </a:lnSpc>
              <a:spcBef>
                <a:spcPts val="600"/>
              </a:spcBef>
              <a:spcAft>
                <a:spcPct val="0"/>
              </a:spcAft>
              <a:buFont typeface="Euphemia" panose="020B0503040102020104" pitchFamily="34" charset="0"/>
              <a:buChar char="–"/>
              <a:defRPr sz="1600">
                <a:solidFill>
                  <a:schemeClr val="tx1"/>
                </a:solidFill>
                <a:latin typeface="Euphemia" panose="020B0503040102020104" pitchFamily="34" charset="0"/>
              </a:defRPr>
            </a:lvl8pPr>
            <a:lvl9pPr marL="3886200" indent="-228600" fontAlgn="base">
              <a:lnSpc>
                <a:spcPct val="90000"/>
              </a:lnSpc>
              <a:spcBef>
                <a:spcPts val="600"/>
              </a:spcBef>
              <a:spcAft>
                <a:spcPct val="0"/>
              </a:spcAft>
              <a:buFont typeface="Euphemia" panose="020B0503040102020104" pitchFamily="34" charset="0"/>
              <a:buChar char="–"/>
              <a:defRPr sz="1600">
                <a:solidFill>
                  <a:schemeClr val="tx1"/>
                </a:solidFill>
                <a:latin typeface="Euphemia" panose="020B0503040102020104" pitchFamily="34" charset="0"/>
              </a:defRPr>
            </a:lvl9pPr>
          </a:lstStyle>
          <a:p>
            <a:pPr eaLnBrk="1" hangingPunct="1">
              <a:lnSpc>
                <a:spcPct val="100000"/>
              </a:lnSpc>
              <a:spcBef>
                <a:spcPct val="0"/>
              </a:spcBef>
              <a:buFontTx/>
              <a:buNone/>
            </a:pPr>
            <a:endParaRPr lang="en-US" altLang="en-US" sz="2000">
              <a:latin typeface="Calibri" panose="020F0502020204030204" pitchFamily="34" charset="0"/>
            </a:endParaRPr>
          </a:p>
        </p:txBody>
      </p:sp>
      <p:cxnSp>
        <p:nvCxnSpPr>
          <p:cNvPr id="24" name="Straight Arrow Connector 23"/>
          <p:cNvCxnSpPr/>
          <p:nvPr/>
        </p:nvCxnSpPr>
        <p:spPr>
          <a:xfrm>
            <a:off x="7037957" y="1274791"/>
            <a:ext cx="454775" cy="192777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Google Shape;200;p14"/>
          <p:cNvSpPr txBox="1">
            <a:spLocks/>
          </p:cNvSpPr>
          <p:nvPr/>
        </p:nvSpPr>
        <p:spPr>
          <a:xfrm>
            <a:off x="5687465" y="631478"/>
            <a:ext cx="2609370" cy="643313"/>
          </a:xfrm>
          <a:prstGeom prst="rect">
            <a:avLst/>
          </a:prstGeom>
          <a:solidFill>
            <a:schemeClr val="accent5">
              <a:lumMod val="40000"/>
              <a:lumOff val="60000"/>
            </a:schemeClr>
          </a:solidFill>
        </p:spPr>
        <p:txBody>
          <a:bodyPr spcFirstLastPara="1" vert="horz" wrap="square" lIns="128712" tIns="128712" rIns="128712" bIns="128712" rtlCol="0" anchor="b" anchorCtr="0">
            <a:noAutofit/>
          </a:bodyPr>
          <a:lstStyle>
            <a:lvl1pPr algn="l" defTabSz="914400" rtl="0" eaLnBrk="1" latinLnBrk="0" hangingPunct="1">
              <a:lnSpc>
                <a:spcPct val="90000"/>
              </a:lnSpc>
              <a:spcBef>
                <a:spcPct val="0"/>
              </a:spcBef>
              <a:buNone/>
              <a:defRPr sz="3400" kern="1200">
                <a:solidFill>
                  <a:schemeClr val="tx1">
                    <a:lumMod val="75000"/>
                  </a:schemeClr>
                </a:solidFill>
                <a:latin typeface="+mj-lt"/>
                <a:ea typeface="+mj-ea"/>
                <a:cs typeface="+mj-cs"/>
              </a:defRPr>
            </a:lvl1pPr>
          </a:lstStyle>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dòng</a:t>
            </a:r>
            <a:r>
              <a:rPr lang="en-US" sz="2800" dirty="0">
                <a:latin typeface="Times New Roman" pitchFamily="18" charset="0"/>
                <a:cs typeface="Times New Roman" pitchFamily="18" charset="0"/>
              </a:rPr>
              <a:t> 2.0:</a:t>
            </a:r>
          </a:p>
        </p:txBody>
      </p:sp>
      <p:sp>
        <p:nvSpPr>
          <p:cNvPr id="30" name="Google Shape;200;p14"/>
          <p:cNvSpPr txBox="1">
            <a:spLocks/>
          </p:cNvSpPr>
          <p:nvPr/>
        </p:nvSpPr>
        <p:spPr>
          <a:xfrm>
            <a:off x="40662" y="1212524"/>
            <a:ext cx="2864224" cy="643313"/>
          </a:xfrm>
          <a:prstGeom prst="rect">
            <a:avLst/>
          </a:prstGeom>
          <a:solidFill>
            <a:schemeClr val="accent2">
              <a:lumMod val="20000"/>
              <a:lumOff val="80000"/>
            </a:schemeClr>
          </a:solidFill>
        </p:spPr>
        <p:txBody>
          <a:bodyPr spcFirstLastPara="1" vert="horz" wrap="square" lIns="128712" tIns="128712" rIns="128712" bIns="128712" rtlCol="0" anchor="b" anchorCtr="0">
            <a:noAutofit/>
          </a:bodyPr>
          <a:lstStyle>
            <a:lvl1pPr algn="l" defTabSz="914400" rtl="0" eaLnBrk="1" latinLnBrk="0" hangingPunct="1">
              <a:lnSpc>
                <a:spcPct val="90000"/>
              </a:lnSpc>
              <a:spcBef>
                <a:spcPct val="0"/>
              </a:spcBef>
              <a:buNone/>
              <a:defRPr sz="3400" kern="1200">
                <a:solidFill>
                  <a:schemeClr val="tx1">
                    <a:lumMod val="75000"/>
                  </a:schemeClr>
                </a:solidFill>
                <a:latin typeface="+mj-lt"/>
                <a:ea typeface="+mj-ea"/>
                <a:cs typeface="+mj-cs"/>
              </a:defRPr>
            </a:lvl1pPr>
          </a:lstStyle>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Đoạn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thứ</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nhất</a:t>
            </a:r>
            <a:r>
              <a:rPr lang="en-US" sz="2800" dirty="0">
                <a:latin typeface="Times New Roman" pitchFamily="18" charset="0"/>
                <a:cs typeface="Times New Roman" pitchFamily="18" charset="0"/>
              </a:rPr>
              <a:t>:</a:t>
            </a:r>
          </a:p>
        </p:txBody>
      </p:sp>
      <p:sp>
        <p:nvSpPr>
          <p:cNvPr id="31" name="Google Shape;200;p14"/>
          <p:cNvSpPr txBox="1">
            <a:spLocks/>
          </p:cNvSpPr>
          <p:nvPr/>
        </p:nvSpPr>
        <p:spPr>
          <a:xfrm>
            <a:off x="40662" y="5024985"/>
            <a:ext cx="2864224" cy="1294237"/>
          </a:xfrm>
          <a:prstGeom prst="rect">
            <a:avLst/>
          </a:prstGeom>
          <a:solidFill>
            <a:schemeClr val="accent2">
              <a:lumMod val="20000"/>
              <a:lumOff val="80000"/>
            </a:schemeClr>
          </a:solidFill>
        </p:spPr>
        <p:txBody>
          <a:bodyPr spcFirstLastPara="1" vert="horz" wrap="square" lIns="128712" tIns="128712" rIns="128712" bIns="128712" rtlCol="0" anchor="b" anchorCtr="0">
            <a:noAutofit/>
          </a:bodyPr>
          <a:lstStyle>
            <a:lvl1pPr algn="l" defTabSz="914400" rtl="0" eaLnBrk="1" latinLnBrk="0" hangingPunct="1">
              <a:lnSpc>
                <a:spcPct val="90000"/>
              </a:lnSpc>
              <a:spcBef>
                <a:spcPct val="0"/>
              </a:spcBef>
              <a:buNone/>
              <a:defRPr sz="3400" kern="1200">
                <a:solidFill>
                  <a:schemeClr val="tx1">
                    <a:lumMod val="75000"/>
                  </a:schemeClr>
                </a:solidFill>
                <a:latin typeface="+mj-lt"/>
                <a:ea typeface="+mj-ea"/>
                <a:cs typeface="+mj-cs"/>
              </a:defRPr>
            </a:lvl1pPr>
          </a:lstStyle>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Đoạn</a:t>
            </a:r>
            <a:r>
              <a:rPr lang="en-US" sz="2800" dirty="0">
                <a:latin typeface="Times New Roman" pitchFamily="18" charset="0"/>
                <a:cs typeface="Times New Roman" pitchFamily="18" charset="0"/>
              </a:rPr>
              <a:t> 2,3,4 </a:t>
            </a:r>
            <a:r>
              <a:rPr lang="en-US" sz="2800" dirty="0" err="1">
                <a:latin typeface="Times New Roman" pitchFamily="18" charset="0"/>
                <a:cs typeface="Times New Roman" pitchFamily="18" charset="0"/>
              </a:rPr>
              <a:t>làm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như</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đoạn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thứ</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nhất</a:t>
            </a:r>
            <a:r>
              <a:rPr lang="en-US" sz="2800" dirty="0">
                <a:latin typeface="Times New Roman" pitchFamily="18" charset="0"/>
                <a:cs typeface="Times New Roman" pitchFamily="18" charset="0"/>
              </a:rPr>
              <a:t>:</a:t>
            </a:r>
          </a:p>
        </p:txBody>
      </p:sp>
    </p:spTree>
    <p:extLst>
      <p:ext uri="{BB962C8B-B14F-4D97-AF65-F5344CB8AC3E}">
        <p14:creationId xmlns:p14="http://schemas.microsoft.com/office/powerpoint/2010/main" val="414647183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0"/>
                                        </p:tgtEl>
                                        <p:attrNameLst>
                                          <p:attrName>style.visibility</p:attrName>
                                        </p:attrNameLst>
                                      </p:cBhvr>
                                      <p:to>
                                        <p:strVal val="visible"/>
                                      </p:to>
                                    </p:set>
                                    <p:anim calcmode="lin" valueType="num">
                                      <p:cBhvr>
                                        <p:cTn id="14" dur="500" fill="hold"/>
                                        <p:tgtEl>
                                          <p:spTgt spid="30"/>
                                        </p:tgtEl>
                                        <p:attrNameLst>
                                          <p:attrName>ppt_w</p:attrName>
                                        </p:attrNameLst>
                                      </p:cBhvr>
                                      <p:tavLst>
                                        <p:tav tm="0">
                                          <p:val>
                                            <p:fltVal val="0"/>
                                          </p:val>
                                        </p:tav>
                                        <p:tav tm="100000">
                                          <p:val>
                                            <p:strVal val="#ppt_w"/>
                                          </p:val>
                                        </p:tav>
                                      </p:tavLst>
                                    </p:anim>
                                    <p:anim calcmode="lin" valueType="num">
                                      <p:cBhvr>
                                        <p:cTn id="15" dur="500" fill="hold"/>
                                        <p:tgtEl>
                                          <p:spTgt spid="30"/>
                                        </p:tgtEl>
                                        <p:attrNameLst>
                                          <p:attrName>ppt_h</p:attrName>
                                        </p:attrNameLst>
                                      </p:cBhvr>
                                      <p:tavLst>
                                        <p:tav tm="0">
                                          <p:val>
                                            <p:fltVal val="0"/>
                                          </p:val>
                                        </p:tav>
                                        <p:tav tm="100000">
                                          <p:val>
                                            <p:strVal val="#ppt_h"/>
                                          </p:val>
                                        </p:tav>
                                      </p:tavLst>
                                    </p:anim>
                                    <p:animEffect transition="in" filter="fade">
                                      <p:cBhvr>
                                        <p:cTn id="16" dur="500"/>
                                        <p:tgtEl>
                                          <p:spTgt spid="3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par>
                                <p:cTn id="24" presetID="53" presetClass="entr" presetSubtype="16"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animEffect transition="in" filter="fade">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500" fill="hold"/>
                                        <p:tgtEl>
                                          <p:spTgt spid="9"/>
                                        </p:tgtEl>
                                        <p:attrNameLst>
                                          <p:attrName>ppt_w</p:attrName>
                                        </p:attrNameLst>
                                      </p:cBhvr>
                                      <p:tavLst>
                                        <p:tav tm="0">
                                          <p:val>
                                            <p:fltVal val="0"/>
                                          </p:val>
                                        </p:tav>
                                        <p:tav tm="100000">
                                          <p:val>
                                            <p:strVal val="#ppt_w"/>
                                          </p:val>
                                        </p:tav>
                                      </p:tavLst>
                                    </p:anim>
                                    <p:anim calcmode="lin" valueType="num">
                                      <p:cBhvr>
                                        <p:cTn id="39" dur="500" fill="hold"/>
                                        <p:tgtEl>
                                          <p:spTgt spid="9"/>
                                        </p:tgtEl>
                                        <p:attrNameLst>
                                          <p:attrName>ppt_h</p:attrName>
                                        </p:attrNameLst>
                                      </p:cBhvr>
                                      <p:tavLst>
                                        <p:tav tm="0">
                                          <p:val>
                                            <p:fltVal val="0"/>
                                          </p:val>
                                        </p:tav>
                                        <p:tav tm="100000">
                                          <p:val>
                                            <p:strVal val="#ppt_h"/>
                                          </p:val>
                                        </p:tav>
                                      </p:tavLst>
                                    </p:anim>
                                    <p:animEffect transition="in" filter="fade">
                                      <p:cBhvr>
                                        <p:cTn id="40" dur="500"/>
                                        <p:tgtEl>
                                          <p:spTgt spid="9"/>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ppt_w</p:attrName>
                                        </p:attrNameLst>
                                      </p:cBhvr>
                                      <p:tavLst>
                                        <p:tav tm="0">
                                          <p:val>
                                            <p:fltVal val="0"/>
                                          </p:val>
                                        </p:tav>
                                        <p:tav tm="100000">
                                          <p:val>
                                            <p:strVal val="#ppt_w"/>
                                          </p:val>
                                        </p:tav>
                                      </p:tavLst>
                                    </p:anim>
                                    <p:anim calcmode="lin" valueType="num">
                                      <p:cBhvr>
                                        <p:cTn id="44" dur="500" fill="hold"/>
                                        <p:tgtEl>
                                          <p:spTgt spid="8"/>
                                        </p:tgtEl>
                                        <p:attrNameLst>
                                          <p:attrName>ppt_h</p:attrName>
                                        </p:attrNameLst>
                                      </p:cBhvr>
                                      <p:tavLst>
                                        <p:tav tm="0">
                                          <p:val>
                                            <p:fltVal val="0"/>
                                          </p:val>
                                        </p:tav>
                                        <p:tav tm="100000">
                                          <p:val>
                                            <p:strVal val="#ppt_h"/>
                                          </p:val>
                                        </p:tav>
                                      </p:tavLst>
                                    </p:anim>
                                    <p:animEffect transition="in" filter="fade">
                                      <p:cBhvr>
                                        <p:cTn id="45" dur="500"/>
                                        <p:tgtEl>
                                          <p:spTgt spid="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cBhvr>
                                        <p:cTn id="48" dur="500" fill="hold"/>
                                        <p:tgtEl>
                                          <p:spTgt spid="7"/>
                                        </p:tgtEl>
                                        <p:attrNameLst>
                                          <p:attrName>ppt_w</p:attrName>
                                        </p:attrNameLst>
                                      </p:cBhvr>
                                      <p:tavLst>
                                        <p:tav tm="0">
                                          <p:val>
                                            <p:fltVal val="0"/>
                                          </p:val>
                                        </p:tav>
                                        <p:tav tm="100000">
                                          <p:val>
                                            <p:strVal val="#ppt_w"/>
                                          </p:val>
                                        </p:tav>
                                      </p:tavLst>
                                    </p:anim>
                                    <p:anim calcmode="lin" valueType="num">
                                      <p:cBhvr>
                                        <p:cTn id="49" dur="500" fill="hold"/>
                                        <p:tgtEl>
                                          <p:spTgt spid="7"/>
                                        </p:tgtEl>
                                        <p:attrNameLst>
                                          <p:attrName>ppt_h</p:attrName>
                                        </p:attrNameLst>
                                      </p:cBhvr>
                                      <p:tavLst>
                                        <p:tav tm="0">
                                          <p:val>
                                            <p:fltVal val="0"/>
                                          </p:val>
                                        </p:tav>
                                        <p:tav tm="100000">
                                          <p:val>
                                            <p:strVal val="#ppt_h"/>
                                          </p:val>
                                        </p:tav>
                                      </p:tavLst>
                                    </p:anim>
                                    <p:animEffect transition="in" filter="fade">
                                      <p:cBhvr>
                                        <p:cTn id="50" dur="500"/>
                                        <p:tgtEl>
                                          <p:spTgt spid="7"/>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par>
                                <p:cTn id="58" presetID="53" presetClass="entr" presetSubtype="16"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p:cTn id="60" dur="500" fill="hold"/>
                                        <p:tgtEl>
                                          <p:spTgt spid="11"/>
                                        </p:tgtEl>
                                        <p:attrNameLst>
                                          <p:attrName>ppt_w</p:attrName>
                                        </p:attrNameLst>
                                      </p:cBhvr>
                                      <p:tavLst>
                                        <p:tav tm="0">
                                          <p:val>
                                            <p:fltVal val="0"/>
                                          </p:val>
                                        </p:tav>
                                        <p:tav tm="100000">
                                          <p:val>
                                            <p:strVal val="#ppt_w"/>
                                          </p:val>
                                        </p:tav>
                                      </p:tavLst>
                                    </p:anim>
                                    <p:anim calcmode="lin" valueType="num">
                                      <p:cBhvr>
                                        <p:cTn id="61" dur="500" fill="hold"/>
                                        <p:tgtEl>
                                          <p:spTgt spid="11"/>
                                        </p:tgtEl>
                                        <p:attrNameLst>
                                          <p:attrName>ppt_h</p:attrName>
                                        </p:attrNameLst>
                                      </p:cBhvr>
                                      <p:tavLst>
                                        <p:tav tm="0">
                                          <p:val>
                                            <p:fltVal val="0"/>
                                          </p:val>
                                        </p:tav>
                                        <p:tav tm="100000">
                                          <p:val>
                                            <p:strVal val="#ppt_h"/>
                                          </p:val>
                                        </p:tav>
                                      </p:tavLst>
                                    </p:anim>
                                    <p:animEffect transition="in" filter="fade">
                                      <p:cBhvr>
                                        <p:cTn id="62" dur="500"/>
                                        <p:tgtEl>
                                          <p:spTgt spid="11"/>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500" fill="hold"/>
                                        <p:tgtEl>
                                          <p:spTgt spid="20"/>
                                        </p:tgtEl>
                                        <p:attrNameLst>
                                          <p:attrName>ppt_w</p:attrName>
                                        </p:attrNameLst>
                                      </p:cBhvr>
                                      <p:tavLst>
                                        <p:tav tm="0">
                                          <p:val>
                                            <p:fltVal val="0"/>
                                          </p:val>
                                        </p:tav>
                                        <p:tav tm="100000">
                                          <p:val>
                                            <p:strVal val="#ppt_w"/>
                                          </p:val>
                                        </p:tav>
                                      </p:tavLst>
                                    </p:anim>
                                    <p:anim calcmode="lin" valueType="num">
                                      <p:cBhvr>
                                        <p:cTn id="73" dur="500" fill="hold"/>
                                        <p:tgtEl>
                                          <p:spTgt spid="20"/>
                                        </p:tgtEl>
                                        <p:attrNameLst>
                                          <p:attrName>ppt_h</p:attrName>
                                        </p:attrNameLst>
                                      </p:cBhvr>
                                      <p:tavLst>
                                        <p:tav tm="0">
                                          <p:val>
                                            <p:fltVal val="0"/>
                                          </p:val>
                                        </p:tav>
                                        <p:tav tm="100000">
                                          <p:val>
                                            <p:strVal val="#ppt_h"/>
                                          </p:val>
                                        </p:tav>
                                      </p:tavLst>
                                    </p:anim>
                                    <p:animEffect transition="in" filter="fade">
                                      <p:cBhvr>
                                        <p:cTn id="74" dur="500"/>
                                        <p:tgtEl>
                                          <p:spTgt spid="20"/>
                                        </p:tgtEl>
                                      </p:cBhvr>
                                    </p:animEffect>
                                  </p:childTnLst>
                                </p:cTn>
                              </p:par>
                              <p:par>
                                <p:cTn id="75" presetID="53" presetClass="entr" presetSubtype="16" fill="hold" nodeType="with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500" fill="hold"/>
                                        <p:tgtEl>
                                          <p:spTgt spid="17"/>
                                        </p:tgtEl>
                                        <p:attrNameLst>
                                          <p:attrName>ppt_w</p:attrName>
                                        </p:attrNameLst>
                                      </p:cBhvr>
                                      <p:tavLst>
                                        <p:tav tm="0">
                                          <p:val>
                                            <p:fltVal val="0"/>
                                          </p:val>
                                        </p:tav>
                                        <p:tav tm="100000">
                                          <p:val>
                                            <p:strVal val="#ppt_w"/>
                                          </p:val>
                                        </p:tav>
                                      </p:tavLst>
                                    </p:anim>
                                    <p:anim calcmode="lin" valueType="num">
                                      <p:cBhvr>
                                        <p:cTn id="78" dur="500" fill="hold"/>
                                        <p:tgtEl>
                                          <p:spTgt spid="17"/>
                                        </p:tgtEl>
                                        <p:attrNameLst>
                                          <p:attrName>ppt_h</p:attrName>
                                        </p:attrNameLst>
                                      </p:cBhvr>
                                      <p:tavLst>
                                        <p:tav tm="0">
                                          <p:val>
                                            <p:fltVal val="0"/>
                                          </p:val>
                                        </p:tav>
                                        <p:tav tm="100000">
                                          <p:val>
                                            <p:strVal val="#ppt_h"/>
                                          </p:val>
                                        </p:tav>
                                      </p:tavLst>
                                    </p:anim>
                                    <p:animEffect transition="in" filter="fade">
                                      <p:cBhvr>
                                        <p:cTn id="79" dur="500"/>
                                        <p:tgtEl>
                                          <p:spTgt spid="17"/>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16"/>
                                        </p:tgtEl>
                                        <p:attrNameLst>
                                          <p:attrName>style.visibility</p:attrName>
                                        </p:attrNameLst>
                                      </p:cBhvr>
                                      <p:to>
                                        <p:strVal val="visible"/>
                                      </p:to>
                                    </p:set>
                                    <p:anim calcmode="lin" valueType="num">
                                      <p:cBhvr>
                                        <p:cTn id="82" dur="500" fill="hold"/>
                                        <p:tgtEl>
                                          <p:spTgt spid="16"/>
                                        </p:tgtEl>
                                        <p:attrNameLst>
                                          <p:attrName>ppt_w</p:attrName>
                                        </p:attrNameLst>
                                      </p:cBhvr>
                                      <p:tavLst>
                                        <p:tav tm="0">
                                          <p:val>
                                            <p:fltVal val="0"/>
                                          </p:val>
                                        </p:tav>
                                        <p:tav tm="100000">
                                          <p:val>
                                            <p:strVal val="#ppt_w"/>
                                          </p:val>
                                        </p:tav>
                                      </p:tavLst>
                                    </p:anim>
                                    <p:anim calcmode="lin" valueType="num">
                                      <p:cBhvr>
                                        <p:cTn id="83" dur="500" fill="hold"/>
                                        <p:tgtEl>
                                          <p:spTgt spid="16"/>
                                        </p:tgtEl>
                                        <p:attrNameLst>
                                          <p:attrName>ppt_h</p:attrName>
                                        </p:attrNameLst>
                                      </p:cBhvr>
                                      <p:tavLst>
                                        <p:tav tm="0">
                                          <p:val>
                                            <p:fltVal val="0"/>
                                          </p:val>
                                        </p:tav>
                                        <p:tav tm="100000">
                                          <p:val>
                                            <p:strVal val="#ppt_h"/>
                                          </p:val>
                                        </p:tav>
                                      </p:tavLst>
                                    </p:anim>
                                    <p:animEffect transition="in" filter="fade">
                                      <p:cBhvr>
                                        <p:cTn id="84" dur="500"/>
                                        <p:tgtEl>
                                          <p:spTgt spid="16"/>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grpId="0" nodeType="click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nodeType="with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25"/>
                                        </p:tgtEl>
                                        <p:attrNameLst>
                                          <p:attrName>style.visibility</p:attrName>
                                        </p:attrNameLst>
                                      </p:cBhvr>
                                      <p:to>
                                        <p:strVal val="visible"/>
                                      </p:to>
                                    </p:set>
                                    <p:anim calcmode="lin" valueType="num">
                                      <p:cBhvr>
                                        <p:cTn id="99" dur="500" fill="hold"/>
                                        <p:tgtEl>
                                          <p:spTgt spid="25"/>
                                        </p:tgtEl>
                                        <p:attrNameLst>
                                          <p:attrName>ppt_w</p:attrName>
                                        </p:attrNameLst>
                                      </p:cBhvr>
                                      <p:tavLst>
                                        <p:tav tm="0">
                                          <p:val>
                                            <p:fltVal val="0"/>
                                          </p:val>
                                        </p:tav>
                                        <p:tav tm="100000">
                                          <p:val>
                                            <p:strVal val="#ppt_w"/>
                                          </p:val>
                                        </p:tav>
                                      </p:tavLst>
                                    </p:anim>
                                    <p:anim calcmode="lin" valueType="num">
                                      <p:cBhvr>
                                        <p:cTn id="100" dur="500" fill="hold"/>
                                        <p:tgtEl>
                                          <p:spTgt spid="25"/>
                                        </p:tgtEl>
                                        <p:attrNameLst>
                                          <p:attrName>ppt_h</p:attrName>
                                        </p:attrNameLst>
                                      </p:cBhvr>
                                      <p:tavLst>
                                        <p:tav tm="0">
                                          <p:val>
                                            <p:fltVal val="0"/>
                                          </p:val>
                                        </p:tav>
                                        <p:tav tm="100000">
                                          <p:val>
                                            <p:strVal val="#ppt_h"/>
                                          </p:val>
                                        </p:tav>
                                      </p:tavLst>
                                    </p:anim>
                                    <p:animEffect transition="in" filter="fade">
                                      <p:cBhvr>
                                        <p:cTn id="101" dur="500"/>
                                        <p:tgtEl>
                                          <p:spTgt spid="25"/>
                                        </p:tgtEl>
                                      </p:cBhvr>
                                    </p:animEffect>
                                  </p:childTnLst>
                                </p:cTn>
                              </p:par>
                            </p:childTnLst>
                          </p:cTn>
                        </p:par>
                      </p:childTnLst>
                    </p:cTn>
                  </p:par>
                  <p:par>
                    <p:cTn id="102" fill="hold">
                      <p:stCondLst>
                        <p:cond delay="indefinite"/>
                      </p:stCondLst>
                      <p:childTnLst>
                        <p:par>
                          <p:cTn id="103" fill="hold">
                            <p:stCondLst>
                              <p:cond delay="0"/>
                            </p:stCondLst>
                            <p:childTnLst>
                              <p:par>
                                <p:cTn id="104" presetID="53" presetClass="entr" presetSubtype="16" fill="hold" grpId="0" nodeType="clickEffect">
                                  <p:stCondLst>
                                    <p:cond delay="0"/>
                                  </p:stCondLst>
                                  <p:childTnLst>
                                    <p:set>
                                      <p:cBhvr>
                                        <p:cTn id="105" dur="1" fill="hold">
                                          <p:stCondLst>
                                            <p:cond delay="0"/>
                                          </p:stCondLst>
                                        </p:cTn>
                                        <p:tgtEl>
                                          <p:spTgt spid="31"/>
                                        </p:tgtEl>
                                        <p:attrNameLst>
                                          <p:attrName>style.visibility</p:attrName>
                                        </p:attrNameLst>
                                      </p:cBhvr>
                                      <p:to>
                                        <p:strVal val="visible"/>
                                      </p:to>
                                    </p:set>
                                    <p:anim calcmode="lin" valueType="num">
                                      <p:cBhvr>
                                        <p:cTn id="106" dur="500" fill="hold"/>
                                        <p:tgtEl>
                                          <p:spTgt spid="31"/>
                                        </p:tgtEl>
                                        <p:attrNameLst>
                                          <p:attrName>ppt_w</p:attrName>
                                        </p:attrNameLst>
                                      </p:cBhvr>
                                      <p:tavLst>
                                        <p:tav tm="0">
                                          <p:val>
                                            <p:fltVal val="0"/>
                                          </p:val>
                                        </p:tav>
                                        <p:tav tm="100000">
                                          <p:val>
                                            <p:strVal val="#ppt_w"/>
                                          </p:val>
                                        </p:tav>
                                      </p:tavLst>
                                    </p:anim>
                                    <p:anim calcmode="lin" valueType="num">
                                      <p:cBhvr>
                                        <p:cTn id="107" dur="500" fill="hold"/>
                                        <p:tgtEl>
                                          <p:spTgt spid="31"/>
                                        </p:tgtEl>
                                        <p:attrNameLst>
                                          <p:attrName>ppt_h</p:attrName>
                                        </p:attrNameLst>
                                      </p:cBhvr>
                                      <p:tavLst>
                                        <p:tav tm="0">
                                          <p:val>
                                            <p:fltVal val="0"/>
                                          </p:val>
                                        </p:tav>
                                        <p:tav tm="100000">
                                          <p:val>
                                            <p:strVal val="#ppt_h"/>
                                          </p:val>
                                        </p:tav>
                                      </p:tavLst>
                                    </p:anim>
                                    <p:animEffect transition="in" filter="fade">
                                      <p:cBhvr>
                                        <p:cTn id="10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10" grpId="0" animBg="1"/>
      <p:bldP spid="16" grpId="0" animBg="1"/>
      <p:bldP spid="20" grpId="0" animBg="1"/>
      <p:bldP spid="21" grpId="0" animBg="1"/>
      <p:bldP spid="23" grpId="0" animBg="1"/>
      <p:bldP spid="25" grpId="0" animBg="1"/>
      <p:bldP spid="30" grpId="0" animBg="1"/>
      <p:bldP spid="3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4340" descr="28"/>
          <p:cNvPicPr>
            <a:picLocks noChangeAspect="1"/>
          </p:cNvPicPr>
          <p:nvPr/>
        </p:nvPicPr>
        <p:blipFill>
          <a:blip r:embed="rId2"/>
          <a:stretch>
            <a:fillRect/>
          </a:stretch>
        </p:blipFill>
        <p:spPr>
          <a:xfrm>
            <a:off x="280401" y="4991524"/>
            <a:ext cx="1930725" cy="1853738"/>
          </a:xfrm>
          <a:prstGeom prst="rect">
            <a:avLst/>
          </a:prstGeom>
          <a:noFill/>
          <a:ln w="9525">
            <a:noFill/>
          </a:ln>
        </p:spPr>
      </p:pic>
      <p:sp>
        <p:nvSpPr>
          <p:cNvPr id="4" name="矩形 14342"/>
          <p:cNvSpPr/>
          <p:nvPr/>
        </p:nvSpPr>
        <p:spPr>
          <a:xfrm>
            <a:off x="3854905" y="149112"/>
            <a:ext cx="4624370" cy="701688"/>
          </a:xfrm>
          <a:prstGeom prst="rect">
            <a:avLst/>
          </a:prstGeom>
          <a:solidFill>
            <a:schemeClr val="bg2">
              <a:lumMod val="90000"/>
            </a:schemeClr>
          </a:solidFill>
          <a:ln/>
          <a:scene3d>
            <a:camera prst="orthographicFront"/>
            <a:lightRig rig="threePt" dir="t"/>
          </a:scene3d>
          <a:sp3d>
            <a:bevelT w="114300" prst="artDeco"/>
          </a:sp3d>
        </p:spPr>
        <p:style>
          <a:lnRef idx="1">
            <a:schemeClr val="accent3"/>
          </a:lnRef>
          <a:fillRef idx="2">
            <a:schemeClr val="accent3"/>
          </a:fillRef>
          <a:effectRef idx="1">
            <a:schemeClr val="accent3"/>
          </a:effectRef>
          <a:fontRef idx="minor">
            <a:schemeClr val="dk1"/>
          </a:fontRef>
        </p:style>
        <p:txBody>
          <a:bodyPr wrap="square" lIns="70061" tIns="35031" rIns="70061" bIns="35031" anchor="t">
            <a:spAutoFit/>
          </a:bodyPr>
          <a:lstStyle/>
          <a:p>
            <a:pPr algn="ctr" defTabSz="1149687"/>
            <a:r>
              <a:rPr lang="en-US" altLang="zh-CN" sz="4100" b="1" dirty="0" err="1">
                <a:solidFill>
                  <a:srgbClr val="C00000"/>
                </a:solidFill>
                <a:latin typeface="Times New Roman" pitchFamily="18" charset="0"/>
                <a:ea typeface="宋体" panose="02010600030101010101" pitchFamily="2" charset="-122"/>
                <a:cs typeface="Times New Roman" pitchFamily="18" charset="0"/>
              </a:rPr>
              <a:t>Ghi</a:t>
            </a:r>
            <a:r>
              <a:rPr lang="en-US" altLang="zh-CN" sz="4100" b="1" dirty="0">
                <a:solidFill>
                  <a:srgbClr val="C00000"/>
                </a:solidFill>
                <a:latin typeface="Times New Roman" pitchFamily="18" charset="0"/>
                <a:ea typeface="宋体" panose="02010600030101010101" pitchFamily="2" charset="-122"/>
                <a:cs typeface="Times New Roman" pitchFamily="18" charset="0"/>
              </a:rPr>
              <a:t> </a:t>
            </a:r>
            <a:r>
              <a:rPr lang="en-US" altLang="zh-CN" sz="4100" b="1" dirty="0" err="1">
                <a:solidFill>
                  <a:srgbClr val="C00000"/>
                </a:solidFill>
                <a:latin typeface="Times New Roman" pitchFamily="18" charset="0"/>
                <a:ea typeface="宋体" panose="02010600030101010101" pitchFamily="2" charset="-122"/>
                <a:cs typeface="Times New Roman" pitchFamily="18" charset="0"/>
              </a:rPr>
              <a:t>nhớ</a:t>
            </a:r>
            <a:endParaRPr lang="en-US" altLang="zh-CN" sz="4100" b="1" dirty="0">
              <a:solidFill>
                <a:srgbClr val="C00000"/>
              </a:solidFill>
              <a:latin typeface="Times New Roman" pitchFamily="18" charset="0"/>
              <a:ea typeface="宋体" panose="02010600030101010101" pitchFamily="2" charset="-122"/>
              <a:cs typeface="Times New Roman" pitchFamily="18" charset="0"/>
            </a:endParaRPr>
          </a:p>
        </p:txBody>
      </p:sp>
      <p:sp>
        <p:nvSpPr>
          <p:cNvPr id="5" name="矩形 14342"/>
          <p:cNvSpPr/>
          <p:nvPr/>
        </p:nvSpPr>
        <p:spPr>
          <a:xfrm>
            <a:off x="2244436" y="1795433"/>
            <a:ext cx="9742517" cy="4502729"/>
          </a:xfrm>
          <a:prstGeom prst="rect">
            <a:avLst/>
          </a:prstGeom>
          <a:noFill/>
          <a:ln w="9525">
            <a:noFill/>
          </a:ln>
        </p:spPr>
        <p:txBody>
          <a:bodyPr wrap="square" lIns="70061" tIns="35031" rIns="70061" bIns="35031" anchor="t">
            <a:spAutoFit/>
          </a:bodyPr>
          <a:lstStyle/>
          <a:p>
            <a:pPr marL="457200" indent="-457200" defTabSz="1149687">
              <a:buFont typeface="Wingdings" pitchFamily="2" charset="2"/>
              <a:buChar char="Ø"/>
            </a:pPr>
            <a:r>
              <a:rPr lang="en-US" altLang="zh-CN" sz="3200" b="1" dirty="0" err="1">
                <a:latin typeface="Times New Roman" pitchFamily="18" charset="0"/>
                <a:ea typeface="宋体" panose="02010600030101010101" pitchFamily="2" charset="-122"/>
                <a:cs typeface="Times New Roman" pitchFamily="18" charset="0"/>
              </a:rPr>
              <a:t>Giãn</a:t>
            </a:r>
            <a:r>
              <a:rPr lang="en-US" altLang="zh-CN" sz="3200" b="1" dirty="0">
                <a:latin typeface="Times New Roman" pitchFamily="18" charset="0"/>
                <a:ea typeface="宋体" panose="02010600030101010101" pitchFamily="2" charset="-122"/>
                <a:cs typeface="Times New Roman" pitchFamily="18" charset="0"/>
              </a:rPr>
              <a:t> </a:t>
            </a:r>
            <a:r>
              <a:rPr lang="en-US" altLang="zh-CN" sz="3200" b="1" dirty="0" err="1">
                <a:latin typeface="Times New Roman" pitchFamily="18" charset="0"/>
                <a:ea typeface="宋体" panose="02010600030101010101" pitchFamily="2" charset="-122"/>
                <a:cs typeface="Times New Roman" pitchFamily="18" charset="0"/>
              </a:rPr>
              <a:t>khoảng</a:t>
            </a:r>
            <a:r>
              <a:rPr lang="en-US" altLang="zh-CN" sz="3200" b="1" dirty="0">
                <a:latin typeface="Times New Roman" pitchFamily="18" charset="0"/>
                <a:ea typeface="宋体" panose="02010600030101010101" pitchFamily="2" charset="-122"/>
                <a:cs typeface="Times New Roman" pitchFamily="18" charset="0"/>
              </a:rPr>
              <a:t> </a:t>
            </a:r>
            <a:r>
              <a:rPr lang="en-US" altLang="zh-CN" sz="3200" b="1" dirty="0" err="1">
                <a:latin typeface="Times New Roman" pitchFamily="18" charset="0"/>
                <a:ea typeface="宋体" panose="02010600030101010101" pitchFamily="2" charset="-122"/>
                <a:cs typeface="Times New Roman" pitchFamily="18" charset="0"/>
              </a:rPr>
              <a:t>cách</a:t>
            </a:r>
            <a:r>
              <a:rPr lang="en-US" altLang="zh-CN" sz="3200" b="1" dirty="0">
                <a:latin typeface="Times New Roman" pitchFamily="18" charset="0"/>
                <a:ea typeface="宋体" panose="02010600030101010101" pitchFamily="2" charset="-122"/>
                <a:cs typeface="Times New Roman" pitchFamily="18" charset="0"/>
              </a:rPr>
              <a:t> </a:t>
            </a:r>
            <a:r>
              <a:rPr lang="en-US" altLang="zh-CN" sz="3200" b="1" dirty="0" err="1">
                <a:latin typeface="Times New Roman" pitchFamily="18" charset="0"/>
                <a:ea typeface="宋体" panose="02010600030101010101" pitchFamily="2" charset="-122"/>
                <a:cs typeface="Times New Roman" pitchFamily="18" charset="0"/>
              </a:rPr>
              <a:t>dòng</a:t>
            </a:r>
            <a:r>
              <a:rPr lang="en-US" altLang="zh-CN" sz="3200" b="1" dirty="0">
                <a:latin typeface="Times New Roman" pitchFamily="18" charset="0"/>
                <a:ea typeface="宋体" panose="02010600030101010101" pitchFamily="2" charset="-122"/>
                <a:cs typeface="Times New Roman" pitchFamily="18" charset="0"/>
              </a:rPr>
              <a:t> </a:t>
            </a:r>
            <a:r>
              <a:rPr lang="en-US" altLang="zh-CN" sz="3200" b="1" dirty="0" err="1">
                <a:latin typeface="Times New Roman" pitchFamily="18" charset="0"/>
                <a:ea typeface="宋体" panose="02010600030101010101" pitchFamily="2" charset="-122"/>
                <a:cs typeface="Times New Roman" pitchFamily="18" charset="0"/>
              </a:rPr>
              <a:t>trong</a:t>
            </a:r>
            <a:r>
              <a:rPr lang="en-US" altLang="zh-CN" sz="3200" b="1" dirty="0">
                <a:latin typeface="Times New Roman" pitchFamily="18" charset="0"/>
                <a:ea typeface="宋体" panose="02010600030101010101" pitchFamily="2" charset="-122"/>
                <a:cs typeface="Times New Roman" pitchFamily="18" charset="0"/>
              </a:rPr>
              <a:t> </a:t>
            </a:r>
            <a:r>
              <a:rPr lang="en-US" altLang="zh-CN" sz="3200" b="1" dirty="0" err="1">
                <a:latin typeface="Times New Roman" pitchFamily="18" charset="0"/>
                <a:ea typeface="宋体" panose="02010600030101010101" pitchFamily="2" charset="-122"/>
                <a:cs typeface="Times New Roman" pitchFamily="18" charset="0"/>
              </a:rPr>
              <a:t>một</a:t>
            </a:r>
            <a:r>
              <a:rPr lang="en-US" altLang="zh-CN" sz="3200" b="1" dirty="0">
                <a:latin typeface="Times New Roman" pitchFamily="18" charset="0"/>
                <a:ea typeface="宋体" panose="02010600030101010101" pitchFamily="2" charset="-122"/>
                <a:cs typeface="Times New Roman" pitchFamily="18" charset="0"/>
              </a:rPr>
              <a:t> </a:t>
            </a:r>
            <a:r>
              <a:rPr lang="en-US" altLang="zh-CN" sz="3200" b="1" dirty="0" err="1">
                <a:latin typeface="Times New Roman" pitchFamily="18" charset="0"/>
                <a:ea typeface="宋体" panose="02010600030101010101" pitchFamily="2" charset="-122"/>
                <a:cs typeface="Times New Roman" pitchFamily="18" charset="0"/>
              </a:rPr>
              <a:t>đoạn</a:t>
            </a:r>
            <a:r>
              <a:rPr lang="en-US" altLang="zh-CN" sz="3200" b="1" dirty="0">
                <a:latin typeface="Times New Roman" pitchFamily="18" charset="0"/>
                <a:ea typeface="宋体" panose="02010600030101010101" pitchFamily="2" charset="-122"/>
                <a:cs typeface="Times New Roman" pitchFamily="18" charset="0"/>
              </a:rPr>
              <a:t> ta </a:t>
            </a:r>
            <a:r>
              <a:rPr lang="en-US" altLang="zh-CN" sz="3200" b="1" dirty="0" err="1">
                <a:latin typeface="Times New Roman" pitchFamily="18" charset="0"/>
                <a:ea typeface="宋体" panose="02010600030101010101" pitchFamily="2" charset="-122"/>
                <a:cs typeface="Times New Roman" pitchFamily="18" charset="0"/>
              </a:rPr>
              <a:t>chọn</a:t>
            </a:r>
            <a:r>
              <a:rPr lang="en-US" altLang="zh-CN" sz="3200" b="1" dirty="0">
                <a:latin typeface="Times New Roman" pitchFamily="18" charset="0"/>
                <a:ea typeface="宋体" panose="02010600030101010101" pitchFamily="2" charset="-122"/>
                <a:cs typeface="Times New Roman" pitchFamily="18" charset="0"/>
              </a:rPr>
              <a:t> </a:t>
            </a:r>
          </a:p>
          <a:p>
            <a:pPr defTabSz="1149687"/>
            <a:endParaRPr lang="en-US" altLang="zh-CN" sz="3200" b="1" dirty="0">
              <a:latin typeface="Times New Roman" pitchFamily="18" charset="0"/>
              <a:ea typeface="宋体" panose="02010600030101010101" pitchFamily="2" charset="-122"/>
              <a:cs typeface="Times New Roman" pitchFamily="18" charset="0"/>
            </a:endParaRPr>
          </a:p>
          <a:p>
            <a:pPr marL="457200" indent="-457200" defTabSz="1149687">
              <a:lnSpc>
                <a:spcPct val="150000"/>
              </a:lnSpc>
              <a:buFont typeface="Wingdings" pitchFamily="2" charset="2"/>
              <a:buChar char="Ø"/>
            </a:pPr>
            <a:r>
              <a:rPr lang="en-US" altLang="zh-CN" sz="3200" b="1" dirty="0">
                <a:latin typeface="Times New Roman" pitchFamily="18" charset="0"/>
                <a:ea typeface="宋体" panose="02010600030101010101" pitchFamily="2" charset="-122"/>
                <a:cs typeface="Times New Roman" pitchFamily="18" charset="0"/>
              </a:rPr>
              <a:t>Di </a:t>
            </a:r>
            <a:r>
              <a:rPr lang="en-US" altLang="zh-CN" sz="3200" b="1" dirty="0" err="1">
                <a:latin typeface="Times New Roman" pitchFamily="18" charset="0"/>
                <a:ea typeface="宋体" panose="02010600030101010101" pitchFamily="2" charset="-122"/>
                <a:cs typeface="Times New Roman" pitchFamily="18" charset="0"/>
              </a:rPr>
              <a:t>chuyển</a:t>
            </a:r>
            <a:r>
              <a:rPr lang="en-US" altLang="zh-CN" sz="3200" b="1" dirty="0">
                <a:latin typeface="Times New Roman" pitchFamily="18" charset="0"/>
                <a:ea typeface="宋体" panose="02010600030101010101" pitchFamily="2" charset="-122"/>
                <a:cs typeface="Times New Roman" pitchFamily="18" charset="0"/>
              </a:rPr>
              <a:t> </a:t>
            </a:r>
            <a:r>
              <a:rPr lang="en-US" altLang="zh-CN" sz="3200" b="1" dirty="0" err="1">
                <a:latin typeface="Times New Roman" pitchFamily="18" charset="0"/>
                <a:ea typeface="宋体" panose="02010600030101010101" pitchFamily="2" charset="-122"/>
                <a:cs typeface="Times New Roman" pitchFamily="18" charset="0"/>
              </a:rPr>
              <a:t>cả</a:t>
            </a:r>
            <a:r>
              <a:rPr lang="en-US" altLang="zh-CN" sz="3200" b="1" dirty="0">
                <a:latin typeface="Times New Roman" pitchFamily="18" charset="0"/>
                <a:ea typeface="宋体" panose="02010600030101010101" pitchFamily="2" charset="-122"/>
                <a:cs typeface="Times New Roman" pitchFamily="18" charset="0"/>
              </a:rPr>
              <a:t> </a:t>
            </a:r>
            <a:r>
              <a:rPr lang="en-US" altLang="zh-CN" sz="3200" b="1" dirty="0" err="1">
                <a:latin typeface="Times New Roman" pitchFamily="18" charset="0"/>
                <a:ea typeface="宋体" panose="02010600030101010101" pitchFamily="2" charset="-122"/>
                <a:cs typeface="Times New Roman" pitchFamily="18" charset="0"/>
              </a:rPr>
              <a:t>đoạn</a:t>
            </a:r>
            <a:r>
              <a:rPr lang="en-US" altLang="zh-CN" sz="3200" b="1" dirty="0">
                <a:latin typeface="Times New Roman" pitchFamily="18" charset="0"/>
                <a:ea typeface="宋体" panose="02010600030101010101" pitchFamily="2" charset="-122"/>
                <a:cs typeface="Times New Roman" pitchFamily="18" charset="0"/>
              </a:rPr>
              <a:t> sang </a:t>
            </a:r>
            <a:r>
              <a:rPr lang="en-US" altLang="zh-CN" sz="3200" b="1" dirty="0" err="1">
                <a:latin typeface="Times New Roman" pitchFamily="18" charset="0"/>
                <a:ea typeface="宋体" panose="02010600030101010101" pitchFamily="2" charset="-122"/>
                <a:cs typeface="Times New Roman" pitchFamily="18" charset="0"/>
              </a:rPr>
              <a:t>trái</a:t>
            </a:r>
            <a:r>
              <a:rPr lang="en-US" altLang="zh-CN" sz="3200" b="1" dirty="0">
                <a:latin typeface="Times New Roman" pitchFamily="18" charset="0"/>
                <a:ea typeface="宋体" panose="02010600030101010101" pitchFamily="2" charset="-122"/>
                <a:cs typeface="Times New Roman" pitchFamily="18" charset="0"/>
              </a:rPr>
              <a:t> ta </a:t>
            </a:r>
            <a:r>
              <a:rPr lang="en-US" altLang="zh-CN" sz="3200" b="1" dirty="0" err="1">
                <a:latin typeface="Times New Roman" pitchFamily="18" charset="0"/>
                <a:ea typeface="宋体" panose="02010600030101010101" pitchFamily="2" charset="-122"/>
                <a:cs typeface="Times New Roman" pitchFamily="18" charset="0"/>
              </a:rPr>
              <a:t>chọn</a:t>
            </a:r>
            <a:r>
              <a:rPr lang="en-US" altLang="zh-CN" sz="3200" b="1" dirty="0">
                <a:latin typeface="Times New Roman" pitchFamily="18" charset="0"/>
                <a:ea typeface="宋体" panose="02010600030101010101" pitchFamily="2" charset="-122"/>
                <a:cs typeface="Times New Roman" pitchFamily="18" charset="0"/>
              </a:rPr>
              <a:t>          ;sang </a:t>
            </a:r>
            <a:r>
              <a:rPr lang="en-US" altLang="zh-CN" sz="3200" b="1" dirty="0" err="1">
                <a:latin typeface="Times New Roman" pitchFamily="18" charset="0"/>
                <a:ea typeface="宋体" panose="02010600030101010101" pitchFamily="2" charset="-122"/>
                <a:cs typeface="Times New Roman" pitchFamily="18" charset="0"/>
              </a:rPr>
              <a:t>phải</a:t>
            </a:r>
            <a:r>
              <a:rPr lang="en-US" altLang="zh-CN" sz="3200" b="1" dirty="0">
                <a:latin typeface="Times New Roman" pitchFamily="18" charset="0"/>
                <a:ea typeface="宋体" panose="02010600030101010101" pitchFamily="2" charset="-122"/>
                <a:cs typeface="Times New Roman" pitchFamily="18" charset="0"/>
              </a:rPr>
              <a:t> ta </a:t>
            </a:r>
            <a:r>
              <a:rPr lang="en-US" altLang="zh-CN" sz="3200" b="1" dirty="0" err="1">
                <a:latin typeface="Times New Roman" pitchFamily="18" charset="0"/>
                <a:ea typeface="宋体" panose="02010600030101010101" pitchFamily="2" charset="-122"/>
                <a:cs typeface="Times New Roman" pitchFamily="18" charset="0"/>
              </a:rPr>
              <a:t>chọn</a:t>
            </a:r>
            <a:r>
              <a:rPr lang="en-US" altLang="zh-CN" sz="3200" b="1" dirty="0">
                <a:latin typeface="Times New Roman" pitchFamily="18" charset="0"/>
                <a:ea typeface="宋体" panose="02010600030101010101" pitchFamily="2" charset="-122"/>
                <a:cs typeface="Times New Roman" pitchFamily="18" charset="0"/>
              </a:rPr>
              <a:t> </a:t>
            </a:r>
          </a:p>
          <a:p>
            <a:pPr defTabSz="1149687"/>
            <a:endParaRPr lang="en-US" altLang="zh-CN" sz="3200" b="1" dirty="0">
              <a:latin typeface="Times New Roman" pitchFamily="18" charset="0"/>
              <a:ea typeface="宋体" panose="02010600030101010101" pitchFamily="2" charset="-122"/>
              <a:cs typeface="Times New Roman" pitchFamily="18" charset="0"/>
            </a:endParaRPr>
          </a:p>
          <a:p>
            <a:pPr marL="457200" indent="-457200" defTabSz="1149687">
              <a:lnSpc>
                <a:spcPct val="150000"/>
              </a:lnSpc>
              <a:buFont typeface="Wingdings" pitchFamily="2" charset="2"/>
              <a:buChar char="Ø"/>
            </a:pPr>
            <a:r>
              <a:rPr lang="en-US" altLang="zh-CN" sz="3200" b="1" dirty="0" err="1">
                <a:latin typeface="Times New Roman" pitchFamily="18" charset="0"/>
                <a:ea typeface="宋体" panose="02010600030101010101" pitchFamily="2" charset="-122"/>
                <a:cs typeface="Times New Roman" pitchFamily="18" charset="0"/>
              </a:rPr>
              <a:t>Thêm</a:t>
            </a:r>
            <a:r>
              <a:rPr lang="en-US" altLang="zh-CN" sz="3200" b="1" dirty="0">
                <a:latin typeface="Times New Roman" pitchFamily="18" charset="0"/>
                <a:ea typeface="宋体" panose="02010600030101010101" pitchFamily="2" charset="-122"/>
                <a:cs typeface="Times New Roman" pitchFamily="18" charset="0"/>
              </a:rPr>
              <a:t>  (</a:t>
            </a:r>
            <a:r>
              <a:rPr lang="en-US" altLang="zh-CN" sz="3200" b="1" dirty="0" err="1">
                <a:latin typeface="Times New Roman" pitchFamily="18" charset="0"/>
                <a:ea typeface="宋体" panose="02010600030101010101" pitchFamily="2" charset="-122"/>
                <a:cs typeface="Times New Roman" pitchFamily="18" charset="0"/>
              </a:rPr>
              <a:t>bớt</a:t>
            </a:r>
            <a:r>
              <a:rPr lang="en-US" altLang="zh-CN" sz="3200" b="1" dirty="0">
                <a:latin typeface="Times New Roman" pitchFamily="18" charset="0"/>
                <a:ea typeface="宋体" panose="02010600030101010101" pitchFamily="2" charset="-122"/>
                <a:cs typeface="Times New Roman" pitchFamily="18" charset="0"/>
              </a:rPr>
              <a:t>) </a:t>
            </a:r>
            <a:r>
              <a:rPr lang="en-US" altLang="zh-CN" sz="3200" b="1" dirty="0" err="1">
                <a:latin typeface="Times New Roman" pitchFamily="18" charset="0"/>
                <a:ea typeface="宋体" panose="02010600030101010101" pitchFamily="2" charset="-122"/>
                <a:cs typeface="Times New Roman" pitchFamily="18" charset="0"/>
              </a:rPr>
              <a:t>khoảng</a:t>
            </a:r>
            <a:r>
              <a:rPr lang="en-US" altLang="zh-CN" sz="3200" b="1" dirty="0">
                <a:latin typeface="Times New Roman" pitchFamily="18" charset="0"/>
                <a:ea typeface="宋体" panose="02010600030101010101" pitchFamily="2" charset="-122"/>
                <a:cs typeface="Times New Roman" pitchFamily="18" charset="0"/>
              </a:rPr>
              <a:t> </a:t>
            </a:r>
            <a:r>
              <a:rPr lang="en-US" altLang="zh-CN" sz="3200" b="1" dirty="0" err="1">
                <a:latin typeface="Times New Roman" pitchFamily="18" charset="0"/>
                <a:ea typeface="宋体" panose="02010600030101010101" pitchFamily="2" charset="-122"/>
                <a:cs typeface="Times New Roman" pitchFamily="18" charset="0"/>
              </a:rPr>
              <a:t>trống</a:t>
            </a:r>
            <a:r>
              <a:rPr lang="en-US" altLang="zh-CN" sz="3200" b="1" dirty="0">
                <a:latin typeface="Times New Roman" pitchFamily="18" charset="0"/>
                <a:ea typeface="宋体" panose="02010600030101010101" pitchFamily="2" charset="-122"/>
                <a:cs typeface="Times New Roman" pitchFamily="18" charset="0"/>
              </a:rPr>
              <a:t> </a:t>
            </a:r>
            <a:r>
              <a:rPr lang="en-US" altLang="zh-CN" sz="3200" b="1" dirty="0" err="1">
                <a:latin typeface="Times New Roman" pitchFamily="18" charset="0"/>
                <a:ea typeface="宋体" panose="02010600030101010101" pitchFamily="2" charset="-122"/>
                <a:cs typeface="Times New Roman" pitchFamily="18" charset="0"/>
              </a:rPr>
              <a:t>trên</a:t>
            </a:r>
            <a:r>
              <a:rPr lang="en-US" altLang="zh-CN" sz="3200" b="1" dirty="0">
                <a:latin typeface="Times New Roman" pitchFamily="18" charset="0"/>
                <a:ea typeface="宋体" panose="02010600030101010101" pitchFamily="2" charset="-122"/>
                <a:cs typeface="Times New Roman" pitchFamily="18" charset="0"/>
              </a:rPr>
              <a:t> </a:t>
            </a:r>
            <a:r>
              <a:rPr lang="en-US" altLang="zh-CN" sz="3200" b="1" dirty="0" err="1">
                <a:latin typeface="Times New Roman" pitchFamily="18" charset="0"/>
                <a:ea typeface="宋体" panose="02010600030101010101" pitchFamily="2" charset="-122"/>
                <a:cs typeface="Times New Roman" pitchFamily="18" charset="0"/>
              </a:rPr>
              <a:t>đoạn</a:t>
            </a:r>
            <a:r>
              <a:rPr lang="en-US" altLang="zh-CN" sz="3200" b="1" dirty="0">
                <a:latin typeface="Times New Roman" pitchFamily="18" charset="0"/>
                <a:ea typeface="宋体" panose="02010600030101010101" pitchFamily="2" charset="-122"/>
                <a:cs typeface="Times New Roman" pitchFamily="18" charset="0"/>
              </a:rPr>
              <a:t> ta </a:t>
            </a:r>
            <a:r>
              <a:rPr lang="en-US" altLang="zh-CN" sz="3200" b="1" dirty="0" err="1">
                <a:latin typeface="Times New Roman" pitchFamily="18" charset="0"/>
                <a:ea typeface="宋体" panose="02010600030101010101" pitchFamily="2" charset="-122"/>
                <a:cs typeface="Times New Roman" pitchFamily="18" charset="0"/>
              </a:rPr>
              <a:t>chọn</a:t>
            </a:r>
            <a:r>
              <a:rPr lang="en-US" altLang="zh-CN" sz="3200" b="1" dirty="0">
                <a:latin typeface="Times New Roman" pitchFamily="18" charset="0"/>
                <a:ea typeface="宋体" panose="02010600030101010101" pitchFamily="2" charset="-122"/>
                <a:cs typeface="Times New Roman" pitchFamily="18" charset="0"/>
              </a:rPr>
              <a:t>        ,  </a:t>
            </a:r>
            <a:r>
              <a:rPr lang="en-US" altLang="zh-CN" sz="3200" b="1" dirty="0" err="1">
                <a:latin typeface="Times New Roman" pitchFamily="18" charset="0"/>
                <a:ea typeface="宋体" panose="02010600030101010101" pitchFamily="2" charset="-122"/>
                <a:cs typeface="Times New Roman" pitchFamily="18" charset="0"/>
              </a:rPr>
              <a:t>thêm</a:t>
            </a:r>
            <a:r>
              <a:rPr lang="en-US" altLang="zh-CN" sz="3200" b="1" dirty="0">
                <a:latin typeface="Times New Roman" pitchFamily="18" charset="0"/>
                <a:ea typeface="宋体" panose="02010600030101010101" pitchFamily="2" charset="-122"/>
                <a:cs typeface="Times New Roman" pitchFamily="18" charset="0"/>
              </a:rPr>
              <a:t> </a:t>
            </a:r>
            <a:r>
              <a:rPr lang="en-US" altLang="zh-CN" sz="3200" b="1" dirty="0" err="1">
                <a:latin typeface="Times New Roman" pitchFamily="18" charset="0"/>
                <a:ea typeface="宋体" panose="02010600030101010101" pitchFamily="2" charset="-122"/>
                <a:cs typeface="Times New Roman" pitchFamily="18" charset="0"/>
              </a:rPr>
              <a:t>bớt</a:t>
            </a:r>
            <a:r>
              <a:rPr lang="en-US" altLang="zh-CN" sz="3200" b="1" dirty="0">
                <a:latin typeface="Times New Roman" pitchFamily="18" charset="0"/>
                <a:ea typeface="宋体" panose="02010600030101010101" pitchFamily="2" charset="-122"/>
                <a:cs typeface="Times New Roman" pitchFamily="18" charset="0"/>
              </a:rPr>
              <a:t> </a:t>
            </a:r>
            <a:r>
              <a:rPr lang="en-US" altLang="zh-CN" sz="3200" b="1" dirty="0" err="1">
                <a:latin typeface="Times New Roman" pitchFamily="18" charset="0"/>
                <a:ea typeface="宋体" panose="02010600030101010101" pitchFamily="2" charset="-122"/>
                <a:cs typeface="Times New Roman" pitchFamily="18" charset="0"/>
              </a:rPr>
              <a:t>khoảng</a:t>
            </a:r>
            <a:r>
              <a:rPr lang="en-US" altLang="zh-CN" sz="3200" b="1" dirty="0">
                <a:latin typeface="Times New Roman" pitchFamily="18" charset="0"/>
                <a:ea typeface="宋体" panose="02010600030101010101" pitchFamily="2" charset="-122"/>
                <a:cs typeface="Times New Roman" pitchFamily="18" charset="0"/>
              </a:rPr>
              <a:t> </a:t>
            </a:r>
            <a:r>
              <a:rPr lang="en-US" altLang="zh-CN" sz="3200" b="1" dirty="0" err="1">
                <a:latin typeface="Times New Roman" pitchFamily="18" charset="0"/>
                <a:ea typeface="宋体" panose="02010600030101010101" pitchFamily="2" charset="-122"/>
                <a:cs typeface="Times New Roman" pitchFamily="18" charset="0"/>
              </a:rPr>
              <a:t>trống</a:t>
            </a:r>
            <a:r>
              <a:rPr lang="en-US" altLang="zh-CN" sz="3200" b="1" dirty="0">
                <a:latin typeface="Times New Roman" pitchFamily="18" charset="0"/>
                <a:ea typeface="宋体" panose="02010600030101010101" pitchFamily="2" charset="-122"/>
                <a:cs typeface="Times New Roman" pitchFamily="18" charset="0"/>
              </a:rPr>
              <a:t> </a:t>
            </a:r>
            <a:r>
              <a:rPr lang="en-US" altLang="zh-CN" sz="3200" b="1" dirty="0" err="1">
                <a:latin typeface="Times New Roman" pitchFamily="18" charset="0"/>
                <a:ea typeface="宋体" panose="02010600030101010101" pitchFamily="2" charset="-122"/>
                <a:cs typeface="Times New Roman" pitchFamily="18" charset="0"/>
              </a:rPr>
              <a:t>dưới</a:t>
            </a:r>
            <a:r>
              <a:rPr lang="en-US" altLang="zh-CN" sz="3200" b="1" dirty="0">
                <a:latin typeface="Times New Roman" pitchFamily="18" charset="0"/>
                <a:ea typeface="宋体" panose="02010600030101010101" pitchFamily="2" charset="-122"/>
                <a:cs typeface="Times New Roman" pitchFamily="18" charset="0"/>
              </a:rPr>
              <a:t> </a:t>
            </a:r>
            <a:r>
              <a:rPr lang="en-US" altLang="zh-CN" sz="3200" b="1" dirty="0" err="1">
                <a:latin typeface="Times New Roman" pitchFamily="18" charset="0"/>
                <a:ea typeface="宋体" panose="02010600030101010101" pitchFamily="2" charset="-122"/>
                <a:cs typeface="Times New Roman" pitchFamily="18" charset="0"/>
              </a:rPr>
              <a:t>đoạn</a:t>
            </a:r>
            <a:r>
              <a:rPr lang="en-US" altLang="zh-CN" sz="3200" b="1" dirty="0">
                <a:latin typeface="Times New Roman" pitchFamily="18" charset="0"/>
                <a:ea typeface="宋体" panose="02010600030101010101" pitchFamily="2" charset="-122"/>
                <a:cs typeface="Times New Roman" pitchFamily="18" charset="0"/>
              </a:rPr>
              <a:t> ta </a:t>
            </a:r>
            <a:r>
              <a:rPr lang="en-US" altLang="zh-CN" sz="3200" b="1" dirty="0" err="1">
                <a:latin typeface="Times New Roman" pitchFamily="18" charset="0"/>
                <a:ea typeface="宋体" panose="02010600030101010101" pitchFamily="2" charset="-122"/>
                <a:cs typeface="Times New Roman" pitchFamily="18" charset="0"/>
              </a:rPr>
              <a:t>chọn</a:t>
            </a:r>
            <a:endParaRPr lang="en-US" altLang="zh-CN" sz="3200" b="1" dirty="0">
              <a:latin typeface="Times New Roman" pitchFamily="18" charset="0"/>
              <a:ea typeface="宋体" panose="02010600030101010101" pitchFamily="2" charset="-122"/>
              <a:cs typeface="Times New Roman" pitchFamily="18" charset="0"/>
            </a:endParaRP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81251" y="1795433"/>
            <a:ext cx="705702" cy="506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0759" t="6250" r="57249" b="88237"/>
          <a:stretch/>
        </p:blipFill>
        <p:spPr bwMode="auto">
          <a:xfrm>
            <a:off x="4374562" y="3474720"/>
            <a:ext cx="689930" cy="695188"/>
          </a:xfrm>
          <a:prstGeom prst="rect">
            <a:avLst/>
          </a:prstGeom>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8945" t="6250" r="58929" b="88322"/>
          <a:stretch/>
        </p:blipFill>
        <p:spPr bwMode="auto">
          <a:xfrm>
            <a:off x="9186537" y="2859578"/>
            <a:ext cx="647229" cy="615142"/>
          </a:xfrm>
          <a:prstGeom prst="rect">
            <a:avLst/>
          </a:prstGeom>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9"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38518" t="36779" r="59503" b="60091"/>
          <a:stretch/>
        </p:blipFill>
        <p:spPr bwMode="auto">
          <a:xfrm>
            <a:off x="10452973" y="4694418"/>
            <a:ext cx="871882" cy="611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l="38691" t="39663" r="59421" b="56971"/>
          <a:stretch/>
        </p:blipFill>
        <p:spPr bwMode="auto">
          <a:xfrm>
            <a:off x="10116398" y="5466595"/>
            <a:ext cx="871883" cy="659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838210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7" presetClass="entr" presetSubtype="0" fill="hold" grpId="0" nodeType="afterEffect">
                                  <p:stCondLst>
                                    <p:cond delay="0"/>
                                  </p:stCondLst>
                                  <p:iterate type="lt">
                                    <p:tmPct val="50000"/>
                                  </p:iterate>
                                  <p:childTnLst>
                                    <p:set>
                                      <p:cBhvr>
                                        <p:cTn id="11" dur="1" fill="hold">
                                          <p:stCondLst>
                                            <p:cond delay="0"/>
                                          </p:stCondLst>
                                        </p:cTn>
                                        <p:tgtEl>
                                          <p:spTgt spid="4"/>
                                        </p:tgtEl>
                                        <p:attrNameLst>
                                          <p:attrName>style.visibility</p:attrName>
                                        </p:attrNameLst>
                                      </p:cBhvr>
                                      <p:to>
                                        <p:strVal val="visible"/>
                                      </p:to>
                                    </p:set>
                                    <p:anim calcmode="discrete" valueType="clr">
                                      <p:cBhvr override="childStyle">
                                        <p:cTn id="12"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4"/>
                                        </p:tgtEl>
                                        <p:attrNameLst>
                                          <p:attrName>fillcolor</p:attrName>
                                        </p:attrNameLst>
                                      </p:cBhvr>
                                      <p:tavLst>
                                        <p:tav tm="0">
                                          <p:val>
                                            <p:clrVal>
                                              <a:schemeClr val="accent2"/>
                                            </p:clrVal>
                                          </p:val>
                                        </p:tav>
                                        <p:tav tm="50000">
                                          <p:val>
                                            <p:clrVal>
                                              <a:schemeClr val="hlink"/>
                                            </p:clrVal>
                                          </p:val>
                                        </p:tav>
                                      </p:tavLst>
                                    </p:anim>
                                    <p:set>
                                      <p:cBhvr>
                                        <p:cTn id="14" dur="80"/>
                                        <p:tgtEl>
                                          <p:spTgt spid="4"/>
                                        </p:tgtEl>
                                        <p:attrNameLst>
                                          <p:attrName>fill.type</p:attrName>
                                        </p:attrNameLst>
                                      </p:cBhvr>
                                      <p:to>
                                        <p:strVal val="solid"/>
                                      </p:to>
                                    </p:set>
                                  </p:childTnLst>
                                </p:cTn>
                              </p:par>
                            </p:childTnLst>
                          </p:cTn>
                        </p:par>
                        <p:par>
                          <p:cTn id="15" fill="hold">
                            <p:stCondLst>
                              <p:cond delay="1280"/>
                            </p:stCondLst>
                            <p:childTnLst>
                              <p:par>
                                <p:cTn id="16" presetID="27" presetClass="entr" presetSubtype="0" fill="hold" grpId="0" nodeType="afterEffect">
                                  <p:stCondLst>
                                    <p:cond delay="0"/>
                                  </p:stCondLst>
                                  <p:iterate type="lt">
                                    <p:tmPct val="50000"/>
                                  </p:iterate>
                                  <p:childTnLst>
                                    <p:set>
                                      <p:cBhvr>
                                        <p:cTn id="17" dur="1" fill="hold">
                                          <p:stCondLst>
                                            <p:cond delay="0"/>
                                          </p:stCondLst>
                                        </p:cTn>
                                        <p:tgtEl>
                                          <p:spTgt spid="5"/>
                                        </p:tgtEl>
                                        <p:attrNameLst>
                                          <p:attrName>style.visibility</p:attrName>
                                        </p:attrNameLst>
                                      </p:cBhvr>
                                      <p:to>
                                        <p:strVal val="visible"/>
                                      </p:to>
                                    </p:set>
                                    <p:anim calcmode="discrete" valueType="clr">
                                      <p:cBhvr override="childStyle">
                                        <p:cTn id="18"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5"/>
                                        </p:tgtEl>
                                        <p:attrNameLst>
                                          <p:attrName>fillcolor</p:attrName>
                                        </p:attrNameLst>
                                      </p:cBhvr>
                                      <p:tavLst>
                                        <p:tav tm="0">
                                          <p:val>
                                            <p:clrVal>
                                              <a:schemeClr val="accent2"/>
                                            </p:clrVal>
                                          </p:val>
                                        </p:tav>
                                        <p:tav tm="50000">
                                          <p:val>
                                            <p:clrVal>
                                              <a:schemeClr val="hlink"/>
                                            </p:clrVal>
                                          </p:val>
                                        </p:tav>
                                      </p:tavLst>
                                    </p:anim>
                                    <p:set>
                                      <p:cBhvr>
                                        <p:cTn id="20" dur="80"/>
                                        <p:tgtEl>
                                          <p:spTgt spid="5"/>
                                        </p:tgtEl>
                                        <p:attrNameLst>
                                          <p:attrName>fill.type</p:attrName>
                                        </p:attrNameLst>
                                      </p:cBhvr>
                                      <p:to>
                                        <p:strVal val="solid"/>
                                      </p:to>
                                    </p:set>
                                  </p:childTnLst>
                                </p:cTn>
                              </p:par>
                              <p:par>
                                <p:cTn id="21" presetID="53" presetClass="entr" presetSubtype="16"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par>
                                <p:cTn id="26" presetID="53" presetClass="entr" presetSubtype="16"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par>
                                <p:cTn id="31" presetID="53" presetClass="entr" presetSubtype="16"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Effect transition="in" filter="fade">
                                      <p:cBhvr>
                                        <p:cTn id="35" dur="500"/>
                                        <p:tgtEl>
                                          <p:spTgt spid="7"/>
                                        </p:tgtEl>
                                      </p:cBhvr>
                                    </p:animEffect>
                                  </p:childTnLst>
                                </p:cTn>
                              </p:par>
                              <p:par>
                                <p:cTn id="36" presetID="53" presetClass="entr" presetSubtype="16" fill="hold" nodeType="with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500" fill="hold"/>
                                        <p:tgtEl>
                                          <p:spTgt spid="9"/>
                                        </p:tgtEl>
                                        <p:attrNameLst>
                                          <p:attrName>ppt_w</p:attrName>
                                        </p:attrNameLst>
                                      </p:cBhvr>
                                      <p:tavLst>
                                        <p:tav tm="0">
                                          <p:val>
                                            <p:fltVal val="0"/>
                                          </p:val>
                                        </p:tav>
                                        <p:tav tm="100000">
                                          <p:val>
                                            <p:strVal val="#ppt_w"/>
                                          </p:val>
                                        </p:tav>
                                      </p:tavLst>
                                    </p:anim>
                                    <p:anim calcmode="lin" valueType="num">
                                      <p:cBhvr>
                                        <p:cTn id="39" dur="500" fill="hold"/>
                                        <p:tgtEl>
                                          <p:spTgt spid="9"/>
                                        </p:tgtEl>
                                        <p:attrNameLst>
                                          <p:attrName>ppt_h</p:attrName>
                                        </p:attrNameLst>
                                      </p:cBhvr>
                                      <p:tavLst>
                                        <p:tav tm="0">
                                          <p:val>
                                            <p:fltVal val="0"/>
                                          </p:val>
                                        </p:tav>
                                        <p:tav tm="100000">
                                          <p:val>
                                            <p:strVal val="#ppt_h"/>
                                          </p:val>
                                        </p:tav>
                                      </p:tavLst>
                                    </p:anim>
                                    <p:animEffect transition="in" filter="fade">
                                      <p:cBhvr>
                                        <p:cTn id="40" dur="500"/>
                                        <p:tgtEl>
                                          <p:spTgt spid="9"/>
                                        </p:tgtEl>
                                      </p:cBhvr>
                                    </p:animEffect>
                                  </p:childTnLst>
                                </p:cTn>
                              </p:par>
                              <p:par>
                                <p:cTn id="41" presetID="53" presetClass="entr" presetSubtype="16"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79421"/>
            <a:ext cx="12192000" cy="1077218"/>
          </a:xfrm>
          <a:prstGeom prst="rect">
            <a:avLst/>
          </a:prstGeom>
          <a:noFill/>
        </p:spPr>
        <p:txBody>
          <a:bodyPr wrap="square" rtlCol="0">
            <a:spAutoFit/>
          </a:bodyPr>
          <a:lstStyle/>
          <a:p>
            <a:r>
              <a:rPr lang="en-US" sz="3200" b="1" u="sng" dirty="0" err="1">
                <a:solidFill>
                  <a:srgbClr val="C00000"/>
                </a:solidFill>
                <a:latin typeface="Times New Roman" pitchFamily="18" charset="0"/>
                <a:cs typeface="Times New Roman" pitchFamily="18" charset="0"/>
              </a:rPr>
              <a:t>Câu</a:t>
            </a:r>
            <a:r>
              <a:rPr lang="en-US" sz="3200" b="1" u="sng" dirty="0">
                <a:solidFill>
                  <a:srgbClr val="C00000"/>
                </a:solidFill>
                <a:latin typeface="Times New Roman" pitchFamily="18" charset="0"/>
                <a:cs typeface="Times New Roman" pitchFamily="18" charset="0"/>
              </a:rPr>
              <a:t> 1</a:t>
            </a:r>
            <a:r>
              <a:rPr lang="en-US" sz="3200" b="1" dirty="0">
                <a:solidFill>
                  <a:srgbClr val="C00000"/>
                </a:solidFill>
                <a:latin typeface="Times New Roman" pitchFamily="18" charset="0"/>
                <a:cs typeface="Times New Roman" pitchFamily="18" charset="0"/>
              </a:rPr>
              <a:t>: </a:t>
            </a:r>
            <a:r>
              <a:rPr lang="en-US" altLang="vi-VN" sz="3200" dirty="0" err="1">
                <a:solidFill>
                  <a:srgbClr val="0000FF"/>
                </a:solidFill>
                <a:latin typeface="Times New Roman" pitchFamily="18" charset="0"/>
                <a:cs typeface="Times New Roman" pitchFamily="18" charset="0"/>
              </a:rPr>
              <a:t>Muốn</a:t>
            </a:r>
            <a:r>
              <a:rPr lang="en-US" altLang="vi-VN" sz="3200" dirty="0">
                <a:solidFill>
                  <a:srgbClr val="0000FF"/>
                </a:solidFill>
                <a:latin typeface="Times New Roman" pitchFamily="18" charset="0"/>
                <a:cs typeface="Times New Roman" pitchFamily="18" charset="0"/>
              </a:rPr>
              <a:t> </a:t>
            </a:r>
            <a:r>
              <a:rPr lang="en-US" altLang="vi-VN" sz="3200" dirty="0" err="1">
                <a:solidFill>
                  <a:srgbClr val="0000FF"/>
                </a:solidFill>
                <a:latin typeface="Times New Roman" pitchFamily="18" charset="0"/>
                <a:cs typeface="Times New Roman" pitchFamily="18" charset="0"/>
              </a:rPr>
              <a:t>thụt</a:t>
            </a:r>
            <a:r>
              <a:rPr lang="en-US" altLang="vi-VN" sz="3200" dirty="0">
                <a:solidFill>
                  <a:srgbClr val="0000FF"/>
                </a:solidFill>
                <a:latin typeface="Times New Roman" pitchFamily="18" charset="0"/>
                <a:cs typeface="Times New Roman" pitchFamily="18" charset="0"/>
              </a:rPr>
              <a:t> </a:t>
            </a:r>
            <a:r>
              <a:rPr lang="en-US" altLang="vi-VN" sz="3200" dirty="0" err="1">
                <a:solidFill>
                  <a:srgbClr val="0000FF"/>
                </a:solidFill>
                <a:latin typeface="Times New Roman" pitchFamily="18" charset="0"/>
                <a:cs typeface="Times New Roman" pitchFamily="18" charset="0"/>
              </a:rPr>
              <a:t>lề</a:t>
            </a:r>
            <a:r>
              <a:rPr lang="en-US" altLang="vi-VN" sz="3200" dirty="0">
                <a:solidFill>
                  <a:srgbClr val="0000FF"/>
                </a:solidFill>
                <a:latin typeface="Times New Roman" pitchFamily="18" charset="0"/>
                <a:cs typeface="Times New Roman" pitchFamily="18" charset="0"/>
              </a:rPr>
              <a:t> </a:t>
            </a:r>
            <a:r>
              <a:rPr lang="vi-VN" altLang="vi-VN" sz="3200" dirty="0">
                <a:solidFill>
                  <a:srgbClr val="0000FF"/>
                </a:solidFill>
                <a:latin typeface="Times New Roman" pitchFamily="18" charset="0"/>
                <a:cs typeface="Times New Roman" pitchFamily="18" charset="0"/>
              </a:rPr>
              <a:t>đ</a:t>
            </a:r>
            <a:r>
              <a:rPr lang="en-US" altLang="vi-VN" sz="3200" dirty="0" err="1">
                <a:solidFill>
                  <a:srgbClr val="0000FF"/>
                </a:solidFill>
                <a:latin typeface="Times New Roman" pitchFamily="18" charset="0"/>
                <a:cs typeface="Times New Roman" pitchFamily="18" charset="0"/>
              </a:rPr>
              <a:t>oạn</a:t>
            </a:r>
            <a:r>
              <a:rPr lang="en-US" altLang="vi-VN" sz="3200" dirty="0">
                <a:solidFill>
                  <a:srgbClr val="0000FF"/>
                </a:solidFill>
                <a:latin typeface="Times New Roman" pitchFamily="18" charset="0"/>
                <a:cs typeface="Times New Roman" pitchFamily="18" charset="0"/>
              </a:rPr>
              <a:t> v</a:t>
            </a:r>
            <a:r>
              <a:rPr lang="vi-VN" altLang="vi-VN" sz="3200" dirty="0">
                <a:solidFill>
                  <a:srgbClr val="0000FF"/>
                </a:solidFill>
                <a:latin typeface="Times New Roman" pitchFamily="18" charset="0"/>
                <a:cs typeface="Times New Roman" pitchFamily="18" charset="0"/>
              </a:rPr>
              <a:t>ă</a:t>
            </a:r>
            <a:r>
              <a:rPr lang="en-US" altLang="vi-VN" sz="3200" dirty="0">
                <a:solidFill>
                  <a:srgbClr val="0000FF"/>
                </a:solidFill>
                <a:latin typeface="Times New Roman" pitchFamily="18" charset="0"/>
                <a:cs typeface="Times New Roman" pitchFamily="18" charset="0"/>
              </a:rPr>
              <a:t>n </a:t>
            </a:r>
            <a:r>
              <a:rPr lang="en-US" altLang="vi-VN" sz="3200" dirty="0" err="1">
                <a:solidFill>
                  <a:srgbClr val="0000FF"/>
                </a:solidFill>
                <a:latin typeface="Times New Roman" pitchFamily="18" charset="0"/>
                <a:cs typeface="Times New Roman" pitchFamily="18" charset="0"/>
              </a:rPr>
              <a:t>bản</a:t>
            </a:r>
            <a:r>
              <a:rPr lang="en-US" altLang="vi-VN" sz="3200" dirty="0">
                <a:solidFill>
                  <a:srgbClr val="0000FF"/>
                </a:solidFill>
                <a:latin typeface="Times New Roman" pitchFamily="18" charset="0"/>
                <a:cs typeface="Times New Roman" pitchFamily="18" charset="0"/>
              </a:rPr>
              <a:t> sang </a:t>
            </a:r>
            <a:r>
              <a:rPr lang="en-US" altLang="vi-VN" sz="3200" dirty="0" err="1">
                <a:solidFill>
                  <a:srgbClr val="0000FF"/>
                </a:solidFill>
                <a:latin typeface="Times New Roman" pitchFamily="18" charset="0"/>
                <a:cs typeface="Times New Roman" pitchFamily="18" charset="0"/>
              </a:rPr>
              <a:t>trái</a:t>
            </a:r>
            <a:r>
              <a:rPr lang="en-US" altLang="vi-VN" sz="3200" dirty="0">
                <a:solidFill>
                  <a:srgbClr val="0000FF"/>
                </a:solidFill>
                <a:latin typeface="Times New Roman" pitchFamily="18" charset="0"/>
                <a:cs typeface="Times New Roman" pitchFamily="18" charset="0"/>
              </a:rPr>
              <a:t> ho</a:t>
            </a:r>
            <a:r>
              <a:rPr lang="vi-VN" altLang="vi-VN" sz="3200" dirty="0">
                <a:solidFill>
                  <a:srgbClr val="0000FF"/>
                </a:solidFill>
                <a:latin typeface="Times New Roman" pitchFamily="18" charset="0"/>
                <a:cs typeface="Times New Roman" pitchFamily="18" charset="0"/>
              </a:rPr>
              <a:t>ặc</a:t>
            </a:r>
            <a:r>
              <a:rPr lang="en-US" altLang="vi-VN" sz="3200" dirty="0">
                <a:solidFill>
                  <a:srgbClr val="0000FF"/>
                </a:solidFill>
                <a:latin typeface="Times New Roman" pitchFamily="18" charset="0"/>
                <a:cs typeface="Times New Roman" pitchFamily="18" charset="0"/>
              </a:rPr>
              <a:t> sang </a:t>
            </a:r>
            <a:r>
              <a:rPr lang="en-US" altLang="vi-VN" sz="3200" dirty="0" err="1">
                <a:solidFill>
                  <a:srgbClr val="0000FF"/>
                </a:solidFill>
                <a:latin typeface="Times New Roman" pitchFamily="18" charset="0"/>
                <a:cs typeface="Times New Roman" pitchFamily="18" charset="0"/>
              </a:rPr>
              <a:t>phải</a:t>
            </a:r>
            <a:r>
              <a:rPr lang="en-US" altLang="vi-VN" sz="3200" dirty="0">
                <a:solidFill>
                  <a:srgbClr val="0000FF"/>
                </a:solidFill>
                <a:latin typeface="Times New Roman" pitchFamily="18" charset="0"/>
                <a:cs typeface="Times New Roman" pitchFamily="18" charset="0"/>
              </a:rPr>
              <a:t> </a:t>
            </a:r>
            <a:r>
              <a:rPr lang="en-US" altLang="vi-VN" sz="3200" dirty="0" err="1">
                <a:solidFill>
                  <a:srgbClr val="0000FF"/>
                </a:solidFill>
                <a:latin typeface="Times New Roman" pitchFamily="18" charset="0"/>
                <a:cs typeface="Times New Roman" pitchFamily="18" charset="0"/>
              </a:rPr>
              <a:t>em</a:t>
            </a:r>
            <a:r>
              <a:rPr lang="en-US" altLang="vi-VN" sz="3200" dirty="0">
                <a:solidFill>
                  <a:srgbClr val="0000FF"/>
                </a:solidFill>
                <a:latin typeface="Times New Roman" pitchFamily="18" charset="0"/>
                <a:cs typeface="Times New Roman" pitchFamily="18" charset="0"/>
              </a:rPr>
              <a:t> </a:t>
            </a:r>
            <a:r>
              <a:rPr lang="en-US" altLang="vi-VN" sz="3200" dirty="0" err="1">
                <a:solidFill>
                  <a:srgbClr val="0000FF"/>
                </a:solidFill>
                <a:latin typeface="Times New Roman" pitchFamily="18" charset="0"/>
                <a:cs typeface="Times New Roman" pitchFamily="18" charset="0"/>
              </a:rPr>
              <a:t>phải</a:t>
            </a:r>
            <a:r>
              <a:rPr lang="en-US" altLang="vi-VN" sz="3200" dirty="0">
                <a:solidFill>
                  <a:srgbClr val="0000FF"/>
                </a:solidFill>
                <a:latin typeface="Times New Roman" pitchFamily="18" charset="0"/>
                <a:cs typeface="Times New Roman" pitchFamily="18" charset="0"/>
              </a:rPr>
              <a:t> </a:t>
            </a:r>
            <a:r>
              <a:rPr lang="en-US" altLang="vi-VN" sz="3200" dirty="0" err="1">
                <a:solidFill>
                  <a:srgbClr val="0000FF"/>
                </a:solidFill>
                <a:latin typeface="Times New Roman" pitchFamily="18" charset="0"/>
                <a:cs typeface="Times New Roman" pitchFamily="18" charset="0"/>
              </a:rPr>
              <a:t>chọn</a:t>
            </a:r>
            <a:r>
              <a:rPr lang="en-US" altLang="vi-VN" sz="3200" dirty="0">
                <a:solidFill>
                  <a:srgbClr val="0000FF"/>
                </a:solidFill>
                <a:latin typeface="Times New Roman" pitchFamily="18" charset="0"/>
                <a:cs typeface="Times New Roman" pitchFamily="18" charset="0"/>
              </a:rPr>
              <a:t> </a:t>
            </a:r>
            <a:r>
              <a:rPr lang="en-US" altLang="vi-VN" sz="3200" dirty="0" err="1">
                <a:solidFill>
                  <a:srgbClr val="0000FF"/>
                </a:solidFill>
                <a:latin typeface="Times New Roman" pitchFamily="18" charset="0"/>
                <a:cs typeface="Times New Roman" pitchFamily="18" charset="0"/>
              </a:rPr>
              <a:t>biểu</a:t>
            </a:r>
            <a:r>
              <a:rPr lang="en-US" altLang="vi-VN" sz="3200" dirty="0">
                <a:solidFill>
                  <a:srgbClr val="0000FF"/>
                </a:solidFill>
                <a:latin typeface="Times New Roman" pitchFamily="18" charset="0"/>
                <a:cs typeface="Times New Roman" pitchFamily="18" charset="0"/>
              </a:rPr>
              <a:t> </a:t>
            </a:r>
            <a:r>
              <a:rPr lang="en-US" altLang="vi-VN" sz="3200" dirty="0" err="1">
                <a:solidFill>
                  <a:srgbClr val="0000FF"/>
                </a:solidFill>
                <a:latin typeface="Times New Roman" pitchFamily="18" charset="0"/>
                <a:cs typeface="Times New Roman" pitchFamily="18" charset="0"/>
              </a:rPr>
              <a:t>tượng</a:t>
            </a:r>
            <a:r>
              <a:rPr lang="en-US" altLang="vi-VN" sz="3200" dirty="0">
                <a:solidFill>
                  <a:srgbClr val="0000FF"/>
                </a:solidFill>
                <a:latin typeface="Times New Roman" pitchFamily="18" charset="0"/>
                <a:cs typeface="Times New Roman" pitchFamily="18" charset="0"/>
              </a:rPr>
              <a:t> ?</a:t>
            </a:r>
          </a:p>
        </p:txBody>
      </p:sp>
      <p:grpSp>
        <p:nvGrpSpPr>
          <p:cNvPr id="6" name="Group 1"/>
          <p:cNvGrpSpPr>
            <a:grpSpLocks/>
          </p:cNvGrpSpPr>
          <p:nvPr/>
        </p:nvGrpSpPr>
        <p:grpSpPr bwMode="auto">
          <a:xfrm>
            <a:off x="685800" y="1851804"/>
            <a:ext cx="2438400" cy="838200"/>
            <a:chOff x="2438400" y="2819400"/>
            <a:chExt cx="2438400" cy="838200"/>
          </a:xfrm>
        </p:grpSpPr>
        <p:sp>
          <p:nvSpPr>
            <p:cNvPr id="9" name="TextBox 3"/>
            <p:cNvSpPr txBox="1">
              <a:spLocks noChangeArrowheads="1"/>
            </p:cNvSpPr>
            <p:nvPr/>
          </p:nvSpPr>
          <p:spPr bwMode="auto">
            <a:xfrm>
              <a:off x="2438400" y="3078162"/>
              <a:ext cx="2438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vi-VN" dirty="0">
                  <a:solidFill>
                    <a:srgbClr val="0000FF"/>
                  </a:solidFill>
                  <a:latin typeface="Times New Roman" pitchFamily="18" charset="0"/>
                  <a:cs typeface="Times New Roman" pitchFamily="18" charset="0"/>
                </a:rPr>
                <a:t>A. </a:t>
              </a: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2284" y="2819400"/>
              <a:ext cx="1538287" cy="71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2"/>
          <p:cNvGrpSpPr>
            <a:grpSpLocks/>
          </p:cNvGrpSpPr>
          <p:nvPr/>
        </p:nvGrpSpPr>
        <p:grpSpPr bwMode="auto">
          <a:xfrm>
            <a:off x="3820178" y="1805778"/>
            <a:ext cx="2286000" cy="774700"/>
            <a:chOff x="2331028" y="3568700"/>
            <a:chExt cx="2286000" cy="774700"/>
          </a:xfrm>
        </p:grpSpPr>
        <p:sp>
          <p:nvSpPr>
            <p:cNvPr id="12" name="TextBox 4"/>
            <p:cNvSpPr txBox="1">
              <a:spLocks noChangeArrowheads="1"/>
            </p:cNvSpPr>
            <p:nvPr/>
          </p:nvSpPr>
          <p:spPr bwMode="auto">
            <a:xfrm>
              <a:off x="2331028" y="3763963"/>
              <a:ext cx="2286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vi-VN">
                  <a:solidFill>
                    <a:schemeClr val="accent1"/>
                  </a:solidFill>
                  <a:latin typeface="Times New Roman" pitchFamily="18" charset="0"/>
                  <a:cs typeface="Times New Roman" pitchFamily="18" charset="0"/>
                </a:rPr>
                <a:t> </a:t>
              </a:r>
              <a:r>
                <a:rPr lang="en-US" altLang="vi-VN">
                  <a:solidFill>
                    <a:srgbClr val="0000FF"/>
                  </a:solidFill>
                  <a:latin typeface="Times New Roman" pitchFamily="18" charset="0"/>
                  <a:cs typeface="Times New Roman" pitchFamily="18" charset="0"/>
                </a:rPr>
                <a:t>B. </a:t>
              </a:r>
            </a:p>
          </p:txBody>
        </p:sp>
        <p:pic>
          <p:nvPicPr>
            <p:cNvPr id="1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3568700"/>
              <a:ext cx="838876"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Group 3"/>
          <p:cNvGrpSpPr>
            <a:grpSpLocks/>
          </p:cNvGrpSpPr>
          <p:nvPr/>
        </p:nvGrpSpPr>
        <p:grpSpPr bwMode="auto">
          <a:xfrm>
            <a:off x="6738426" y="1851804"/>
            <a:ext cx="3200400" cy="801687"/>
            <a:chOff x="2438400" y="4373562"/>
            <a:chExt cx="3200400" cy="802428"/>
          </a:xfrm>
        </p:grpSpPr>
        <p:sp>
          <p:nvSpPr>
            <p:cNvPr id="15" name="TextBox 5"/>
            <p:cNvSpPr txBox="1">
              <a:spLocks noChangeArrowheads="1"/>
            </p:cNvSpPr>
            <p:nvPr/>
          </p:nvSpPr>
          <p:spPr bwMode="auto">
            <a:xfrm>
              <a:off x="2438400" y="4373562"/>
              <a:ext cx="3200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vi-VN">
                  <a:solidFill>
                    <a:srgbClr val="0000FF"/>
                  </a:solidFill>
                  <a:latin typeface="Times New Roman" pitchFamily="18" charset="0"/>
                  <a:cs typeface="Times New Roman" pitchFamily="18" charset="0"/>
                </a:rPr>
                <a:t>C. </a:t>
              </a:r>
            </a:p>
          </p:txBody>
        </p:sp>
        <p:pic>
          <p:nvPicPr>
            <p:cNvPr id="1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6545" y="4394344"/>
              <a:ext cx="866776" cy="781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Oval 16"/>
          <p:cNvSpPr>
            <a:spLocks noChangeArrowheads="1"/>
          </p:cNvSpPr>
          <p:nvPr/>
        </p:nvSpPr>
        <p:spPr bwMode="auto">
          <a:xfrm>
            <a:off x="641350" y="2210859"/>
            <a:ext cx="609600" cy="457200"/>
          </a:xfrm>
          <a:prstGeom prst="ellipse">
            <a:avLst/>
          </a:prstGeom>
          <a:noFill/>
          <a:ln w="762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vi-VN" altLang="vi-VN">
              <a:solidFill>
                <a:srgbClr val="FFFFFF"/>
              </a:solidFill>
              <a:latin typeface="VNI-Disney" pitchFamily="2" charset="0"/>
              <a:cs typeface="Times New Roman" pitchFamily="18" charset="0"/>
            </a:endParaRPr>
          </a:p>
        </p:txBody>
      </p:sp>
      <p:sp>
        <p:nvSpPr>
          <p:cNvPr id="18" name="TextBox 15"/>
          <p:cNvSpPr txBox="1">
            <a:spLocks noChangeArrowheads="1"/>
          </p:cNvSpPr>
          <p:nvPr/>
        </p:nvSpPr>
        <p:spPr bwMode="auto">
          <a:xfrm>
            <a:off x="46739" y="3247362"/>
            <a:ext cx="1235758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vi-VN" b="1" u="sng" dirty="0" err="1">
                <a:solidFill>
                  <a:srgbClr val="C00000"/>
                </a:solidFill>
                <a:latin typeface="Times New Roman" pitchFamily="18" charset="0"/>
                <a:cs typeface="Times New Roman" pitchFamily="18" charset="0"/>
              </a:rPr>
              <a:t>Câu</a:t>
            </a:r>
            <a:r>
              <a:rPr lang="en-US" altLang="vi-VN" b="1" u="sng" dirty="0">
                <a:solidFill>
                  <a:srgbClr val="C00000"/>
                </a:solidFill>
                <a:latin typeface="Times New Roman" pitchFamily="18" charset="0"/>
                <a:cs typeface="Times New Roman" pitchFamily="18" charset="0"/>
              </a:rPr>
              <a:t> 2</a:t>
            </a:r>
            <a:r>
              <a:rPr lang="en-US" altLang="vi-VN" b="1" dirty="0">
                <a:solidFill>
                  <a:srgbClr val="C00000"/>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Muốn</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điều</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chỉnh</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khoảng</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cách</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giữa</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các</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dòng</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cho</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đoạn</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văn</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bản</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em</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bôi</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đen</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đoạn</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văn</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bản</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rồi</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nháy</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chuột</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vào</a:t>
            </a:r>
            <a:r>
              <a:rPr lang="en-US" altLang="vi-VN" dirty="0">
                <a:solidFill>
                  <a:srgbClr val="0000FF"/>
                </a:solidFill>
                <a:latin typeface="Times New Roman" pitchFamily="18" charset="0"/>
                <a:cs typeface="Times New Roman" pitchFamily="18" charset="0"/>
              </a:rPr>
              <a:t> ?</a:t>
            </a:r>
          </a:p>
        </p:txBody>
      </p:sp>
      <p:sp>
        <p:nvSpPr>
          <p:cNvPr id="19" name="Oval 18"/>
          <p:cNvSpPr>
            <a:spLocks noChangeArrowheads="1"/>
          </p:cNvSpPr>
          <p:nvPr/>
        </p:nvSpPr>
        <p:spPr bwMode="auto">
          <a:xfrm>
            <a:off x="6874087" y="5219954"/>
            <a:ext cx="609600" cy="540451"/>
          </a:xfrm>
          <a:prstGeom prst="ellipse">
            <a:avLst/>
          </a:prstGeom>
          <a:noFill/>
          <a:ln w="76200" algn="ctr">
            <a:solidFill>
              <a:srgbClr val="CC0000"/>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vi-VN" altLang="vi-VN">
              <a:solidFill>
                <a:srgbClr val="FFFFFF"/>
              </a:solidFill>
              <a:latin typeface="VNI-Disney" pitchFamily="2" charset="0"/>
              <a:cs typeface="Times New Roman" pitchFamily="18" charset="0"/>
            </a:endParaRPr>
          </a:p>
        </p:txBody>
      </p:sp>
      <p:grpSp>
        <p:nvGrpSpPr>
          <p:cNvPr id="20" name="Group 8"/>
          <p:cNvGrpSpPr>
            <a:grpSpLocks/>
          </p:cNvGrpSpPr>
          <p:nvPr/>
        </p:nvGrpSpPr>
        <p:grpSpPr bwMode="auto">
          <a:xfrm>
            <a:off x="963064" y="5014024"/>
            <a:ext cx="2438400" cy="838200"/>
            <a:chOff x="2438400" y="2819400"/>
            <a:chExt cx="2438400" cy="838200"/>
          </a:xfrm>
        </p:grpSpPr>
        <p:sp>
          <p:nvSpPr>
            <p:cNvPr id="21" name="TextBox 3"/>
            <p:cNvSpPr txBox="1">
              <a:spLocks noChangeArrowheads="1"/>
            </p:cNvSpPr>
            <p:nvPr/>
          </p:nvSpPr>
          <p:spPr bwMode="auto">
            <a:xfrm>
              <a:off x="2438400" y="3078162"/>
              <a:ext cx="2438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vi-VN">
                  <a:solidFill>
                    <a:srgbClr val="0000FF"/>
                  </a:solidFill>
                  <a:latin typeface="Times New Roman" pitchFamily="18" charset="0"/>
                  <a:cs typeface="Times New Roman" pitchFamily="18" charset="0"/>
                </a:rPr>
                <a:t>A. </a:t>
              </a:r>
            </a:p>
          </p:txBody>
        </p:sp>
        <p:pic>
          <p:nvPicPr>
            <p:cNvPr id="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2284" y="2819400"/>
              <a:ext cx="1538287" cy="71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 name="TextBox 4"/>
          <p:cNvSpPr txBox="1">
            <a:spLocks noChangeArrowheads="1"/>
          </p:cNvSpPr>
          <p:nvPr/>
        </p:nvSpPr>
        <p:spPr bwMode="auto">
          <a:xfrm>
            <a:off x="4121479" y="5378814"/>
            <a:ext cx="2286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vi-VN">
                <a:solidFill>
                  <a:schemeClr val="accent1"/>
                </a:solidFill>
                <a:latin typeface="Times New Roman" pitchFamily="18" charset="0"/>
                <a:cs typeface="Times New Roman" pitchFamily="18" charset="0"/>
              </a:rPr>
              <a:t> </a:t>
            </a:r>
            <a:r>
              <a:rPr lang="en-US" altLang="vi-VN">
                <a:solidFill>
                  <a:srgbClr val="0000FF"/>
                </a:solidFill>
                <a:latin typeface="Times New Roman" pitchFamily="18" charset="0"/>
                <a:cs typeface="Times New Roman" pitchFamily="18" charset="0"/>
              </a:rPr>
              <a:t>B. </a:t>
            </a:r>
          </a:p>
        </p:txBody>
      </p:sp>
      <p:grpSp>
        <p:nvGrpSpPr>
          <p:cNvPr id="26" name="Group 14"/>
          <p:cNvGrpSpPr>
            <a:grpSpLocks/>
          </p:cNvGrpSpPr>
          <p:nvPr/>
        </p:nvGrpSpPr>
        <p:grpSpPr bwMode="auto">
          <a:xfrm>
            <a:off x="6968421" y="5225949"/>
            <a:ext cx="3200400" cy="806966"/>
            <a:chOff x="2453121" y="4368277"/>
            <a:chExt cx="3200400" cy="807713"/>
          </a:xfrm>
        </p:grpSpPr>
        <p:sp>
          <p:nvSpPr>
            <p:cNvPr id="27" name="TextBox 5"/>
            <p:cNvSpPr txBox="1">
              <a:spLocks noChangeArrowheads="1"/>
            </p:cNvSpPr>
            <p:nvPr/>
          </p:nvSpPr>
          <p:spPr bwMode="auto">
            <a:xfrm>
              <a:off x="2453121" y="4368277"/>
              <a:ext cx="3200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vi-VN" dirty="0">
                  <a:solidFill>
                    <a:srgbClr val="0000FF"/>
                  </a:solidFill>
                  <a:latin typeface="Times New Roman" pitchFamily="18" charset="0"/>
                  <a:cs typeface="Times New Roman" pitchFamily="18" charset="0"/>
                </a:rPr>
                <a:t>C. </a:t>
              </a:r>
            </a:p>
          </p:txBody>
        </p:sp>
        <p:pic>
          <p:nvPicPr>
            <p:cNvPr id="2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6545" y="4394344"/>
              <a:ext cx="866776" cy="781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 name="TextBox 5"/>
          <p:cNvSpPr txBox="1">
            <a:spLocks noChangeArrowheads="1"/>
          </p:cNvSpPr>
          <p:nvPr/>
        </p:nvSpPr>
        <p:spPr bwMode="auto">
          <a:xfrm>
            <a:off x="9821974" y="1872570"/>
            <a:ext cx="3008263" cy="582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vi-VN" dirty="0">
                <a:solidFill>
                  <a:srgbClr val="0000FF"/>
                </a:solidFill>
                <a:latin typeface="Times New Roman" pitchFamily="18" charset="0"/>
                <a:cs typeface="Times New Roman" pitchFamily="18" charset="0"/>
              </a:rPr>
              <a:t>D. </a:t>
            </a:r>
          </a:p>
        </p:txBody>
      </p:sp>
      <p:pic>
        <p:nvPicPr>
          <p:cNvPr id="3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38691" t="39663" r="59421" b="56971"/>
          <a:stretch/>
        </p:blipFill>
        <p:spPr bwMode="auto">
          <a:xfrm>
            <a:off x="10454222" y="1899216"/>
            <a:ext cx="871883" cy="659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TextBox 5"/>
          <p:cNvSpPr txBox="1">
            <a:spLocks noChangeArrowheads="1"/>
          </p:cNvSpPr>
          <p:nvPr/>
        </p:nvSpPr>
        <p:spPr bwMode="auto">
          <a:xfrm>
            <a:off x="9826037" y="5270045"/>
            <a:ext cx="1672949" cy="582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vi-VN" dirty="0">
                <a:solidFill>
                  <a:srgbClr val="0000FF"/>
                </a:solidFill>
                <a:latin typeface="Times New Roman" pitchFamily="18" charset="0"/>
                <a:cs typeface="Times New Roman" pitchFamily="18" charset="0"/>
              </a:rPr>
              <a:t>D. </a:t>
            </a:r>
          </a:p>
        </p:txBody>
      </p:sp>
      <p:pic>
        <p:nvPicPr>
          <p:cNvPr id="34"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38691" t="39663" r="59421" b="56971"/>
          <a:stretch/>
        </p:blipFill>
        <p:spPr bwMode="auto">
          <a:xfrm>
            <a:off x="4853110" y="5251992"/>
            <a:ext cx="871883" cy="659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86979" y="5165651"/>
            <a:ext cx="838876"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99901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a:spLocks noChangeArrowheads="1"/>
          </p:cNvSpPr>
          <p:nvPr/>
        </p:nvSpPr>
        <p:spPr bwMode="auto">
          <a:xfrm>
            <a:off x="299258" y="166747"/>
            <a:ext cx="1153806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lnSpc>
                <a:spcPct val="150000"/>
              </a:lnSpc>
            </a:pPr>
            <a:r>
              <a:rPr lang="en-US" altLang="vi-VN" b="1" u="sng" dirty="0" err="1">
                <a:solidFill>
                  <a:srgbClr val="C00000"/>
                </a:solidFill>
                <a:latin typeface="Times New Roman" pitchFamily="18" charset="0"/>
                <a:cs typeface="Times New Roman" pitchFamily="18" charset="0"/>
              </a:rPr>
              <a:t>Câu</a:t>
            </a:r>
            <a:r>
              <a:rPr lang="en-US" altLang="vi-VN" b="1" u="sng" dirty="0">
                <a:solidFill>
                  <a:srgbClr val="C00000"/>
                </a:solidFill>
                <a:latin typeface="Times New Roman" pitchFamily="18" charset="0"/>
                <a:cs typeface="Times New Roman" pitchFamily="18" charset="0"/>
              </a:rPr>
              <a:t> 4:</a:t>
            </a:r>
            <a:r>
              <a:rPr lang="en-US" altLang="vi-VN" b="1" dirty="0">
                <a:solidFill>
                  <a:srgbClr val="C00000"/>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Muốn</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điều</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chỉnh</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độ</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rộng</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lề</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trái</a:t>
            </a:r>
            <a:r>
              <a:rPr lang="en-US" altLang="vi-VN" dirty="0">
                <a:solidFill>
                  <a:srgbClr val="0000FF"/>
                </a:solidFill>
                <a:latin typeface="Times New Roman" pitchFamily="18" charset="0"/>
                <a:cs typeface="Times New Roman" pitchFamily="18" charset="0"/>
              </a:rPr>
              <a:t> - </a:t>
            </a:r>
            <a:r>
              <a:rPr lang="en-US" altLang="vi-VN" dirty="0" err="1">
                <a:solidFill>
                  <a:srgbClr val="0000FF"/>
                </a:solidFill>
                <a:latin typeface="Times New Roman" pitchFamily="18" charset="0"/>
                <a:cs typeface="Times New Roman" pitchFamily="18" charset="0"/>
              </a:rPr>
              <a:t>lề</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phải</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của</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đoạn</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văn</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bản</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em</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bôi</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đen</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đoạn</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văn</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bản</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rồi</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nháy</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chuột</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vào</a:t>
            </a:r>
            <a:r>
              <a:rPr lang="en-US" altLang="vi-VN" dirty="0">
                <a:solidFill>
                  <a:srgbClr val="0000FF"/>
                </a:solidFill>
                <a:latin typeface="Times New Roman" pitchFamily="18" charset="0"/>
                <a:cs typeface="Times New Roman" pitchFamily="18" charset="0"/>
              </a:rPr>
              <a:t> ?</a:t>
            </a:r>
          </a:p>
        </p:txBody>
      </p:sp>
      <p:sp>
        <p:nvSpPr>
          <p:cNvPr id="17" name="Oval 16"/>
          <p:cNvSpPr>
            <a:spLocks noChangeArrowheads="1"/>
          </p:cNvSpPr>
          <p:nvPr/>
        </p:nvSpPr>
        <p:spPr bwMode="auto">
          <a:xfrm>
            <a:off x="3146105" y="3132380"/>
            <a:ext cx="609600" cy="625938"/>
          </a:xfrm>
          <a:prstGeom prst="ellipse">
            <a:avLst/>
          </a:prstGeom>
          <a:noFill/>
          <a:ln w="76200" algn="ctr">
            <a:solidFill>
              <a:srgbClr val="CC0000"/>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vi-VN" altLang="vi-VN">
              <a:solidFill>
                <a:srgbClr val="FFFFFF"/>
              </a:solidFill>
              <a:latin typeface="VNI-Disney" pitchFamily="2" charset="0"/>
              <a:cs typeface="Times New Roman" pitchFamily="18" charset="0"/>
            </a:endParaRPr>
          </a:p>
        </p:txBody>
      </p:sp>
      <p:sp>
        <p:nvSpPr>
          <p:cNvPr id="18" name="TextBox 3"/>
          <p:cNvSpPr txBox="1">
            <a:spLocks noChangeArrowheads="1"/>
          </p:cNvSpPr>
          <p:nvPr/>
        </p:nvSpPr>
        <p:spPr bwMode="auto">
          <a:xfrm>
            <a:off x="3218495" y="2047225"/>
            <a:ext cx="2438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vi-VN" dirty="0">
                <a:solidFill>
                  <a:srgbClr val="0000FF"/>
                </a:solidFill>
                <a:latin typeface="Times New Roman" pitchFamily="18" charset="0"/>
                <a:cs typeface="Times New Roman" pitchFamily="18" charset="0"/>
              </a:rPr>
              <a:t>A. </a:t>
            </a:r>
          </a:p>
        </p:txBody>
      </p:sp>
      <p:pic>
        <p:nvPicPr>
          <p:cNvPr id="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4307" y="1918872"/>
            <a:ext cx="1538287"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 name="Group 14"/>
          <p:cNvGrpSpPr>
            <a:grpSpLocks/>
          </p:cNvGrpSpPr>
          <p:nvPr/>
        </p:nvGrpSpPr>
        <p:grpSpPr bwMode="auto">
          <a:xfrm>
            <a:off x="3256162" y="4241769"/>
            <a:ext cx="3200400" cy="801687"/>
            <a:chOff x="2438400" y="4373562"/>
            <a:chExt cx="3200400" cy="802428"/>
          </a:xfrm>
        </p:grpSpPr>
        <p:sp>
          <p:nvSpPr>
            <p:cNvPr id="21" name="TextBox 5"/>
            <p:cNvSpPr txBox="1">
              <a:spLocks noChangeArrowheads="1"/>
            </p:cNvSpPr>
            <p:nvPr/>
          </p:nvSpPr>
          <p:spPr bwMode="auto">
            <a:xfrm>
              <a:off x="2438400" y="4373562"/>
              <a:ext cx="3200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vi-VN" dirty="0">
                  <a:solidFill>
                    <a:srgbClr val="0000FF"/>
                  </a:solidFill>
                  <a:latin typeface="Times New Roman" pitchFamily="18" charset="0"/>
                  <a:cs typeface="Times New Roman" pitchFamily="18" charset="0"/>
                </a:rPr>
                <a:t>C. </a:t>
              </a:r>
            </a:p>
          </p:txBody>
        </p:sp>
        <p:pic>
          <p:nvPicPr>
            <p:cNvPr id="2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6545" y="4394344"/>
              <a:ext cx="866776" cy="781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 name="Group 1"/>
          <p:cNvGrpSpPr>
            <a:grpSpLocks/>
          </p:cNvGrpSpPr>
          <p:nvPr/>
        </p:nvGrpSpPr>
        <p:grpSpPr bwMode="auto">
          <a:xfrm>
            <a:off x="3268286" y="3157810"/>
            <a:ext cx="3804608" cy="579437"/>
            <a:chOff x="2466109" y="3668539"/>
            <a:chExt cx="3803301" cy="579438"/>
          </a:xfrm>
        </p:grpSpPr>
        <p:sp>
          <p:nvSpPr>
            <p:cNvPr id="24" name="TextBox 3"/>
            <p:cNvSpPr txBox="1">
              <a:spLocks noChangeArrowheads="1"/>
            </p:cNvSpPr>
            <p:nvPr/>
          </p:nvSpPr>
          <p:spPr bwMode="auto">
            <a:xfrm>
              <a:off x="2466109" y="3668539"/>
              <a:ext cx="2438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vi-VN" dirty="0">
                  <a:solidFill>
                    <a:srgbClr val="0000FF"/>
                  </a:solidFill>
                  <a:latin typeface="Times New Roman" pitchFamily="18" charset="0"/>
                  <a:cs typeface="Times New Roman" pitchFamily="18" charset="0"/>
                </a:rPr>
                <a:t>B. </a:t>
              </a:r>
            </a:p>
          </p:txBody>
        </p:sp>
        <p:pic>
          <p:nvPicPr>
            <p:cNvPr id="2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3137126" y="3697706"/>
              <a:ext cx="3132284" cy="469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 name="Picture 11"/>
          <p:cNvPicPr>
            <a:picLocks noChangeAspect="1"/>
          </p:cNvPicPr>
          <p:nvPr/>
        </p:nvPicPr>
        <p:blipFill>
          <a:blip r:embed="rId5"/>
          <a:stretch>
            <a:fillRect/>
          </a:stretch>
        </p:blipFill>
        <p:spPr>
          <a:xfrm>
            <a:off x="4139044" y="5515807"/>
            <a:ext cx="822939" cy="740644"/>
          </a:xfrm>
          <a:prstGeom prst="rect">
            <a:avLst/>
          </a:prstGeom>
        </p:spPr>
      </p:pic>
      <p:sp>
        <p:nvSpPr>
          <p:cNvPr id="14" name="TextBox 5"/>
          <p:cNvSpPr txBox="1">
            <a:spLocks noChangeArrowheads="1"/>
          </p:cNvSpPr>
          <p:nvPr/>
        </p:nvSpPr>
        <p:spPr bwMode="auto">
          <a:xfrm>
            <a:off x="3256162" y="5594011"/>
            <a:ext cx="3200400" cy="584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vi-VN" dirty="0">
                <a:solidFill>
                  <a:srgbClr val="0000FF"/>
                </a:solidFill>
                <a:latin typeface="Times New Roman" pitchFamily="18" charset="0"/>
                <a:cs typeface="Times New Roman" pitchFamily="18" charset="0"/>
              </a:rPr>
              <a:t>D. </a:t>
            </a:r>
          </a:p>
        </p:txBody>
      </p:sp>
    </p:spTree>
    <p:extLst>
      <p:ext uri="{BB962C8B-B14F-4D97-AF65-F5344CB8AC3E}">
        <p14:creationId xmlns:p14="http://schemas.microsoft.com/office/powerpoint/2010/main" val="273283612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5" name="图片 64541" descr="封面"/>
          <p:cNvPicPr>
            <a:picLocks noChangeAspect="1"/>
          </p:cNvPicPr>
          <p:nvPr/>
        </p:nvPicPr>
        <p:blipFill>
          <a:blip r:embed="rId2"/>
          <a:stretch>
            <a:fillRect/>
          </a:stretch>
        </p:blipFill>
        <p:spPr>
          <a:xfrm>
            <a:off x="8998" y="5515"/>
            <a:ext cx="12183002" cy="6852485"/>
          </a:xfrm>
          <a:prstGeom prst="rect">
            <a:avLst/>
          </a:prstGeom>
          <a:noFill/>
          <a:ln w="9525">
            <a:noFill/>
          </a:ln>
        </p:spPr>
      </p:pic>
      <p:pic>
        <p:nvPicPr>
          <p:cNvPr id="6" name="图片 64544" descr="2"/>
          <p:cNvPicPr>
            <a:picLocks noChangeAspect="1"/>
          </p:cNvPicPr>
          <p:nvPr/>
        </p:nvPicPr>
        <p:blipFill>
          <a:blip r:embed="rId3"/>
          <a:stretch>
            <a:fillRect/>
          </a:stretch>
        </p:blipFill>
        <p:spPr>
          <a:xfrm>
            <a:off x="9674307" y="240983"/>
            <a:ext cx="2186462" cy="896170"/>
          </a:xfrm>
          <a:prstGeom prst="rect">
            <a:avLst/>
          </a:prstGeom>
          <a:noFill/>
          <a:ln w="9525">
            <a:noFill/>
          </a:ln>
        </p:spPr>
      </p:pic>
      <p:sp>
        <p:nvSpPr>
          <p:cNvPr id="7" name="TextBox 6"/>
          <p:cNvSpPr txBox="1"/>
          <p:nvPr/>
        </p:nvSpPr>
        <p:spPr>
          <a:xfrm>
            <a:off x="201168" y="969307"/>
            <a:ext cx="11789664" cy="6878806"/>
          </a:xfrm>
          <a:prstGeom prst="rect">
            <a:avLst/>
          </a:prstGeom>
          <a:noFill/>
        </p:spPr>
        <p:txBody>
          <a:bodyPr wrap="square">
            <a:spAutoFit/>
          </a:bodyPr>
          <a:lstStyle/>
          <a:p>
            <a:pPr marL="285750" indent="-285750" algn="just">
              <a:lnSpc>
                <a:spcPct val="200000"/>
              </a:lnSpc>
              <a:buFont typeface="Wingdings" panose="05000000000000000000" pitchFamily="2" charset="2"/>
              <a:buChar char="Ø"/>
              <a:defRPr/>
            </a:pPr>
            <a:r>
              <a:rPr lang="en-US" sz="2400" b="1" dirty="0" err="1">
                <a:solidFill>
                  <a:srgbClr val="C00000"/>
                </a:solidFill>
              </a:rPr>
              <a:t>Ghi</a:t>
            </a:r>
            <a:r>
              <a:rPr lang="en-US" sz="2400" b="1" dirty="0">
                <a:solidFill>
                  <a:srgbClr val="C00000"/>
                </a:solidFill>
              </a:rPr>
              <a:t> </a:t>
            </a:r>
            <a:r>
              <a:rPr lang="en-US" sz="2400" b="1" dirty="0" err="1">
                <a:solidFill>
                  <a:srgbClr val="C00000"/>
                </a:solidFill>
              </a:rPr>
              <a:t>nhớ</a:t>
            </a:r>
            <a:r>
              <a:rPr lang="en-US" sz="2400" b="1" dirty="0">
                <a:solidFill>
                  <a:srgbClr val="C00000"/>
                </a:solidFill>
              </a:rPr>
              <a:t> </a:t>
            </a:r>
            <a:r>
              <a:rPr lang="en-US" sz="2400" b="1" dirty="0" err="1">
                <a:solidFill>
                  <a:srgbClr val="C00000"/>
                </a:solidFill>
              </a:rPr>
              <a:t>kỹ</a:t>
            </a:r>
            <a:r>
              <a:rPr lang="en-US" sz="2400" b="1" dirty="0">
                <a:solidFill>
                  <a:srgbClr val="C00000"/>
                </a:solidFill>
              </a:rPr>
              <a:t> </a:t>
            </a:r>
            <a:r>
              <a:rPr lang="en-US" sz="2400" b="1" dirty="0" err="1">
                <a:solidFill>
                  <a:srgbClr val="C00000"/>
                </a:solidFill>
              </a:rPr>
              <a:t>được</a:t>
            </a:r>
            <a:r>
              <a:rPr lang="en-US" sz="2400" b="1" dirty="0">
                <a:solidFill>
                  <a:srgbClr val="C00000"/>
                </a:solidFill>
              </a:rPr>
              <a:t> </a:t>
            </a:r>
            <a:r>
              <a:rPr lang="en-US" sz="2400" b="1" dirty="0" err="1">
                <a:solidFill>
                  <a:srgbClr val="C00000"/>
                </a:solidFill>
              </a:rPr>
              <a:t>thao</a:t>
            </a:r>
            <a:r>
              <a:rPr lang="en-US" sz="2400" b="1" dirty="0">
                <a:solidFill>
                  <a:srgbClr val="C00000"/>
                </a:solidFill>
              </a:rPr>
              <a:t> </a:t>
            </a:r>
            <a:r>
              <a:rPr lang="en-US" sz="2400" b="1" dirty="0" err="1">
                <a:solidFill>
                  <a:srgbClr val="C00000"/>
                </a:solidFill>
              </a:rPr>
              <a:t>tác</a:t>
            </a:r>
            <a:r>
              <a:rPr lang="en-US" sz="2400" b="1" dirty="0">
                <a:solidFill>
                  <a:srgbClr val="C00000"/>
                </a:solidFill>
              </a:rPr>
              <a:t> </a:t>
            </a:r>
            <a:r>
              <a:rPr lang="en-US" sz="2400" b="1" dirty="0" err="1">
                <a:solidFill>
                  <a:srgbClr val="C00000"/>
                </a:solidFill>
              </a:rPr>
              <a:t>các</a:t>
            </a:r>
            <a:r>
              <a:rPr lang="en-US" sz="2400" b="1" dirty="0">
                <a:solidFill>
                  <a:srgbClr val="C00000"/>
                </a:solidFill>
              </a:rPr>
              <a:t> </a:t>
            </a:r>
            <a:r>
              <a:rPr lang="en-US" sz="2400" b="1" dirty="0" err="1">
                <a:solidFill>
                  <a:srgbClr val="C00000"/>
                </a:solidFill>
              </a:rPr>
              <a:t>bước</a:t>
            </a:r>
            <a:r>
              <a:rPr lang="en-US" sz="2400" b="1" dirty="0">
                <a:solidFill>
                  <a:srgbClr val="C00000"/>
                </a:solidFill>
              </a:rPr>
              <a:t> </a:t>
            </a:r>
            <a:r>
              <a:rPr lang="en-US" sz="2400" b="1" dirty="0" err="1">
                <a:solidFill>
                  <a:srgbClr val="C00000"/>
                </a:solidFill>
              </a:rPr>
              <a:t>giãn</a:t>
            </a:r>
            <a:r>
              <a:rPr lang="en-US" sz="2400" b="1" dirty="0">
                <a:solidFill>
                  <a:srgbClr val="C00000"/>
                </a:solidFill>
              </a:rPr>
              <a:t> </a:t>
            </a:r>
            <a:r>
              <a:rPr lang="en-US" sz="2400" b="1" dirty="0" err="1">
                <a:solidFill>
                  <a:srgbClr val="C00000"/>
                </a:solidFill>
              </a:rPr>
              <a:t>khoảng</a:t>
            </a:r>
            <a:r>
              <a:rPr lang="en-US" sz="2400" b="1" dirty="0">
                <a:solidFill>
                  <a:srgbClr val="C00000"/>
                </a:solidFill>
              </a:rPr>
              <a:t> </a:t>
            </a:r>
            <a:r>
              <a:rPr lang="en-US" sz="2400" b="1" dirty="0" err="1">
                <a:solidFill>
                  <a:srgbClr val="C00000"/>
                </a:solidFill>
              </a:rPr>
              <a:t>cách</a:t>
            </a:r>
            <a:r>
              <a:rPr lang="en-US" sz="2400" b="1" dirty="0">
                <a:solidFill>
                  <a:srgbClr val="C00000"/>
                </a:solidFill>
              </a:rPr>
              <a:t>, Di </a:t>
            </a:r>
            <a:r>
              <a:rPr lang="en-US" sz="2400" b="1" dirty="0" err="1">
                <a:solidFill>
                  <a:srgbClr val="C00000"/>
                </a:solidFill>
              </a:rPr>
              <a:t>chuyển</a:t>
            </a:r>
            <a:r>
              <a:rPr lang="en-US" sz="2400" b="1" dirty="0">
                <a:solidFill>
                  <a:srgbClr val="C00000"/>
                </a:solidFill>
              </a:rPr>
              <a:t> </a:t>
            </a:r>
            <a:r>
              <a:rPr lang="en-US" sz="2400" b="1" dirty="0" err="1">
                <a:solidFill>
                  <a:srgbClr val="C00000"/>
                </a:solidFill>
              </a:rPr>
              <a:t>cả</a:t>
            </a:r>
            <a:r>
              <a:rPr lang="en-US" sz="2400" b="1" dirty="0">
                <a:solidFill>
                  <a:srgbClr val="C00000"/>
                </a:solidFill>
              </a:rPr>
              <a:t> </a:t>
            </a:r>
            <a:r>
              <a:rPr lang="en-US" sz="2400" b="1" dirty="0" err="1">
                <a:solidFill>
                  <a:srgbClr val="C00000"/>
                </a:solidFill>
              </a:rPr>
              <a:t>đoạn</a:t>
            </a:r>
            <a:r>
              <a:rPr lang="en-US" sz="2400" b="1" dirty="0">
                <a:solidFill>
                  <a:srgbClr val="C00000"/>
                </a:solidFill>
              </a:rPr>
              <a:t> sang </a:t>
            </a:r>
            <a:r>
              <a:rPr lang="en-US" sz="2400" b="1" dirty="0" err="1">
                <a:solidFill>
                  <a:srgbClr val="C00000"/>
                </a:solidFill>
              </a:rPr>
              <a:t>trái</a:t>
            </a:r>
            <a:r>
              <a:rPr lang="en-US" sz="2400" b="1" dirty="0">
                <a:solidFill>
                  <a:srgbClr val="C00000"/>
                </a:solidFill>
              </a:rPr>
              <a:t> </a:t>
            </a:r>
            <a:r>
              <a:rPr lang="en-US" sz="2400" b="1" dirty="0" err="1">
                <a:solidFill>
                  <a:srgbClr val="C00000"/>
                </a:solidFill>
              </a:rPr>
              <a:t>và</a:t>
            </a:r>
            <a:r>
              <a:rPr lang="en-US" sz="2400" b="1" dirty="0">
                <a:solidFill>
                  <a:srgbClr val="C00000"/>
                </a:solidFill>
              </a:rPr>
              <a:t> sang </a:t>
            </a:r>
            <a:r>
              <a:rPr lang="en-US" sz="2400" b="1" dirty="0" err="1">
                <a:solidFill>
                  <a:srgbClr val="C00000"/>
                </a:solidFill>
              </a:rPr>
              <a:t>phải</a:t>
            </a:r>
            <a:r>
              <a:rPr lang="en-US" sz="2400" b="1" dirty="0">
                <a:solidFill>
                  <a:srgbClr val="C00000"/>
                </a:solidFill>
              </a:rPr>
              <a:t> </a:t>
            </a:r>
            <a:r>
              <a:rPr lang="en-US" sz="2400" b="1" dirty="0" err="1">
                <a:solidFill>
                  <a:srgbClr val="C00000"/>
                </a:solidFill>
              </a:rPr>
              <a:t>theo</a:t>
            </a:r>
            <a:r>
              <a:rPr lang="en-US" sz="2400" b="1" dirty="0">
                <a:solidFill>
                  <a:srgbClr val="C00000"/>
                </a:solidFill>
              </a:rPr>
              <a:t> ý </a:t>
            </a:r>
            <a:r>
              <a:rPr lang="en-US" sz="2400" b="1" dirty="0" err="1">
                <a:solidFill>
                  <a:srgbClr val="C00000"/>
                </a:solidFill>
              </a:rPr>
              <a:t>muốn</a:t>
            </a:r>
            <a:r>
              <a:rPr lang="en-US" sz="2400" b="1" dirty="0">
                <a:solidFill>
                  <a:srgbClr val="C00000"/>
                </a:solidFill>
              </a:rPr>
              <a:t>, </a:t>
            </a:r>
            <a:r>
              <a:rPr lang="en-US" sz="2400" b="1" dirty="0" err="1">
                <a:solidFill>
                  <a:srgbClr val="C00000"/>
                </a:solidFill>
              </a:rPr>
              <a:t>thêm</a:t>
            </a:r>
            <a:r>
              <a:rPr lang="en-US" sz="2400" b="1" dirty="0">
                <a:solidFill>
                  <a:srgbClr val="C00000"/>
                </a:solidFill>
              </a:rPr>
              <a:t> </a:t>
            </a:r>
            <a:r>
              <a:rPr lang="en-US" sz="2400" b="1" dirty="0" err="1">
                <a:solidFill>
                  <a:srgbClr val="C00000"/>
                </a:solidFill>
              </a:rPr>
              <a:t>bớt</a:t>
            </a:r>
            <a:r>
              <a:rPr lang="en-US" sz="2400" b="1" dirty="0">
                <a:solidFill>
                  <a:srgbClr val="C00000"/>
                </a:solidFill>
              </a:rPr>
              <a:t> </a:t>
            </a:r>
            <a:r>
              <a:rPr lang="en-US" sz="2400" b="1" dirty="0" err="1">
                <a:solidFill>
                  <a:srgbClr val="C00000"/>
                </a:solidFill>
              </a:rPr>
              <a:t>khoảng</a:t>
            </a:r>
            <a:r>
              <a:rPr lang="en-US" sz="2400" b="1" dirty="0">
                <a:solidFill>
                  <a:srgbClr val="C00000"/>
                </a:solidFill>
              </a:rPr>
              <a:t> </a:t>
            </a:r>
            <a:r>
              <a:rPr lang="en-US" sz="2400" b="1" dirty="0" err="1">
                <a:solidFill>
                  <a:srgbClr val="C00000"/>
                </a:solidFill>
              </a:rPr>
              <a:t>trống</a:t>
            </a:r>
            <a:r>
              <a:rPr lang="en-US" sz="2400" b="1" dirty="0">
                <a:solidFill>
                  <a:srgbClr val="C00000"/>
                </a:solidFill>
              </a:rPr>
              <a:t> </a:t>
            </a:r>
            <a:r>
              <a:rPr lang="en-US" sz="2400" b="1" dirty="0" err="1">
                <a:solidFill>
                  <a:srgbClr val="C00000"/>
                </a:solidFill>
              </a:rPr>
              <a:t>trên</a:t>
            </a:r>
            <a:r>
              <a:rPr lang="en-US" sz="2400" b="1" dirty="0">
                <a:solidFill>
                  <a:srgbClr val="C00000"/>
                </a:solidFill>
              </a:rPr>
              <a:t> </a:t>
            </a:r>
            <a:r>
              <a:rPr lang="en-US" sz="2400" b="1" dirty="0" err="1">
                <a:solidFill>
                  <a:srgbClr val="C00000"/>
                </a:solidFill>
              </a:rPr>
              <a:t>và</a:t>
            </a:r>
            <a:r>
              <a:rPr lang="en-US" sz="2400" b="1" dirty="0">
                <a:solidFill>
                  <a:srgbClr val="C00000"/>
                </a:solidFill>
              </a:rPr>
              <a:t> </a:t>
            </a:r>
            <a:r>
              <a:rPr lang="en-US" sz="2400" b="1" dirty="0" err="1">
                <a:solidFill>
                  <a:srgbClr val="C00000"/>
                </a:solidFill>
              </a:rPr>
              <a:t>dưới</a:t>
            </a:r>
            <a:r>
              <a:rPr lang="en-US" sz="2400" b="1" dirty="0">
                <a:solidFill>
                  <a:srgbClr val="C00000"/>
                </a:solidFill>
              </a:rPr>
              <a:t> </a:t>
            </a:r>
            <a:r>
              <a:rPr lang="en-US" sz="2400" b="1" dirty="0" err="1">
                <a:solidFill>
                  <a:srgbClr val="C00000"/>
                </a:solidFill>
              </a:rPr>
              <a:t>cho</a:t>
            </a:r>
            <a:r>
              <a:rPr lang="en-US" sz="2400" b="1" dirty="0">
                <a:solidFill>
                  <a:srgbClr val="C00000"/>
                </a:solidFill>
              </a:rPr>
              <a:t> </a:t>
            </a:r>
            <a:r>
              <a:rPr lang="en-US" sz="2400" b="1" dirty="0" err="1">
                <a:solidFill>
                  <a:srgbClr val="C00000"/>
                </a:solidFill>
              </a:rPr>
              <a:t>đoạn</a:t>
            </a:r>
            <a:r>
              <a:rPr lang="en-US" sz="2400" b="1" dirty="0">
                <a:solidFill>
                  <a:srgbClr val="C00000"/>
                </a:solidFill>
              </a:rPr>
              <a:t> </a:t>
            </a:r>
            <a:r>
              <a:rPr lang="en-US" sz="2400" b="1" dirty="0" err="1">
                <a:solidFill>
                  <a:srgbClr val="C00000"/>
                </a:solidFill>
              </a:rPr>
              <a:t>văn</a:t>
            </a:r>
            <a:r>
              <a:rPr lang="en-US" sz="2400" b="1" dirty="0">
                <a:solidFill>
                  <a:srgbClr val="C00000"/>
                </a:solidFill>
              </a:rPr>
              <a:t> </a:t>
            </a:r>
            <a:r>
              <a:rPr lang="en-US" sz="2400" b="1" dirty="0" err="1">
                <a:solidFill>
                  <a:srgbClr val="C00000"/>
                </a:solidFill>
              </a:rPr>
              <a:t>bản</a:t>
            </a:r>
            <a:r>
              <a:rPr lang="en-US" sz="2400" b="1" dirty="0">
                <a:solidFill>
                  <a:srgbClr val="C00000"/>
                </a:solidFill>
                <a:latin typeface="Times New Roman" panose="02020603050405020304" pitchFamily="18" charset="0"/>
                <a:cs typeface="Times New Roman" panose="02020603050405020304" pitchFamily="18" charset="0"/>
              </a:rPr>
              <a:t>.</a:t>
            </a:r>
          </a:p>
          <a:p>
            <a:pPr marL="285750" indent="-285750" algn="just">
              <a:lnSpc>
                <a:spcPct val="200000"/>
              </a:lnSpc>
              <a:buFont typeface="Wingdings" panose="05000000000000000000" pitchFamily="2" charset="2"/>
              <a:buChar char="Ø"/>
              <a:defRPr/>
            </a:pPr>
            <a:r>
              <a:rPr lang="en-US" sz="2400" b="1" dirty="0" err="1">
                <a:solidFill>
                  <a:srgbClr val="C00000"/>
                </a:solidFill>
              </a:rPr>
              <a:t>Hs</a:t>
            </a:r>
            <a:r>
              <a:rPr lang="en-US" sz="2400" b="1" dirty="0">
                <a:solidFill>
                  <a:srgbClr val="C00000"/>
                </a:solidFill>
              </a:rPr>
              <a:t> </a:t>
            </a:r>
            <a:r>
              <a:rPr lang="en-US" sz="2400" b="1" dirty="0" err="1">
                <a:solidFill>
                  <a:srgbClr val="C00000"/>
                </a:solidFill>
              </a:rPr>
              <a:t>nắm</a:t>
            </a:r>
            <a:r>
              <a:rPr lang="en-US" sz="2400" b="1" dirty="0">
                <a:solidFill>
                  <a:srgbClr val="C00000"/>
                </a:solidFill>
              </a:rPr>
              <a:t> </a:t>
            </a:r>
            <a:r>
              <a:rPr lang="en-US" sz="2400" b="1" dirty="0" err="1">
                <a:solidFill>
                  <a:srgbClr val="C00000"/>
                </a:solidFill>
              </a:rPr>
              <a:t>được</a:t>
            </a:r>
            <a:r>
              <a:rPr lang="en-US" sz="2400" b="1" dirty="0">
                <a:solidFill>
                  <a:srgbClr val="C00000"/>
                </a:solidFill>
              </a:rPr>
              <a:t> </a:t>
            </a:r>
            <a:r>
              <a:rPr lang="en-US" sz="2400" b="1" dirty="0" err="1">
                <a:solidFill>
                  <a:srgbClr val="C00000"/>
                </a:solidFill>
              </a:rPr>
              <a:t>các</a:t>
            </a:r>
            <a:r>
              <a:rPr lang="en-US" sz="2400" b="1" dirty="0">
                <a:solidFill>
                  <a:srgbClr val="C00000"/>
                </a:solidFill>
              </a:rPr>
              <a:t> </a:t>
            </a:r>
            <a:r>
              <a:rPr lang="en-US" sz="2400" b="1" dirty="0" err="1">
                <a:solidFill>
                  <a:srgbClr val="C00000"/>
                </a:solidFill>
              </a:rPr>
              <a:t>thao</a:t>
            </a:r>
            <a:r>
              <a:rPr lang="en-US" sz="2400" b="1" dirty="0">
                <a:solidFill>
                  <a:srgbClr val="C00000"/>
                </a:solidFill>
              </a:rPr>
              <a:t> </a:t>
            </a:r>
            <a:r>
              <a:rPr lang="en-US" sz="2400" b="1" dirty="0" err="1">
                <a:solidFill>
                  <a:srgbClr val="C00000"/>
                </a:solidFill>
              </a:rPr>
              <a:t>tác</a:t>
            </a:r>
            <a:r>
              <a:rPr lang="en-US" sz="2400" b="1" dirty="0">
                <a:solidFill>
                  <a:srgbClr val="C00000"/>
                </a:solidFill>
              </a:rPr>
              <a:t> </a:t>
            </a:r>
            <a:r>
              <a:rPr lang="en-US" sz="2400" b="1" dirty="0" err="1">
                <a:solidFill>
                  <a:srgbClr val="C00000"/>
                </a:solidFill>
              </a:rPr>
              <a:t>điều</a:t>
            </a:r>
            <a:r>
              <a:rPr lang="en-US" sz="2400" b="1" dirty="0">
                <a:solidFill>
                  <a:srgbClr val="C00000"/>
                </a:solidFill>
              </a:rPr>
              <a:t> </a:t>
            </a:r>
            <a:r>
              <a:rPr lang="en-US" sz="2400" b="1" dirty="0" err="1">
                <a:solidFill>
                  <a:srgbClr val="C00000"/>
                </a:solidFill>
              </a:rPr>
              <a:t>chỉnh</a:t>
            </a:r>
            <a:r>
              <a:rPr lang="en-US" sz="2400" b="1" dirty="0">
                <a:solidFill>
                  <a:srgbClr val="C00000"/>
                </a:solidFill>
              </a:rPr>
              <a:t> </a:t>
            </a:r>
            <a:r>
              <a:rPr lang="en-US" sz="2400" b="1" dirty="0" err="1">
                <a:solidFill>
                  <a:srgbClr val="C00000"/>
                </a:solidFill>
              </a:rPr>
              <a:t>giữa</a:t>
            </a:r>
            <a:r>
              <a:rPr lang="en-US" sz="2400" b="1" dirty="0">
                <a:solidFill>
                  <a:srgbClr val="C00000"/>
                </a:solidFill>
              </a:rPr>
              <a:t> </a:t>
            </a:r>
            <a:r>
              <a:rPr lang="en-US" sz="2400" b="1" dirty="0" err="1">
                <a:solidFill>
                  <a:srgbClr val="C00000"/>
                </a:solidFill>
              </a:rPr>
              <a:t>các</a:t>
            </a:r>
            <a:r>
              <a:rPr lang="en-US" sz="2400" b="1" dirty="0">
                <a:solidFill>
                  <a:srgbClr val="C00000"/>
                </a:solidFill>
              </a:rPr>
              <a:t> </a:t>
            </a:r>
            <a:r>
              <a:rPr lang="en-US" sz="2400" b="1" dirty="0" err="1">
                <a:solidFill>
                  <a:srgbClr val="C00000"/>
                </a:solidFill>
              </a:rPr>
              <a:t>lề</a:t>
            </a:r>
            <a:r>
              <a:rPr lang="en-US" sz="2400" b="1" dirty="0">
                <a:solidFill>
                  <a:srgbClr val="C00000"/>
                </a:solidFill>
              </a:rPr>
              <a:t> </a:t>
            </a:r>
            <a:r>
              <a:rPr lang="en-US" sz="2400" b="1" dirty="0" err="1">
                <a:solidFill>
                  <a:srgbClr val="C00000"/>
                </a:solidFill>
              </a:rPr>
              <a:t>tương</a:t>
            </a:r>
            <a:r>
              <a:rPr lang="en-US" sz="2400" b="1" dirty="0">
                <a:solidFill>
                  <a:srgbClr val="C00000"/>
                </a:solidFill>
              </a:rPr>
              <a:t> </a:t>
            </a:r>
            <a:r>
              <a:rPr lang="en-US" sz="2400" b="1" dirty="0" err="1">
                <a:solidFill>
                  <a:srgbClr val="C00000"/>
                </a:solidFill>
              </a:rPr>
              <a:t>ứng</a:t>
            </a:r>
            <a:r>
              <a:rPr lang="en-US" sz="2400" b="1" dirty="0">
                <a:solidFill>
                  <a:srgbClr val="C00000"/>
                </a:solidFill>
              </a:rPr>
              <a:t>, </a:t>
            </a:r>
            <a:r>
              <a:rPr lang="en-US" sz="2400" b="1" dirty="0" err="1">
                <a:solidFill>
                  <a:srgbClr val="C00000"/>
                </a:solidFill>
              </a:rPr>
              <a:t>và</a:t>
            </a:r>
            <a:r>
              <a:rPr lang="en-US" sz="2400" b="1" dirty="0">
                <a:solidFill>
                  <a:srgbClr val="C00000"/>
                </a:solidFill>
              </a:rPr>
              <a:t> </a:t>
            </a:r>
            <a:r>
              <a:rPr lang="en-US" sz="2400" b="1" dirty="0" err="1">
                <a:solidFill>
                  <a:srgbClr val="C00000"/>
                </a:solidFill>
              </a:rPr>
              <a:t>khoảng</a:t>
            </a:r>
            <a:r>
              <a:rPr lang="en-US" sz="2400" b="1" dirty="0">
                <a:solidFill>
                  <a:srgbClr val="C00000"/>
                </a:solidFill>
              </a:rPr>
              <a:t> </a:t>
            </a:r>
            <a:r>
              <a:rPr lang="en-US" sz="2400" b="1" dirty="0" err="1">
                <a:solidFill>
                  <a:srgbClr val="C00000"/>
                </a:solidFill>
              </a:rPr>
              <a:t>cách</a:t>
            </a:r>
            <a:r>
              <a:rPr lang="en-US" sz="2400" b="1" dirty="0">
                <a:solidFill>
                  <a:srgbClr val="C00000"/>
                </a:solidFill>
              </a:rPr>
              <a:t> </a:t>
            </a:r>
            <a:r>
              <a:rPr lang="en-US" sz="2400" b="1" dirty="0" err="1">
                <a:solidFill>
                  <a:srgbClr val="C00000"/>
                </a:solidFill>
              </a:rPr>
              <a:t>giữa</a:t>
            </a:r>
            <a:r>
              <a:rPr lang="en-US" sz="2400" b="1" dirty="0">
                <a:solidFill>
                  <a:srgbClr val="C00000"/>
                </a:solidFill>
              </a:rPr>
              <a:t> </a:t>
            </a:r>
            <a:r>
              <a:rPr lang="en-US" sz="2400" b="1" dirty="0" err="1">
                <a:solidFill>
                  <a:srgbClr val="C00000"/>
                </a:solidFill>
              </a:rPr>
              <a:t>đoạn</a:t>
            </a:r>
            <a:r>
              <a:rPr lang="en-US" sz="2400" b="1" dirty="0">
                <a:solidFill>
                  <a:srgbClr val="C00000"/>
                </a:solidFill>
              </a:rPr>
              <a:t> </a:t>
            </a:r>
            <a:r>
              <a:rPr lang="en-US" sz="2400" b="1" dirty="0" err="1">
                <a:solidFill>
                  <a:srgbClr val="C00000"/>
                </a:solidFill>
              </a:rPr>
              <a:t>văn</a:t>
            </a:r>
            <a:r>
              <a:rPr lang="en-US" sz="2400" b="1" dirty="0">
                <a:solidFill>
                  <a:srgbClr val="C00000"/>
                </a:solidFill>
              </a:rPr>
              <a:t> </a:t>
            </a:r>
            <a:r>
              <a:rPr lang="en-US" sz="2400" b="1" dirty="0" err="1">
                <a:solidFill>
                  <a:srgbClr val="C00000"/>
                </a:solidFill>
              </a:rPr>
              <a:t>bản</a:t>
            </a:r>
            <a:r>
              <a:rPr lang="en-US" sz="2400" b="1" dirty="0">
                <a:solidFill>
                  <a:srgbClr val="C00000"/>
                </a:solidFill>
              </a:rPr>
              <a:t> </a:t>
            </a:r>
            <a:r>
              <a:rPr lang="en-US" sz="2400" b="1" dirty="0" err="1">
                <a:solidFill>
                  <a:srgbClr val="C00000"/>
                </a:solidFill>
              </a:rPr>
              <a:t>mà</a:t>
            </a:r>
            <a:r>
              <a:rPr lang="en-US" sz="2400" b="1" dirty="0">
                <a:solidFill>
                  <a:srgbClr val="C00000"/>
                </a:solidFill>
              </a:rPr>
              <a:t> </a:t>
            </a:r>
            <a:r>
              <a:rPr lang="en-US" sz="2400" b="1" dirty="0" err="1">
                <a:solidFill>
                  <a:srgbClr val="C00000"/>
                </a:solidFill>
              </a:rPr>
              <a:t>em</a:t>
            </a:r>
            <a:r>
              <a:rPr lang="en-US" sz="2400" b="1" dirty="0">
                <a:solidFill>
                  <a:srgbClr val="C00000"/>
                </a:solidFill>
              </a:rPr>
              <a:t> </a:t>
            </a:r>
            <a:r>
              <a:rPr lang="en-US" sz="2400" b="1" dirty="0" err="1">
                <a:solidFill>
                  <a:srgbClr val="C00000"/>
                </a:solidFill>
              </a:rPr>
              <a:t>đã</a:t>
            </a:r>
            <a:r>
              <a:rPr lang="en-US" sz="2400" b="1" dirty="0">
                <a:solidFill>
                  <a:srgbClr val="C00000"/>
                </a:solidFill>
              </a:rPr>
              <a:t> </a:t>
            </a:r>
            <a:r>
              <a:rPr lang="en-US" sz="2400" b="1" dirty="0" err="1">
                <a:solidFill>
                  <a:srgbClr val="C00000"/>
                </a:solidFill>
              </a:rPr>
              <a:t>học</a:t>
            </a:r>
            <a:r>
              <a:rPr lang="en-US" sz="2400" b="1" dirty="0">
                <a:solidFill>
                  <a:srgbClr val="C00000"/>
                </a:solidFill>
              </a:rPr>
              <a:t>.</a:t>
            </a:r>
          </a:p>
          <a:p>
            <a:pPr marL="285750" indent="-285750" algn="just">
              <a:lnSpc>
                <a:spcPct val="200000"/>
              </a:lnSpc>
              <a:buFont typeface="Wingdings" panose="05000000000000000000" pitchFamily="2" charset="2"/>
              <a:buChar char="Ø"/>
              <a:defRPr/>
            </a:pPr>
            <a:r>
              <a:rPr lang="en-US" sz="2400" b="1" dirty="0">
                <a:solidFill>
                  <a:srgbClr val="C00000"/>
                </a:solidFill>
              </a:rPr>
              <a:t> HS </a:t>
            </a:r>
            <a:r>
              <a:rPr lang="en-US" sz="2400" b="1" dirty="0" err="1">
                <a:solidFill>
                  <a:srgbClr val="C00000"/>
                </a:solidFill>
              </a:rPr>
              <a:t>làm</a:t>
            </a:r>
            <a:r>
              <a:rPr lang="en-US" sz="2400" b="1" dirty="0">
                <a:solidFill>
                  <a:srgbClr val="C00000"/>
                </a:solidFill>
              </a:rPr>
              <a:t> </a:t>
            </a:r>
            <a:r>
              <a:rPr lang="en-US" sz="2400" b="1" dirty="0" err="1">
                <a:solidFill>
                  <a:srgbClr val="C00000"/>
                </a:solidFill>
              </a:rPr>
              <a:t>bài</a:t>
            </a:r>
            <a:r>
              <a:rPr lang="en-US" sz="2400" b="1" dirty="0">
                <a:solidFill>
                  <a:srgbClr val="C00000"/>
                </a:solidFill>
              </a:rPr>
              <a:t> </a:t>
            </a:r>
            <a:r>
              <a:rPr lang="en-US" sz="2400" b="1" dirty="0" err="1">
                <a:solidFill>
                  <a:srgbClr val="C00000"/>
                </a:solidFill>
              </a:rPr>
              <a:t>tập</a:t>
            </a:r>
            <a:r>
              <a:rPr lang="en-US" sz="2400" b="1" dirty="0">
                <a:solidFill>
                  <a:srgbClr val="C00000"/>
                </a:solidFill>
              </a:rPr>
              <a:t> </a:t>
            </a:r>
            <a:r>
              <a:rPr lang="en-US" sz="2400" b="1" dirty="0" err="1">
                <a:solidFill>
                  <a:srgbClr val="C00000"/>
                </a:solidFill>
              </a:rPr>
              <a:t>trong</a:t>
            </a:r>
            <a:r>
              <a:rPr lang="en-US" sz="2400" b="1" dirty="0">
                <a:solidFill>
                  <a:srgbClr val="C00000"/>
                </a:solidFill>
              </a:rPr>
              <a:t> </a:t>
            </a:r>
            <a:r>
              <a:rPr lang="en-US" sz="2400" b="1" dirty="0" err="1">
                <a:solidFill>
                  <a:srgbClr val="C00000"/>
                </a:solidFill>
              </a:rPr>
              <a:t>sách</a:t>
            </a:r>
            <a:r>
              <a:rPr lang="en-US" sz="2400" b="1" dirty="0">
                <a:solidFill>
                  <a:srgbClr val="C00000"/>
                </a:solidFill>
              </a:rPr>
              <a:t> </a:t>
            </a:r>
            <a:r>
              <a:rPr lang="en-US" sz="2400" b="1" dirty="0" err="1">
                <a:solidFill>
                  <a:srgbClr val="C00000"/>
                </a:solidFill>
              </a:rPr>
              <a:t>bài</a:t>
            </a:r>
            <a:r>
              <a:rPr lang="en-US" sz="2400" b="1" dirty="0">
                <a:solidFill>
                  <a:srgbClr val="C00000"/>
                </a:solidFill>
              </a:rPr>
              <a:t> </a:t>
            </a:r>
            <a:r>
              <a:rPr lang="en-US" sz="2400" b="1" dirty="0" err="1">
                <a:solidFill>
                  <a:srgbClr val="C00000"/>
                </a:solidFill>
              </a:rPr>
              <a:t>tập</a:t>
            </a:r>
            <a:r>
              <a:rPr lang="en-US" sz="2400" b="1" dirty="0">
                <a:solidFill>
                  <a:srgbClr val="C00000"/>
                </a:solidFill>
              </a:rPr>
              <a:t> tin </a:t>
            </a:r>
            <a:r>
              <a:rPr lang="en-US" sz="2400" b="1" dirty="0" err="1">
                <a:solidFill>
                  <a:srgbClr val="C00000"/>
                </a:solidFill>
              </a:rPr>
              <a:t>học</a:t>
            </a:r>
            <a:r>
              <a:rPr lang="en-US" sz="2400" b="1" dirty="0">
                <a:solidFill>
                  <a:srgbClr val="C00000"/>
                </a:solidFill>
              </a:rPr>
              <a:t> </a:t>
            </a:r>
            <a:r>
              <a:rPr lang="en-US" sz="2400" b="1" dirty="0" err="1">
                <a:solidFill>
                  <a:srgbClr val="C00000"/>
                </a:solidFill>
              </a:rPr>
              <a:t>lớp</a:t>
            </a:r>
            <a:r>
              <a:rPr lang="en-US" sz="2400" b="1" dirty="0">
                <a:solidFill>
                  <a:srgbClr val="C00000"/>
                </a:solidFill>
              </a:rPr>
              <a:t> 5 (1,2 </a:t>
            </a:r>
            <a:r>
              <a:rPr lang="en-US" sz="2400" b="1" dirty="0" err="1">
                <a:solidFill>
                  <a:srgbClr val="C00000"/>
                </a:solidFill>
              </a:rPr>
              <a:t>trang</a:t>
            </a:r>
            <a:r>
              <a:rPr lang="en-US" sz="2400" b="1" dirty="0">
                <a:solidFill>
                  <a:srgbClr val="C00000"/>
                </a:solidFill>
              </a:rPr>
              <a:t> 25,26,27) </a:t>
            </a:r>
            <a:r>
              <a:rPr lang="en-US" sz="2400" b="1" dirty="0" err="1">
                <a:solidFill>
                  <a:srgbClr val="C00000"/>
                </a:solidFill>
              </a:rPr>
              <a:t>và</a:t>
            </a:r>
            <a:r>
              <a:rPr lang="en-US" sz="2400" b="1" dirty="0">
                <a:solidFill>
                  <a:srgbClr val="C00000"/>
                </a:solidFill>
              </a:rPr>
              <a:t> </a:t>
            </a:r>
            <a:r>
              <a:rPr lang="en-US" sz="2400" b="1" dirty="0" err="1">
                <a:solidFill>
                  <a:srgbClr val="C00000"/>
                </a:solidFill>
              </a:rPr>
              <a:t>các</a:t>
            </a:r>
            <a:r>
              <a:rPr lang="en-US" sz="2400" b="1" dirty="0">
                <a:solidFill>
                  <a:srgbClr val="C00000"/>
                </a:solidFill>
              </a:rPr>
              <a:t> </a:t>
            </a:r>
            <a:r>
              <a:rPr lang="en-US" sz="2400" b="1" dirty="0" err="1">
                <a:solidFill>
                  <a:srgbClr val="C00000"/>
                </a:solidFill>
              </a:rPr>
              <a:t>bài</a:t>
            </a:r>
            <a:r>
              <a:rPr lang="en-US" sz="2400" b="1" dirty="0">
                <a:solidFill>
                  <a:srgbClr val="C00000"/>
                </a:solidFill>
              </a:rPr>
              <a:t> </a:t>
            </a:r>
            <a:r>
              <a:rPr lang="en-US" sz="2400" b="1" dirty="0" err="1">
                <a:solidFill>
                  <a:srgbClr val="C00000"/>
                </a:solidFill>
              </a:rPr>
              <a:t>thực</a:t>
            </a:r>
            <a:r>
              <a:rPr lang="en-US" sz="2400" b="1" dirty="0">
                <a:solidFill>
                  <a:srgbClr val="C00000"/>
                </a:solidFill>
              </a:rPr>
              <a:t> </a:t>
            </a:r>
            <a:r>
              <a:rPr lang="en-US" sz="2400" b="1" dirty="0" err="1">
                <a:solidFill>
                  <a:srgbClr val="C00000"/>
                </a:solidFill>
              </a:rPr>
              <a:t>hành</a:t>
            </a:r>
            <a:r>
              <a:rPr lang="en-US" sz="2400" b="1" dirty="0">
                <a:solidFill>
                  <a:srgbClr val="C00000"/>
                </a:solidFill>
              </a:rPr>
              <a:t> </a:t>
            </a:r>
            <a:r>
              <a:rPr lang="en-US" sz="2400" b="1" dirty="0" err="1">
                <a:solidFill>
                  <a:srgbClr val="C00000"/>
                </a:solidFill>
              </a:rPr>
              <a:t>trong</a:t>
            </a:r>
            <a:r>
              <a:rPr lang="en-US" sz="2400" b="1" dirty="0">
                <a:solidFill>
                  <a:srgbClr val="C00000"/>
                </a:solidFill>
              </a:rPr>
              <a:t> </a:t>
            </a:r>
            <a:r>
              <a:rPr lang="en-US" sz="2400" b="1" dirty="0" err="1">
                <a:solidFill>
                  <a:srgbClr val="C00000"/>
                </a:solidFill>
              </a:rPr>
              <a:t>sách</a:t>
            </a:r>
            <a:r>
              <a:rPr lang="en-US" sz="2400" b="1" dirty="0">
                <a:solidFill>
                  <a:srgbClr val="C00000"/>
                </a:solidFill>
              </a:rPr>
              <a:t> </a:t>
            </a:r>
            <a:r>
              <a:rPr lang="en-US" sz="2400" b="1" dirty="0" err="1">
                <a:solidFill>
                  <a:srgbClr val="C00000"/>
                </a:solidFill>
              </a:rPr>
              <a:t>bài</a:t>
            </a:r>
            <a:r>
              <a:rPr lang="en-US" sz="2400" b="1" dirty="0">
                <a:solidFill>
                  <a:srgbClr val="C00000"/>
                </a:solidFill>
              </a:rPr>
              <a:t> </a:t>
            </a:r>
            <a:r>
              <a:rPr lang="en-US" sz="2400" b="1" dirty="0" err="1">
                <a:solidFill>
                  <a:srgbClr val="C00000"/>
                </a:solidFill>
              </a:rPr>
              <a:t>tập</a:t>
            </a:r>
            <a:r>
              <a:rPr lang="en-US" sz="2400" b="1" dirty="0">
                <a:solidFill>
                  <a:srgbClr val="C00000"/>
                </a:solidFill>
              </a:rPr>
              <a:t> </a:t>
            </a:r>
            <a:r>
              <a:rPr lang="en-US" sz="2400" b="1" dirty="0" err="1">
                <a:solidFill>
                  <a:srgbClr val="C00000"/>
                </a:solidFill>
              </a:rPr>
              <a:t>còn</a:t>
            </a:r>
            <a:r>
              <a:rPr lang="en-US" sz="2400" b="1" dirty="0">
                <a:solidFill>
                  <a:srgbClr val="C00000"/>
                </a:solidFill>
              </a:rPr>
              <a:t> </a:t>
            </a:r>
            <a:r>
              <a:rPr lang="en-US" sz="2400" b="1" dirty="0" err="1">
                <a:solidFill>
                  <a:srgbClr val="C00000"/>
                </a:solidFill>
              </a:rPr>
              <a:t>lại</a:t>
            </a:r>
            <a:r>
              <a:rPr lang="en-US" sz="2400" b="1" dirty="0">
                <a:solidFill>
                  <a:srgbClr val="C00000"/>
                </a:solidFill>
              </a:rPr>
              <a:t> </a:t>
            </a:r>
            <a:r>
              <a:rPr lang="en-US" sz="2400" b="1" dirty="0" err="1">
                <a:solidFill>
                  <a:srgbClr val="C00000"/>
                </a:solidFill>
              </a:rPr>
              <a:t>học</a:t>
            </a:r>
            <a:r>
              <a:rPr lang="en-US" sz="2400" b="1" dirty="0">
                <a:solidFill>
                  <a:srgbClr val="C00000"/>
                </a:solidFill>
              </a:rPr>
              <a:t> </a:t>
            </a:r>
            <a:r>
              <a:rPr lang="en-US" sz="2400" b="1" dirty="0" err="1">
                <a:solidFill>
                  <a:srgbClr val="C00000"/>
                </a:solidFill>
              </a:rPr>
              <a:t>sinh</a:t>
            </a:r>
            <a:r>
              <a:rPr lang="en-US" sz="2400" b="1" dirty="0">
                <a:solidFill>
                  <a:srgbClr val="C00000"/>
                </a:solidFill>
              </a:rPr>
              <a:t> </a:t>
            </a:r>
            <a:r>
              <a:rPr lang="en-US" sz="2400" b="1" dirty="0" err="1">
                <a:solidFill>
                  <a:srgbClr val="C00000"/>
                </a:solidFill>
              </a:rPr>
              <a:t>đọc</a:t>
            </a:r>
            <a:r>
              <a:rPr lang="en-US" sz="2400" b="1" dirty="0">
                <a:solidFill>
                  <a:srgbClr val="C00000"/>
                </a:solidFill>
              </a:rPr>
              <a:t> </a:t>
            </a:r>
            <a:r>
              <a:rPr lang="en-US" sz="2400" b="1" dirty="0" err="1">
                <a:solidFill>
                  <a:srgbClr val="C00000"/>
                </a:solidFill>
              </a:rPr>
              <a:t>hướng</a:t>
            </a:r>
            <a:r>
              <a:rPr lang="en-US" sz="2400" b="1" dirty="0">
                <a:solidFill>
                  <a:srgbClr val="C00000"/>
                </a:solidFill>
              </a:rPr>
              <a:t> </a:t>
            </a:r>
            <a:r>
              <a:rPr lang="en-US" sz="2400" b="1" dirty="0" err="1">
                <a:solidFill>
                  <a:srgbClr val="C00000"/>
                </a:solidFill>
              </a:rPr>
              <a:t>dẫn</a:t>
            </a:r>
            <a:r>
              <a:rPr lang="en-US" sz="2400" b="1" dirty="0">
                <a:solidFill>
                  <a:srgbClr val="C00000"/>
                </a:solidFill>
              </a:rPr>
              <a:t> </a:t>
            </a:r>
            <a:r>
              <a:rPr lang="en-US" sz="2400" b="1" dirty="0" err="1">
                <a:solidFill>
                  <a:srgbClr val="C00000"/>
                </a:solidFill>
              </a:rPr>
              <a:t>cách</a:t>
            </a:r>
            <a:r>
              <a:rPr lang="en-US" sz="2400" b="1" dirty="0">
                <a:solidFill>
                  <a:srgbClr val="C00000"/>
                </a:solidFill>
              </a:rPr>
              <a:t> </a:t>
            </a:r>
            <a:r>
              <a:rPr lang="en-US" sz="2400" b="1" dirty="0" err="1">
                <a:solidFill>
                  <a:srgbClr val="C00000"/>
                </a:solidFill>
              </a:rPr>
              <a:t>làm</a:t>
            </a:r>
            <a:r>
              <a:rPr lang="en-US" sz="2400" b="1" dirty="0">
                <a:solidFill>
                  <a:srgbClr val="C00000"/>
                </a:solidFill>
              </a:rPr>
              <a:t> </a:t>
            </a:r>
            <a:r>
              <a:rPr lang="en-US" sz="2400" b="1" dirty="0" err="1">
                <a:solidFill>
                  <a:srgbClr val="C00000"/>
                </a:solidFill>
              </a:rPr>
              <a:t>rồi</a:t>
            </a:r>
            <a:r>
              <a:rPr lang="en-US" sz="2400" b="1" dirty="0">
                <a:solidFill>
                  <a:srgbClr val="C00000"/>
                </a:solidFill>
              </a:rPr>
              <a:t> </a:t>
            </a:r>
            <a:r>
              <a:rPr lang="en-US" sz="2400" b="1" dirty="0" err="1">
                <a:solidFill>
                  <a:srgbClr val="C00000"/>
                </a:solidFill>
              </a:rPr>
              <a:t>tự</a:t>
            </a:r>
            <a:r>
              <a:rPr lang="en-US" sz="2400" b="1" dirty="0">
                <a:solidFill>
                  <a:srgbClr val="C00000"/>
                </a:solidFill>
              </a:rPr>
              <a:t> </a:t>
            </a:r>
            <a:r>
              <a:rPr lang="en-US" sz="2400" b="1" dirty="0" err="1">
                <a:solidFill>
                  <a:srgbClr val="C00000"/>
                </a:solidFill>
              </a:rPr>
              <a:t>thực</a:t>
            </a:r>
            <a:r>
              <a:rPr lang="en-US" sz="2400" b="1" dirty="0">
                <a:solidFill>
                  <a:srgbClr val="C00000"/>
                </a:solidFill>
              </a:rPr>
              <a:t> </a:t>
            </a:r>
            <a:r>
              <a:rPr lang="en-US" sz="2400" b="1" dirty="0" err="1">
                <a:solidFill>
                  <a:srgbClr val="C00000"/>
                </a:solidFill>
              </a:rPr>
              <a:t>hành</a:t>
            </a:r>
            <a:r>
              <a:rPr lang="en-US" sz="2400" b="1" dirty="0">
                <a:solidFill>
                  <a:srgbClr val="C00000"/>
                </a:solidFill>
              </a:rPr>
              <a:t> </a:t>
            </a:r>
            <a:r>
              <a:rPr lang="en-US" sz="2400" b="1" dirty="0" err="1">
                <a:solidFill>
                  <a:srgbClr val="C00000"/>
                </a:solidFill>
              </a:rPr>
              <a:t>trên</a:t>
            </a:r>
            <a:r>
              <a:rPr lang="en-US" sz="2400" b="1" dirty="0">
                <a:solidFill>
                  <a:srgbClr val="C00000"/>
                </a:solidFill>
              </a:rPr>
              <a:t> </a:t>
            </a:r>
            <a:r>
              <a:rPr lang="en-US" sz="2400" b="1" dirty="0" err="1">
                <a:solidFill>
                  <a:srgbClr val="C00000"/>
                </a:solidFill>
              </a:rPr>
              <a:t>máy</a:t>
            </a:r>
            <a:r>
              <a:rPr lang="en-US" sz="2400" b="1" dirty="0">
                <a:solidFill>
                  <a:srgbClr val="C00000"/>
                </a:solidFill>
              </a:rPr>
              <a:t>.</a:t>
            </a:r>
          </a:p>
          <a:p>
            <a:pPr algn="just">
              <a:lnSpc>
                <a:spcPct val="150000"/>
              </a:lnSpc>
              <a:defRPr/>
            </a:pPr>
            <a:endParaRPr lang="en-US" sz="2000" dirty="0">
              <a:solidFill>
                <a:srgbClr val="7030A0"/>
              </a:solidFill>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Ø"/>
              <a:defRPr/>
            </a:pPr>
            <a:endParaRPr lang="en-US" dirty="0">
              <a:solidFill>
                <a:srgbClr val="7030A0"/>
              </a:solidFill>
            </a:endParaRPr>
          </a:p>
        </p:txBody>
      </p:sp>
      <p:sp>
        <p:nvSpPr>
          <p:cNvPr id="8" name="Title 1"/>
          <p:cNvSpPr txBox="1">
            <a:spLocks/>
          </p:cNvSpPr>
          <p:nvPr/>
        </p:nvSpPr>
        <p:spPr>
          <a:xfrm>
            <a:off x="4831080" y="201310"/>
            <a:ext cx="2895600" cy="666750"/>
          </a:xfrm>
          <a:prstGeom prst="rect">
            <a:avLst/>
          </a:prstGeom>
          <a:ln/>
        </p:spPr>
        <p:style>
          <a:lnRef idx="0">
            <a:schemeClr val="accent4"/>
          </a:lnRef>
          <a:fillRef idx="3">
            <a:schemeClr val="accent4"/>
          </a:fillRef>
          <a:effectRef idx="3">
            <a:schemeClr val="accent4"/>
          </a:effectRef>
          <a:fontRef idx="minor">
            <a:schemeClr val="lt1"/>
          </a:fontRef>
        </p:style>
        <p:txBody>
          <a:bodyPr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defRPr/>
            </a:pPr>
            <a:r>
              <a:rPr lang="en-US" sz="3200" b="1" dirty="0">
                <a:solidFill>
                  <a:srgbClr val="002060"/>
                </a:solidFill>
                <a:latin typeface="Times New Roman" panose="02020603050405020304" pitchFamily="18" charset="0"/>
                <a:cs typeface="Times New Roman" panose="02020603050405020304" pitchFamily="18" charset="0"/>
              </a:rPr>
              <a:t>DẶN DÒ</a:t>
            </a:r>
          </a:p>
        </p:txBody>
      </p:sp>
    </p:spTree>
    <p:extLst>
      <p:ext uri="{BB962C8B-B14F-4D97-AF65-F5344CB8AC3E}">
        <p14:creationId xmlns:p14="http://schemas.microsoft.com/office/powerpoint/2010/main" val="429096235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 calcmode="lin" valueType="num">
                                      <p:cBhvr additive="base">
                                        <p:cTn id="1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 calcmode="lin" valueType="num">
                                      <p:cBhvr additive="base">
                                        <p:cTn id="15"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200;p14"/>
          <p:cNvSpPr txBox="1">
            <a:spLocks/>
          </p:cNvSpPr>
          <p:nvPr/>
        </p:nvSpPr>
        <p:spPr>
          <a:xfrm>
            <a:off x="729828" y="265621"/>
            <a:ext cx="6858150" cy="1025760"/>
          </a:xfrm>
          <a:prstGeom prst="rect">
            <a:avLst/>
          </a:prstGeom>
        </p:spPr>
        <p:txBody>
          <a:bodyPr spcFirstLastPara="1" vert="horz" wrap="square" lIns="128712" tIns="128712" rIns="128712" bIns="128712" rtlCol="0" anchor="b" anchorCtr="0">
            <a:noAutofit/>
          </a:bodyPr>
          <a:lstStyle>
            <a:lvl1pPr algn="l" defTabSz="914400" rtl="0" eaLnBrk="1" latinLnBrk="0" hangingPunct="1">
              <a:lnSpc>
                <a:spcPct val="90000"/>
              </a:lnSpc>
              <a:spcBef>
                <a:spcPct val="0"/>
              </a:spcBef>
              <a:buNone/>
              <a:defRPr sz="3400" kern="1200">
                <a:solidFill>
                  <a:schemeClr val="tx1">
                    <a:lumMod val="75000"/>
                  </a:schemeClr>
                </a:solidFill>
                <a:latin typeface="+mj-lt"/>
                <a:ea typeface="+mj-ea"/>
                <a:cs typeface="+mj-cs"/>
              </a:defRPr>
            </a:lvl1pPr>
          </a:lstStyle>
          <a:p>
            <a:r>
              <a:rPr lang="en-US" sz="4200" b="1" dirty="0">
                <a:latin typeface="Times New Roman" pitchFamily="18" charset="0"/>
                <a:cs typeface="Times New Roman" pitchFamily="18" charset="0"/>
              </a:rPr>
              <a:t>MỤC TIÊU</a:t>
            </a:r>
          </a:p>
        </p:txBody>
      </p:sp>
      <p:sp>
        <p:nvSpPr>
          <p:cNvPr id="7" name="Round Same Side Corner Rectangle 6"/>
          <p:cNvSpPr/>
          <p:nvPr/>
        </p:nvSpPr>
        <p:spPr>
          <a:xfrm rot="16200000">
            <a:off x="5229552" y="-732244"/>
            <a:ext cx="1511301" cy="6531607"/>
          </a:xfrm>
          <a:prstGeom prst="round2SameRect">
            <a:avLst>
              <a:gd name="adj1" fmla="val 23321"/>
              <a:gd name="adj2" fmla="val 0"/>
            </a:avLst>
          </a:prstGeom>
          <a:gradFill flip="none" rotWithShape="1">
            <a:gsLst>
              <a:gs pos="0">
                <a:schemeClr val="accent3"/>
              </a:gs>
              <a:gs pos="99000">
                <a:schemeClr val="accent3">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dirty="0"/>
          </a:p>
        </p:txBody>
      </p:sp>
      <p:sp>
        <p:nvSpPr>
          <p:cNvPr id="8" name="Round Same Side Corner Rectangle 7"/>
          <p:cNvSpPr/>
          <p:nvPr/>
        </p:nvSpPr>
        <p:spPr>
          <a:xfrm rot="5400000" flipH="1">
            <a:off x="9021597" y="2019459"/>
            <a:ext cx="1511298" cy="1004887"/>
          </a:xfrm>
          <a:prstGeom prst="round2SameRect">
            <a:avLst>
              <a:gd name="adj1" fmla="val 34679"/>
              <a:gd name="adj2" fmla="val 0"/>
            </a:avLst>
          </a:prstGeom>
          <a:gradFill flip="none" rotWithShape="1">
            <a:gsLst>
              <a:gs pos="0">
                <a:schemeClr val="accent3">
                  <a:lumMod val="75000"/>
                </a:schemeClr>
              </a:gs>
              <a:gs pos="100000">
                <a:schemeClr val="accent3"/>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9" name="Round Same Side Corner Rectangle 8"/>
          <p:cNvSpPr/>
          <p:nvPr/>
        </p:nvSpPr>
        <p:spPr>
          <a:xfrm rot="16200000">
            <a:off x="5601624" y="1257941"/>
            <a:ext cx="1371600" cy="6021648"/>
          </a:xfrm>
          <a:prstGeom prst="round2SameRect">
            <a:avLst>
              <a:gd name="adj1" fmla="val 23321"/>
              <a:gd name="adj2" fmla="val 0"/>
            </a:avLst>
          </a:prstGeom>
          <a:gradFill flip="none" rotWithShape="1">
            <a:gsLst>
              <a:gs pos="0">
                <a:schemeClr val="accent2"/>
              </a:gs>
              <a:gs pos="99000">
                <a:schemeClr val="accent2">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10" name="Round Same Side Corner Rectangle 9"/>
          <p:cNvSpPr/>
          <p:nvPr/>
        </p:nvSpPr>
        <p:spPr>
          <a:xfrm rot="5400000" flipH="1">
            <a:off x="9064127" y="3769844"/>
            <a:ext cx="1371600" cy="997842"/>
          </a:xfrm>
          <a:prstGeom prst="round2SameRect">
            <a:avLst>
              <a:gd name="adj1" fmla="val 34679"/>
              <a:gd name="adj2" fmla="val 0"/>
            </a:avLst>
          </a:prstGeom>
          <a:gradFill flip="none" rotWithShape="1">
            <a:gsLst>
              <a:gs pos="0">
                <a:schemeClr val="accent2">
                  <a:lumMod val="75000"/>
                </a:schemeClr>
              </a:gs>
              <a:gs pos="100000">
                <a:schemeClr val="accent2"/>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11" name="Round Same Side Corner Rectangle 10"/>
          <p:cNvSpPr/>
          <p:nvPr/>
        </p:nvSpPr>
        <p:spPr>
          <a:xfrm rot="16200000">
            <a:off x="5748505" y="3081217"/>
            <a:ext cx="1382646" cy="5716850"/>
          </a:xfrm>
          <a:prstGeom prst="round2SameRect">
            <a:avLst>
              <a:gd name="adj1" fmla="val 23321"/>
              <a:gd name="adj2" fmla="val 0"/>
            </a:avLst>
          </a:prstGeom>
          <a:solidFill>
            <a:schemeClr val="accent1">
              <a:lumMod val="60000"/>
              <a:lumOff val="40000"/>
            </a:schemeClr>
          </a:soli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12" name="Round Same Side Corner Rectangle 11"/>
          <p:cNvSpPr/>
          <p:nvPr/>
        </p:nvSpPr>
        <p:spPr>
          <a:xfrm rot="5400000" flipH="1">
            <a:off x="9132293" y="5390829"/>
            <a:ext cx="1382646" cy="1097626"/>
          </a:xfrm>
          <a:prstGeom prst="round2SameRect">
            <a:avLst>
              <a:gd name="adj1" fmla="val 34679"/>
              <a:gd name="adj2" fmla="val 0"/>
            </a:avLst>
          </a:prstGeom>
          <a:solidFill>
            <a:schemeClr val="accent1">
              <a:lumMod val="60000"/>
              <a:lumOff val="40000"/>
            </a:schemeClr>
          </a:soli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13" name="Picture 12" descr="shadow_1_m"/>
          <p:cNvPicPr>
            <a:picLocks noChangeAspect="1" noChangeArrowheads="1"/>
          </p:cNvPicPr>
          <p:nvPr/>
        </p:nvPicPr>
        <p:blipFill>
          <a:blip r:embed="rId2"/>
          <a:srcRect r="61411"/>
          <a:stretch>
            <a:fillRect/>
          </a:stretch>
        </p:blipFill>
        <p:spPr bwMode="gray">
          <a:xfrm>
            <a:off x="9166488" y="534967"/>
            <a:ext cx="131763" cy="7134226"/>
          </a:xfrm>
          <a:prstGeom prst="rect">
            <a:avLst/>
          </a:prstGeom>
          <a:noFill/>
          <a:ln w="9525">
            <a:noFill/>
            <a:miter lim="800000"/>
            <a:headEnd/>
            <a:tailEnd/>
          </a:ln>
        </p:spPr>
      </p:pic>
      <p:sp>
        <p:nvSpPr>
          <p:cNvPr id="14" name="TextBox 8"/>
          <p:cNvSpPr txBox="1">
            <a:spLocks noChangeArrowheads="1"/>
          </p:cNvSpPr>
          <p:nvPr/>
        </p:nvSpPr>
        <p:spPr bwMode="auto">
          <a:xfrm>
            <a:off x="9435323" y="2139899"/>
            <a:ext cx="542744" cy="692487"/>
          </a:xfrm>
          <a:prstGeom prst="rect">
            <a:avLst/>
          </a:prstGeom>
          <a:noFill/>
          <a:ln w="9525">
            <a:noFill/>
            <a:miter lim="800000"/>
            <a:headEnd/>
            <a:tailEnd/>
          </a:ln>
        </p:spPr>
        <p:txBody>
          <a:bodyPr wrap="square" lIns="91430" tIns="45715" rIns="91430" bIns="45715" anchor="ctr">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r>
              <a:rPr lang="en-US" sz="3900" b="1" dirty="0">
                <a:solidFill>
                  <a:schemeClr val="bg1"/>
                </a:solidFill>
                <a:latin typeface="Comic Sans MS" pitchFamily="66" charset="0"/>
              </a:rPr>
              <a:t>1</a:t>
            </a:r>
          </a:p>
        </p:txBody>
      </p:sp>
      <p:sp>
        <p:nvSpPr>
          <p:cNvPr id="15" name="TextBox 33"/>
          <p:cNvSpPr txBox="1">
            <a:spLocks noChangeArrowheads="1"/>
          </p:cNvSpPr>
          <p:nvPr/>
        </p:nvSpPr>
        <p:spPr bwMode="auto">
          <a:xfrm>
            <a:off x="9435323" y="3922525"/>
            <a:ext cx="542744" cy="692487"/>
          </a:xfrm>
          <a:prstGeom prst="rect">
            <a:avLst/>
          </a:prstGeom>
          <a:noFill/>
          <a:ln w="9525">
            <a:noFill/>
            <a:miter lim="800000"/>
            <a:headEnd/>
            <a:tailEnd/>
          </a:ln>
        </p:spPr>
        <p:txBody>
          <a:bodyPr wrap="square" lIns="91430" tIns="45715" rIns="91430" bIns="45715" anchor="ctr">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r>
              <a:rPr lang="en-US" sz="3900" b="1" dirty="0">
                <a:solidFill>
                  <a:schemeClr val="bg1"/>
                </a:solidFill>
                <a:latin typeface="Comic Sans MS" pitchFamily="66" charset="0"/>
              </a:rPr>
              <a:t>2</a:t>
            </a:r>
          </a:p>
        </p:txBody>
      </p:sp>
      <p:sp>
        <p:nvSpPr>
          <p:cNvPr id="16" name="TextBox 34"/>
          <p:cNvSpPr txBox="1">
            <a:spLocks noChangeArrowheads="1"/>
          </p:cNvSpPr>
          <p:nvPr/>
        </p:nvSpPr>
        <p:spPr bwMode="auto">
          <a:xfrm>
            <a:off x="9459507" y="5532438"/>
            <a:ext cx="542744" cy="692487"/>
          </a:xfrm>
          <a:prstGeom prst="rect">
            <a:avLst/>
          </a:prstGeom>
          <a:noFill/>
          <a:ln w="9525">
            <a:noFill/>
            <a:miter lim="800000"/>
            <a:headEnd/>
            <a:tailEnd/>
          </a:ln>
        </p:spPr>
        <p:txBody>
          <a:bodyPr wrap="square" lIns="91430" tIns="45715" rIns="91430" bIns="45715" anchor="ctr">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r>
              <a:rPr lang="en-US" sz="3900" b="1" dirty="0">
                <a:solidFill>
                  <a:schemeClr val="bg1"/>
                </a:solidFill>
                <a:latin typeface="Comic Sans MS" pitchFamily="66" charset="0"/>
              </a:rPr>
              <a:t>3</a:t>
            </a:r>
          </a:p>
        </p:txBody>
      </p:sp>
      <p:sp>
        <p:nvSpPr>
          <p:cNvPr id="17" name="Rectangle 16"/>
          <p:cNvSpPr>
            <a:spLocks noChangeArrowheads="1"/>
          </p:cNvSpPr>
          <p:nvPr/>
        </p:nvSpPr>
        <p:spPr bwMode="auto">
          <a:xfrm>
            <a:off x="3071446" y="2029464"/>
            <a:ext cx="6134067" cy="984875"/>
          </a:xfrm>
          <a:prstGeom prst="rect">
            <a:avLst/>
          </a:prstGeom>
          <a:noFill/>
          <a:ln w="9525">
            <a:noFill/>
            <a:miter lim="800000"/>
            <a:headEnd/>
            <a:tailEnd/>
          </a:ln>
        </p:spPr>
        <p:txBody>
          <a:bodyPr wrap="square" lIns="91430" tIns="45715" rIns="91430" bIns="45715">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just"/>
            <a:r>
              <a:rPr lang="en-US" sz="2900" b="1" dirty="0" err="1">
                <a:solidFill>
                  <a:schemeClr val="bg1"/>
                </a:solidFill>
                <a:latin typeface="Times New Roman" pitchFamily="18" charset="0"/>
                <a:cs typeface="Times New Roman" pitchFamily="18" charset="0"/>
              </a:rPr>
              <a:t>Ấn</a:t>
            </a:r>
            <a:r>
              <a:rPr lang="en-US" sz="2900" b="1" dirty="0">
                <a:solidFill>
                  <a:schemeClr val="bg1"/>
                </a:solidFill>
                <a:latin typeface="Times New Roman" pitchFamily="18" charset="0"/>
                <a:cs typeface="Times New Roman" pitchFamily="18" charset="0"/>
              </a:rPr>
              <a:t> </a:t>
            </a:r>
            <a:r>
              <a:rPr lang="vi-VN" sz="2900" b="1" dirty="0">
                <a:solidFill>
                  <a:schemeClr val="bg1"/>
                </a:solidFill>
                <a:latin typeface="Times New Roman" pitchFamily="18" charset="0"/>
                <a:cs typeface="Times New Roman" pitchFamily="18" charset="0"/>
              </a:rPr>
              <a:t>định</a:t>
            </a:r>
            <a:r>
              <a:rPr lang="en-US" sz="2900" b="1" dirty="0">
                <a:solidFill>
                  <a:schemeClr val="bg1"/>
                </a:solidFill>
                <a:latin typeface="Times New Roman" pitchFamily="18" charset="0"/>
                <a:cs typeface="Times New Roman" pitchFamily="18" charset="0"/>
              </a:rPr>
              <a:t> </a:t>
            </a:r>
            <a:r>
              <a:rPr lang="vi-VN" sz="2900" b="1" dirty="0">
                <a:solidFill>
                  <a:schemeClr val="bg1"/>
                </a:solidFill>
                <a:latin typeface="Times New Roman" pitchFamily="18" charset="0"/>
                <a:cs typeface="Times New Roman" pitchFamily="18" charset="0"/>
              </a:rPr>
              <a:t>được</a:t>
            </a:r>
            <a:r>
              <a:rPr lang="en-US" sz="2900" b="1" dirty="0">
                <a:solidFill>
                  <a:schemeClr val="bg1"/>
                </a:solidFill>
                <a:latin typeface="Times New Roman" pitchFamily="18" charset="0"/>
                <a:cs typeface="Times New Roman" pitchFamily="18" charset="0"/>
              </a:rPr>
              <a:t> </a:t>
            </a:r>
            <a:r>
              <a:rPr lang="vi-VN" sz="2900" b="1" dirty="0">
                <a:solidFill>
                  <a:schemeClr val="bg1"/>
                </a:solidFill>
                <a:latin typeface="Times New Roman" pitchFamily="18" charset="0"/>
                <a:cs typeface="Times New Roman" pitchFamily="18" charset="0"/>
              </a:rPr>
              <a:t>độ</a:t>
            </a:r>
            <a:r>
              <a:rPr lang="en-US" sz="2900" b="1" dirty="0">
                <a:solidFill>
                  <a:schemeClr val="bg1"/>
                </a:solidFill>
                <a:latin typeface="Times New Roman" pitchFamily="18" charset="0"/>
                <a:cs typeface="Times New Roman" pitchFamily="18" charset="0"/>
              </a:rPr>
              <a:t> </a:t>
            </a:r>
            <a:r>
              <a:rPr lang="en-US" sz="2900" b="1" dirty="0" err="1">
                <a:solidFill>
                  <a:schemeClr val="bg1"/>
                </a:solidFill>
                <a:latin typeface="Times New Roman" pitchFamily="18" charset="0"/>
                <a:cs typeface="Times New Roman" pitchFamily="18" charset="0"/>
              </a:rPr>
              <a:t>rộng</a:t>
            </a:r>
            <a:r>
              <a:rPr lang="en-US" sz="2900" b="1" dirty="0">
                <a:solidFill>
                  <a:schemeClr val="bg1"/>
                </a:solidFill>
                <a:latin typeface="Times New Roman" pitchFamily="18" charset="0"/>
                <a:cs typeface="Times New Roman" pitchFamily="18" charset="0"/>
              </a:rPr>
              <a:t> </a:t>
            </a:r>
            <a:r>
              <a:rPr lang="en-US" sz="2900" b="1" dirty="0" err="1">
                <a:solidFill>
                  <a:schemeClr val="bg1"/>
                </a:solidFill>
                <a:latin typeface="Times New Roman" pitchFamily="18" charset="0"/>
                <a:cs typeface="Times New Roman" pitchFamily="18" charset="0"/>
              </a:rPr>
              <a:t>của</a:t>
            </a:r>
            <a:r>
              <a:rPr lang="en-US" sz="2900" b="1" dirty="0">
                <a:solidFill>
                  <a:schemeClr val="bg1"/>
                </a:solidFill>
                <a:latin typeface="Times New Roman" pitchFamily="18" charset="0"/>
                <a:cs typeface="Times New Roman" pitchFamily="18" charset="0"/>
              </a:rPr>
              <a:t> </a:t>
            </a:r>
            <a:r>
              <a:rPr lang="en-US" sz="2900" b="1" dirty="0" err="1">
                <a:solidFill>
                  <a:schemeClr val="bg1"/>
                </a:solidFill>
                <a:latin typeface="Times New Roman" pitchFamily="18" charset="0"/>
                <a:cs typeface="Times New Roman" pitchFamily="18" charset="0"/>
              </a:rPr>
              <a:t>lề</a:t>
            </a:r>
            <a:r>
              <a:rPr lang="en-US" sz="2900" b="1" dirty="0">
                <a:solidFill>
                  <a:schemeClr val="bg1"/>
                </a:solidFill>
                <a:latin typeface="Times New Roman" pitchFamily="18" charset="0"/>
                <a:cs typeface="Times New Roman" pitchFamily="18" charset="0"/>
              </a:rPr>
              <a:t> </a:t>
            </a:r>
            <a:r>
              <a:rPr lang="en-US" sz="2900" b="1" dirty="0" err="1">
                <a:solidFill>
                  <a:schemeClr val="bg1"/>
                </a:solidFill>
                <a:latin typeface="Times New Roman" pitchFamily="18" charset="0"/>
                <a:cs typeface="Times New Roman" pitchFamily="18" charset="0"/>
              </a:rPr>
              <a:t>trái</a:t>
            </a:r>
            <a:r>
              <a:rPr lang="en-US" sz="2900" b="1" dirty="0">
                <a:solidFill>
                  <a:schemeClr val="bg1"/>
                </a:solidFill>
                <a:latin typeface="Times New Roman" pitchFamily="18" charset="0"/>
                <a:cs typeface="Times New Roman" pitchFamily="18" charset="0"/>
              </a:rPr>
              <a:t>, </a:t>
            </a:r>
            <a:r>
              <a:rPr lang="en-US" sz="2900" b="1" dirty="0" err="1">
                <a:solidFill>
                  <a:schemeClr val="bg1"/>
                </a:solidFill>
                <a:latin typeface="Times New Roman" pitchFamily="18" charset="0"/>
                <a:cs typeface="Times New Roman" pitchFamily="18" charset="0"/>
              </a:rPr>
              <a:t>lề</a:t>
            </a:r>
            <a:r>
              <a:rPr lang="en-US" sz="2900" b="1" dirty="0">
                <a:solidFill>
                  <a:schemeClr val="bg1"/>
                </a:solidFill>
                <a:latin typeface="Times New Roman" pitchFamily="18" charset="0"/>
                <a:cs typeface="Times New Roman" pitchFamily="18" charset="0"/>
              </a:rPr>
              <a:t> </a:t>
            </a:r>
            <a:r>
              <a:rPr lang="en-US" sz="2900" b="1" dirty="0" err="1">
                <a:solidFill>
                  <a:schemeClr val="bg1"/>
                </a:solidFill>
                <a:latin typeface="Times New Roman" pitchFamily="18" charset="0"/>
                <a:cs typeface="Times New Roman" pitchFamily="18" charset="0"/>
              </a:rPr>
              <a:t>phải</a:t>
            </a:r>
            <a:r>
              <a:rPr lang="en-US" sz="2900" b="1" dirty="0">
                <a:solidFill>
                  <a:schemeClr val="bg1"/>
                </a:solidFill>
                <a:latin typeface="Times New Roman" pitchFamily="18" charset="0"/>
                <a:cs typeface="Times New Roman" pitchFamily="18" charset="0"/>
              </a:rPr>
              <a:t>, </a:t>
            </a:r>
            <a:r>
              <a:rPr lang="en-US" sz="2900" b="1" dirty="0" err="1">
                <a:solidFill>
                  <a:schemeClr val="bg1"/>
                </a:solidFill>
                <a:latin typeface="Times New Roman" pitchFamily="18" charset="0"/>
                <a:cs typeface="Times New Roman" pitchFamily="18" charset="0"/>
              </a:rPr>
              <a:t>lề</a:t>
            </a:r>
            <a:r>
              <a:rPr lang="en-US" sz="2900" b="1" dirty="0">
                <a:solidFill>
                  <a:schemeClr val="bg1"/>
                </a:solidFill>
                <a:latin typeface="Times New Roman" pitchFamily="18" charset="0"/>
                <a:cs typeface="Times New Roman" pitchFamily="18" charset="0"/>
              </a:rPr>
              <a:t> </a:t>
            </a:r>
            <a:r>
              <a:rPr lang="en-US" sz="2900" b="1" dirty="0" err="1">
                <a:solidFill>
                  <a:schemeClr val="bg1"/>
                </a:solidFill>
                <a:latin typeface="Times New Roman" pitchFamily="18" charset="0"/>
                <a:cs typeface="Times New Roman" pitchFamily="18" charset="0"/>
              </a:rPr>
              <a:t>trên</a:t>
            </a:r>
            <a:r>
              <a:rPr lang="en-US" sz="2900" b="1" dirty="0">
                <a:solidFill>
                  <a:schemeClr val="bg1"/>
                </a:solidFill>
                <a:latin typeface="Times New Roman" pitchFamily="18" charset="0"/>
                <a:cs typeface="Times New Roman" pitchFamily="18" charset="0"/>
              </a:rPr>
              <a:t>, </a:t>
            </a:r>
            <a:r>
              <a:rPr lang="en-US" sz="2900" b="1" dirty="0" err="1">
                <a:solidFill>
                  <a:schemeClr val="bg1"/>
                </a:solidFill>
                <a:latin typeface="Times New Roman" pitchFamily="18" charset="0"/>
                <a:cs typeface="Times New Roman" pitchFamily="18" charset="0"/>
              </a:rPr>
              <a:t>lề</a:t>
            </a:r>
            <a:r>
              <a:rPr lang="en-US" sz="2900" b="1" dirty="0">
                <a:solidFill>
                  <a:schemeClr val="bg1"/>
                </a:solidFill>
                <a:latin typeface="Times New Roman" pitchFamily="18" charset="0"/>
                <a:cs typeface="Times New Roman" pitchFamily="18" charset="0"/>
              </a:rPr>
              <a:t> d</a:t>
            </a:r>
            <a:r>
              <a:rPr lang="vi-VN" sz="2900" b="1" dirty="0">
                <a:solidFill>
                  <a:schemeClr val="bg1"/>
                </a:solidFill>
                <a:latin typeface="Times New Roman" pitchFamily="18" charset="0"/>
                <a:cs typeface="Times New Roman" pitchFamily="18" charset="0"/>
              </a:rPr>
              <a:t>ưới</a:t>
            </a:r>
            <a:r>
              <a:rPr lang="en-US" sz="2900" b="1" dirty="0">
                <a:solidFill>
                  <a:schemeClr val="bg1"/>
                </a:solidFill>
                <a:latin typeface="Times New Roman" pitchFamily="18" charset="0"/>
                <a:cs typeface="Times New Roman" pitchFamily="18" charset="0"/>
              </a:rPr>
              <a:t> </a:t>
            </a:r>
            <a:r>
              <a:rPr lang="en-US" sz="2900" b="1" dirty="0" err="1">
                <a:solidFill>
                  <a:schemeClr val="bg1"/>
                </a:solidFill>
                <a:latin typeface="Times New Roman" pitchFamily="18" charset="0"/>
                <a:cs typeface="Times New Roman" pitchFamily="18" charset="0"/>
              </a:rPr>
              <a:t>theo</a:t>
            </a:r>
            <a:r>
              <a:rPr lang="en-US" sz="2900" b="1" dirty="0">
                <a:solidFill>
                  <a:schemeClr val="bg1"/>
                </a:solidFill>
                <a:latin typeface="Times New Roman" pitchFamily="18" charset="0"/>
                <a:cs typeface="Times New Roman" pitchFamily="18" charset="0"/>
              </a:rPr>
              <a:t> ý </a:t>
            </a:r>
            <a:r>
              <a:rPr lang="en-US" sz="2900" b="1" dirty="0" err="1">
                <a:solidFill>
                  <a:schemeClr val="bg1"/>
                </a:solidFill>
                <a:latin typeface="Times New Roman" pitchFamily="18" charset="0"/>
                <a:cs typeface="Times New Roman" pitchFamily="18" charset="0"/>
              </a:rPr>
              <a:t>muốn</a:t>
            </a:r>
            <a:r>
              <a:rPr lang="en-US" sz="2900" b="1" dirty="0">
                <a:solidFill>
                  <a:schemeClr val="bg1"/>
                </a:solidFill>
                <a:latin typeface="Times New Roman" pitchFamily="18" charset="0"/>
                <a:cs typeface="Times New Roman" pitchFamily="18" charset="0"/>
              </a:rPr>
              <a:t>.</a:t>
            </a:r>
          </a:p>
        </p:txBody>
      </p:sp>
      <p:sp>
        <p:nvSpPr>
          <p:cNvPr id="18" name="Rectangle 17"/>
          <p:cNvSpPr>
            <a:spLocks noChangeArrowheads="1"/>
          </p:cNvSpPr>
          <p:nvPr/>
        </p:nvSpPr>
        <p:spPr bwMode="auto">
          <a:xfrm>
            <a:off x="3458096" y="3637831"/>
            <a:ext cx="5723972" cy="1384984"/>
          </a:xfrm>
          <a:prstGeom prst="rect">
            <a:avLst/>
          </a:prstGeom>
          <a:noFill/>
          <a:ln w="9525">
            <a:noFill/>
            <a:miter lim="800000"/>
            <a:headEnd/>
            <a:tailEnd/>
          </a:ln>
        </p:spPr>
        <p:txBody>
          <a:bodyPr wrap="square" lIns="91430" tIns="45715" rIns="91430" bIns="45715">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just"/>
            <a:r>
              <a:rPr lang="en-US" sz="2800" b="1" dirty="0" err="1">
                <a:solidFill>
                  <a:schemeClr val="bg1"/>
                </a:solidFill>
                <a:latin typeface="Times New Roman" pitchFamily="18" charset="0"/>
                <a:cs typeface="Times New Roman" pitchFamily="18" charset="0"/>
              </a:rPr>
              <a:t>Điều</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chỉnh</a:t>
            </a:r>
            <a:r>
              <a:rPr lang="en-US" sz="2800" b="1" dirty="0">
                <a:solidFill>
                  <a:schemeClr val="bg1"/>
                </a:solidFill>
                <a:latin typeface="Times New Roman" pitchFamily="18" charset="0"/>
                <a:cs typeface="Times New Roman" pitchFamily="18" charset="0"/>
              </a:rPr>
              <a:t> </a:t>
            </a:r>
            <a:r>
              <a:rPr lang="vi-VN" sz="2800" b="1" dirty="0">
                <a:solidFill>
                  <a:schemeClr val="bg1"/>
                </a:solidFill>
                <a:latin typeface="Times New Roman" pitchFamily="18" charset="0"/>
                <a:cs typeface="Times New Roman" pitchFamily="18" charset="0"/>
              </a:rPr>
              <a:t>được</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khoảng</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cách</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giữa</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các</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dòng</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trong</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một</a:t>
            </a:r>
            <a:r>
              <a:rPr lang="en-US" sz="2800" b="1" dirty="0">
                <a:solidFill>
                  <a:schemeClr val="bg1"/>
                </a:solidFill>
                <a:latin typeface="Times New Roman" pitchFamily="18" charset="0"/>
                <a:cs typeface="Times New Roman" pitchFamily="18" charset="0"/>
              </a:rPr>
              <a:t> </a:t>
            </a:r>
            <a:r>
              <a:rPr lang="vi-VN" sz="2800" b="1" dirty="0">
                <a:solidFill>
                  <a:schemeClr val="bg1"/>
                </a:solidFill>
                <a:latin typeface="Times New Roman" pitchFamily="18" charset="0"/>
                <a:cs typeface="Times New Roman" pitchFamily="18" charset="0"/>
              </a:rPr>
              <a:t>đ</a:t>
            </a:r>
            <a:r>
              <a:rPr lang="en-US" sz="2800" b="1" dirty="0" err="1">
                <a:solidFill>
                  <a:schemeClr val="bg1"/>
                </a:solidFill>
                <a:latin typeface="Times New Roman" pitchFamily="18" charset="0"/>
                <a:cs typeface="Times New Roman" pitchFamily="18" charset="0"/>
              </a:rPr>
              <a:t>oạn</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khoảng</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cách</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giữa</a:t>
            </a:r>
            <a:r>
              <a:rPr lang="en-US" sz="28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hai</a:t>
            </a:r>
            <a:r>
              <a:rPr lang="en-US" sz="2800" b="1" dirty="0">
                <a:solidFill>
                  <a:schemeClr val="bg1"/>
                </a:solidFill>
                <a:latin typeface="Times New Roman" pitchFamily="18" charset="0"/>
                <a:cs typeface="Times New Roman" pitchFamily="18" charset="0"/>
              </a:rPr>
              <a:t> </a:t>
            </a:r>
            <a:r>
              <a:rPr lang="vi-VN" sz="2800" b="1" dirty="0">
                <a:solidFill>
                  <a:schemeClr val="bg1"/>
                </a:solidFill>
                <a:latin typeface="Times New Roman" pitchFamily="18" charset="0"/>
                <a:cs typeface="Times New Roman" pitchFamily="18" charset="0"/>
              </a:rPr>
              <a:t>đ</a:t>
            </a:r>
            <a:r>
              <a:rPr lang="en-US" sz="2800" b="1" dirty="0" err="1">
                <a:solidFill>
                  <a:schemeClr val="bg1"/>
                </a:solidFill>
                <a:latin typeface="Times New Roman" pitchFamily="18" charset="0"/>
                <a:cs typeface="Times New Roman" pitchFamily="18" charset="0"/>
              </a:rPr>
              <a:t>oạn</a:t>
            </a:r>
            <a:r>
              <a:rPr lang="en-US" sz="2800" b="1" dirty="0">
                <a:solidFill>
                  <a:schemeClr val="bg1"/>
                </a:solidFill>
                <a:latin typeface="Times New Roman" pitchFamily="18" charset="0"/>
                <a:cs typeface="Times New Roman" pitchFamily="18" charset="0"/>
              </a:rPr>
              <a:t>;</a:t>
            </a:r>
          </a:p>
        </p:txBody>
      </p:sp>
      <p:sp>
        <p:nvSpPr>
          <p:cNvPr id="19" name="Rectangle 18"/>
          <p:cNvSpPr>
            <a:spLocks noChangeArrowheads="1"/>
          </p:cNvSpPr>
          <p:nvPr/>
        </p:nvSpPr>
        <p:spPr bwMode="auto">
          <a:xfrm>
            <a:off x="3947189" y="5698724"/>
            <a:ext cx="5120611" cy="584765"/>
          </a:xfrm>
          <a:prstGeom prst="rect">
            <a:avLst/>
          </a:prstGeom>
          <a:noFill/>
          <a:ln w="9525">
            <a:noFill/>
            <a:miter lim="800000"/>
            <a:headEnd/>
            <a:tailEnd/>
          </a:ln>
        </p:spPr>
        <p:txBody>
          <a:bodyPr wrap="square" lIns="91430" tIns="45715" rIns="91430" bIns="45715">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just"/>
            <a:r>
              <a:rPr lang="en-US" sz="3200" b="1" dirty="0" err="1">
                <a:solidFill>
                  <a:schemeClr val="bg1"/>
                </a:solidFill>
                <a:latin typeface="Times New Roman" pitchFamily="18" charset="0"/>
                <a:cs typeface="Times New Roman" pitchFamily="18" charset="0"/>
              </a:rPr>
              <a:t>Biết</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cách</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thụt</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lề</a:t>
            </a:r>
            <a:r>
              <a:rPr lang="en-US" sz="3200" b="1" dirty="0">
                <a:solidFill>
                  <a:schemeClr val="bg1"/>
                </a:solidFill>
                <a:latin typeface="Times New Roman" pitchFamily="18" charset="0"/>
                <a:cs typeface="Times New Roman" pitchFamily="18" charset="0"/>
              </a:rPr>
              <a:t> v</a:t>
            </a:r>
            <a:r>
              <a:rPr lang="vi-VN" sz="3200" b="1" dirty="0">
                <a:solidFill>
                  <a:schemeClr val="bg1"/>
                </a:solidFill>
                <a:latin typeface="Times New Roman" pitchFamily="18" charset="0"/>
                <a:cs typeface="Times New Roman" pitchFamily="18" charset="0"/>
              </a:rPr>
              <a:t>ă</a:t>
            </a:r>
            <a:r>
              <a:rPr lang="en-US" sz="3200" b="1" dirty="0">
                <a:solidFill>
                  <a:schemeClr val="bg1"/>
                </a:solidFill>
                <a:latin typeface="Times New Roman" pitchFamily="18" charset="0"/>
                <a:cs typeface="Times New Roman" pitchFamily="18" charset="0"/>
              </a:rPr>
              <a:t>n </a:t>
            </a:r>
            <a:r>
              <a:rPr lang="en-US" sz="3200" b="1" dirty="0" err="1">
                <a:solidFill>
                  <a:schemeClr val="bg1"/>
                </a:solidFill>
                <a:latin typeface="Times New Roman" pitchFamily="18" charset="0"/>
                <a:cs typeface="Times New Roman" pitchFamily="18" charset="0"/>
              </a:rPr>
              <a:t>bản</a:t>
            </a:r>
            <a:r>
              <a:rPr lang="en-US" sz="3200" b="1" dirty="0">
                <a:solidFill>
                  <a:schemeClr val="bg1"/>
                </a:solidFill>
                <a:latin typeface="Times New Roman" pitchFamily="18" charset="0"/>
                <a:cs typeface="Times New Roman" pitchFamily="18" charset="0"/>
              </a:rPr>
              <a:t>.</a:t>
            </a:r>
          </a:p>
        </p:txBody>
      </p:sp>
    </p:spTree>
    <p:extLst>
      <p:ext uri="{BB962C8B-B14F-4D97-AF65-F5344CB8AC3E}">
        <p14:creationId xmlns:p14="http://schemas.microsoft.com/office/powerpoint/2010/main" val="61157163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500" fill="hold"/>
                                        <p:tgtEl>
                                          <p:spTgt spid="17"/>
                                        </p:tgtEl>
                                        <p:attrNameLst>
                                          <p:attrName>ppt_w</p:attrName>
                                        </p:attrNameLst>
                                      </p:cBhvr>
                                      <p:tavLst>
                                        <p:tav tm="0">
                                          <p:val>
                                            <p:fltVal val="0"/>
                                          </p:val>
                                        </p:tav>
                                        <p:tav tm="100000">
                                          <p:val>
                                            <p:strVal val="#ppt_w"/>
                                          </p:val>
                                        </p:tav>
                                      </p:tavLst>
                                    </p:anim>
                                    <p:anim calcmode="lin" valueType="num">
                                      <p:cBhvr>
                                        <p:cTn id="23" dur="500" fill="hold"/>
                                        <p:tgtEl>
                                          <p:spTgt spid="17"/>
                                        </p:tgtEl>
                                        <p:attrNameLst>
                                          <p:attrName>ppt_h</p:attrName>
                                        </p:attrNameLst>
                                      </p:cBhvr>
                                      <p:tavLst>
                                        <p:tav tm="0">
                                          <p:val>
                                            <p:fltVal val="0"/>
                                          </p:val>
                                        </p:tav>
                                        <p:tav tm="100000">
                                          <p:val>
                                            <p:strVal val="#ppt_h"/>
                                          </p:val>
                                        </p:tav>
                                      </p:tavLst>
                                    </p:anim>
                                    <p:animEffect transition="in" filter="fade">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Effect transition="in" filter="fade">
                                      <p:cBhvr>
                                        <p:cTn id="31" dur="500"/>
                                        <p:tgtEl>
                                          <p:spTgt spid="9"/>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fltVal val="0"/>
                                          </p:val>
                                        </p:tav>
                                        <p:tav tm="100000">
                                          <p:val>
                                            <p:strVal val="#ppt_w"/>
                                          </p:val>
                                        </p:tav>
                                      </p:tavLst>
                                    </p:anim>
                                    <p:anim calcmode="lin" valueType="num">
                                      <p:cBhvr>
                                        <p:cTn id="35" dur="500" fill="hold"/>
                                        <p:tgtEl>
                                          <p:spTgt spid="15"/>
                                        </p:tgtEl>
                                        <p:attrNameLst>
                                          <p:attrName>ppt_h</p:attrName>
                                        </p:attrNameLst>
                                      </p:cBhvr>
                                      <p:tavLst>
                                        <p:tav tm="0">
                                          <p:val>
                                            <p:fltVal val="0"/>
                                          </p:val>
                                        </p:tav>
                                        <p:tav tm="100000">
                                          <p:val>
                                            <p:strVal val="#ppt_h"/>
                                          </p:val>
                                        </p:tav>
                                      </p:tavLst>
                                    </p:anim>
                                    <p:animEffect transition="in" filter="fade">
                                      <p:cBhvr>
                                        <p:cTn id="36" dur="500"/>
                                        <p:tgtEl>
                                          <p:spTgt spid="15"/>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ppt_w</p:attrName>
                                        </p:attrNameLst>
                                      </p:cBhvr>
                                      <p:tavLst>
                                        <p:tav tm="0">
                                          <p:val>
                                            <p:fltVal val="0"/>
                                          </p:val>
                                        </p:tav>
                                        <p:tav tm="100000">
                                          <p:val>
                                            <p:strVal val="#ppt_w"/>
                                          </p:val>
                                        </p:tav>
                                      </p:tavLst>
                                    </p:anim>
                                    <p:anim calcmode="lin" valueType="num">
                                      <p:cBhvr>
                                        <p:cTn id="40" dur="500" fill="hold"/>
                                        <p:tgtEl>
                                          <p:spTgt spid="10"/>
                                        </p:tgtEl>
                                        <p:attrNameLst>
                                          <p:attrName>ppt_h</p:attrName>
                                        </p:attrNameLst>
                                      </p:cBhvr>
                                      <p:tavLst>
                                        <p:tav tm="0">
                                          <p:val>
                                            <p:fltVal val="0"/>
                                          </p:val>
                                        </p:tav>
                                        <p:tav tm="100000">
                                          <p:val>
                                            <p:strVal val="#ppt_h"/>
                                          </p:val>
                                        </p:tav>
                                      </p:tavLst>
                                    </p:anim>
                                    <p:animEffect transition="in" filter="fade">
                                      <p:cBhvr>
                                        <p:cTn id="41" dur="500"/>
                                        <p:tgtEl>
                                          <p:spTgt spid="1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p:cTn id="51" dur="500" fill="hold"/>
                                        <p:tgtEl>
                                          <p:spTgt spid="11"/>
                                        </p:tgtEl>
                                        <p:attrNameLst>
                                          <p:attrName>ppt_w</p:attrName>
                                        </p:attrNameLst>
                                      </p:cBhvr>
                                      <p:tavLst>
                                        <p:tav tm="0">
                                          <p:val>
                                            <p:fltVal val="0"/>
                                          </p:val>
                                        </p:tav>
                                        <p:tav tm="100000">
                                          <p:val>
                                            <p:strVal val="#ppt_w"/>
                                          </p:val>
                                        </p:tav>
                                      </p:tavLst>
                                    </p:anim>
                                    <p:anim calcmode="lin" valueType="num">
                                      <p:cBhvr>
                                        <p:cTn id="52" dur="500" fill="hold"/>
                                        <p:tgtEl>
                                          <p:spTgt spid="11"/>
                                        </p:tgtEl>
                                        <p:attrNameLst>
                                          <p:attrName>ppt_h</p:attrName>
                                        </p:attrNameLst>
                                      </p:cBhvr>
                                      <p:tavLst>
                                        <p:tav tm="0">
                                          <p:val>
                                            <p:fltVal val="0"/>
                                          </p:val>
                                        </p:tav>
                                        <p:tav tm="100000">
                                          <p:val>
                                            <p:strVal val="#ppt_h"/>
                                          </p:val>
                                        </p:tav>
                                      </p:tavLst>
                                    </p:anim>
                                    <p:animEffect transition="in" filter="fade">
                                      <p:cBhvr>
                                        <p:cTn id="53" dur="500"/>
                                        <p:tgtEl>
                                          <p:spTgt spid="1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p:cTn id="61" dur="500" fill="hold"/>
                                        <p:tgtEl>
                                          <p:spTgt spid="19"/>
                                        </p:tgtEl>
                                        <p:attrNameLst>
                                          <p:attrName>ppt_w</p:attrName>
                                        </p:attrNameLst>
                                      </p:cBhvr>
                                      <p:tavLst>
                                        <p:tav tm="0">
                                          <p:val>
                                            <p:fltVal val="0"/>
                                          </p:val>
                                        </p:tav>
                                        <p:tav tm="100000">
                                          <p:val>
                                            <p:strVal val="#ppt_w"/>
                                          </p:val>
                                        </p:tav>
                                      </p:tavLst>
                                    </p:anim>
                                    <p:anim calcmode="lin" valueType="num">
                                      <p:cBhvr>
                                        <p:cTn id="62" dur="500" fill="hold"/>
                                        <p:tgtEl>
                                          <p:spTgt spid="19"/>
                                        </p:tgtEl>
                                        <p:attrNameLst>
                                          <p:attrName>ppt_h</p:attrName>
                                        </p:attrNameLst>
                                      </p:cBhvr>
                                      <p:tavLst>
                                        <p:tav tm="0">
                                          <p:val>
                                            <p:fltVal val="0"/>
                                          </p:val>
                                        </p:tav>
                                        <p:tav tm="100000">
                                          <p:val>
                                            <p:strVal val="#ppt_h"/>
                                          </p:val>
                                        </p:tav>
                                      </p:tavLst>
                                    </p:anim>
                                    <p:animEffect transition="in" filter="fade">
                                      <p:cBhvr>
                                        <p:cTn id="6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4" grpId="0"/>
      <p:bldP spid="15" grpId="0"/>
      <p:bldP spid="17" grpId="0"/>
      <p:bldP spid="18"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687017" y="654270"/>
            <a:ext cx="5029200" cy="6096538"/>
          </a:xfrm>
          <a:solidFill>
            <a:schemeClr val="tx1">
              <a:lumMod val="20000"/>
              <a:lumOff val="80000"/>
            </a:schemeClr>
          </a:solidFill>
          <a:ln w="44450">
            <a:solidFill>
              <a:srgbClr val="FF0000"/>
            </a:solidFill>
            <a:miter lim="800000"/>
            <a:headEnd/>
            <a:tailEnd/>
          </a:ln>
        </p:spPr>
        <p:txBody>
          <a:bodyPr>
            <a:noAutofit/>
          </a:bodyPr>
          <a:lstStyle/>
          <a:p>
            <a:pPr lvl="1" algn="l">
              <a:defRPr/>
            </a:pPr>
            <a:br>
              <a:rPr lang="vi-VN" altLang="vi-VN" b="1" dirty="0">
                <a:latin typeface="+mj-lt"/>
              </a:rPr>
            </a:br>
            <a:r>
              <a:rPr lang="vi-VN" altLang="vi-VN" sz="1500" dirty="0">
                <a:latin typeface="+mj-lt"/>
              </a:rPr>
              <a:t>Hang Sơn Đoòng</a:t>
            </a:r>
            <a:br>
              <a:rPr lang="en-US" altLang="vi-VN" sz="1500" dirty="0">
                <a:latin typeface="+mj-lt"/>
              </a:rPr>
            </a:br>
            <a:r>
              <a:rPr lang="vi-VN" altLang="vi-VN" sz="1500" dirty="0">
                <a:latin typeface="+mj-lt"/>
              </a:rPr>
              <a:t>Hang Sơn Đoòng tại xã </a:t>
            </a:r>
            <a:r>
              <a:rPr lang="en-US" altLang="vi-VN" sz="1500" dirty="0" err="1">
                <a:latin typeface="+mj-lt"/>
              </a:rPr>
              <a:t>Tân</a:t>
            </a:r>
            <a:r>
              <a:rPr lang="en-US" altLang="vi-VN" sz="1500" dirty="0">
                <a:latin typeface="+mj-lt"/>
              </a:rPr>
              <a:t> </a:t>
            </a:r>
            <a:r>
              <a:rPr lang="en-US" altLang="vi-VN" sz="1500" dirty="0" err="1">
                <a:latin typeface="+mj-lt"/>
              </a:rPr>
              <a:t>Trạch</a:t>
            </a:r>
            <a:r>
              <a:rPr lang="vi-VN" altLang="vi-VN" sz="1500" u="sng" dirty="0">
                <a:latin typeface="+mj-lt"/>
              </a:rPr>
              <a:t>,</a:t>
            </a:r>
            <a:r>
              <a:rPr lang="vi-VN" altLang="vi-VN" sz="1500" dirty="0">
                <a:latin typeface="+mj-lt"/>
              </a:rPr>
              <a:t> huyện</a:t>
            </a:r>
            <a:r>
              <a:rPr lang="en-US" altLang="vi-VN" sz="1500" dirty="0">
                <a:latin typeface="+mj-lt"/>
              </a:rPr>
              <a:t> </a:t>
            </a:r>
            <a:r>
              <a:rPr lang="en-US" altLang="vi-VN" sz="1500" dirty="0" err="1">
                <a:latin typeface="+mj-lt"/>
              </a:rPr>
              <a:t>Bố</a:t>
            </a:r>
            <a:r>
              <a:rPr lang="en-US" altLang="vi-VN" sz="1500" dirty="0">
                <a:latin typeface="+mj-lt"/>
              </a:rPr>
              <a:t> </a:t>
            </a:r>
            <a:r>
              <a:rPr lang="en-US" altLang="vi-VN" sz="1500" dirty="0" err="1">
                <a:latin typeface="+mj-lt"/>
              </a:rPr>
              <a:t>Trạch</a:t>
            </a:r>
            <a:r>
              <a:rPr lang="vi-VN" altLang="vi-VN" sz="1500" dirty="0">
                <a:latin typeface="+mj-lt"/>
              </a:rPr>
              <a:t> tỉnh</a:t>
            </a:r>
            <a:r>
              <a:rPr lang="en-US" altLang="vi-VN" sz="1500" dirty="0">
                <a:latin typeface="+mj-lt"/>
              </a:rPr>
              <a:t> </a:t>
            </a:r>
            <a:r>
              <a:rPr lang="en-US" altLang="vi-VN" sz="1500" dirty="0" err="1">
                <a:latin typeface="+mj-lt"/>
              </a:rPr>
              <a:t>Quảng</a:t>
            </a:r>
            <a:r>
              <a:rPr lang="en-US" altLang="vi-VN" sz="1500" dirty="0">
                <a:latin typeface="+mj-lt"/>
              </a:rPr>
              <a:t> </a:t>
            </a:r>
            <a:r>
              <a:rPr lang="en-US" altLang="vi-VN" sz="1500" dirty="0" err="1">
                <a:latin typeface="+mj-lt"/>
              </a:rPr>
              <a:t>Bình</a:t>
            </a:r>
            <a:r>
              <a:rPr lang="en-US" altLang="vi-VN" sz="1500" dirty="0">
                <a:latin typeface="+mj-lt"/>
              </a:rPr>
              <a:t> </a:t>
            </a:r>
            <a:r>
              <a:rPr lang="en-US" altLang="vi-VN" sz="1500" dirty="0" err="1">
                <a:latin typeface="+mj-lt"/>
              </a:rPr>
              <a:t>của</a:t>
            </a:r>
            <a:r>
              <a:rPr lang="en-US" altLang="vi-VN" sz="1500" dirty="0">
                <a:latin typeface="+mj-lt"/>
              </a:rPr>
              <a:t> </a:t>
            </a:r>
            <a:r>
              <a:rPr lang="vi-VN" altLang="vi-VN" sz="1500" dirty="0">
                <a:latin typeface="+mj-lt"/>
              </a:rPr>
              <a:t>Việt Nam được coi l</a:t>
            </a:r>
            <a:r>
              <a:rPr lang="en-US" altLang="vi-VN" sz="1500" dirty="0">
                <a:latin typeface="+mj-lt"/>
              </a:rPr>
              <a:t>à hang </a:t>
            </a:r>
            <a:r>
              <a:rPr lang="en-US" altLang="vi-VN" sz="1500" dirty="0" err="1">
                <a:latin typeface="+mj-lt"/>
              </a:rPr>
              <a:t>động</a:t>
            </a:r>
            <a:r>
              <a:rPr lang="vi-VN" altLang="vi-VN" sz="1500" dirty="0">
                <a:latin typeface="+mj-lt"/>
              </a:rPr>
              <a:t> tự nhiên lớn nhất thế giới. Hang này nằm trong quần thể hang động Phong Nha – Kẻ Bàng. Hang Sơn Đoòng là một phần của hệ thống ngầm nối với hơn 150 động khác ở Việt Nam gần biên giới với Lào. Thời báo New York xếp hang Sơn Đoòng vào vị trí thứ 8 trong 52 địa danh trong danh sách những nơi nên đến năm 2014.</a:t>
            </a:r>
            <a:br>
              <a:rPr lang="vi-VN" altLang="vi-VN" sz="1500" dirty="0">
                <a:latin typeface="+mj-lt"/>
              </a:rPr>
            </a:br>
            <a:r>
              <a:rPr lang="vi-VN" altLang="vi-VN" sz="1500" dirty="0">
                <a:latin typeface="+mj-lt"/>
              </a:rPr>
              <a:t>Dãy núi đá vôi vùng biên giới Việt – Lào có nhiều hang động như động Phong Nha đã biết đến từ lâu nhưng hang Sơn Đoòng chỉ được khám phá vào năm 1991 khi Hồ Khanh - một người dân địa phương - tình cờ tìm ra khi lánh vào cửa hang để tránh mưa. Bẵng một thời gian đến năm 2009 khi đoàn thám hiểm Hiệp hội Hang động Hoàng gia đến khu vực này thăm dò thì Hồ Khanh mới báo cho họ. Phải khó khăn lắm ông mới tìm lại được cửa hang vốn nằm sâu trong rừng già với địa hình khá hiểm trở, cách xa đường lớn và không thể phát hiện thấy trên </a:t>
            </a:r>
            <a:r>
              <a:rPr lang="vi-VN" altLang="vi-VN" sz="1500" u="sng" dirty="0">
                <a:latin typeface="+mj-lt"/>
                <a:hlinkClick r:id="rId2"/>
              </a:rPr>
              <a:t>Google Earth</a:t>
            </a:r>
            <a:r>
              <a:rPr lang="vi-VN" altLang="vi-VN" sz="1500" dirty="0">
                <a:latin typeface="+mj-lt"/>
              </a:rPr>
              <a:t>. Dưới sự hướng dẫn của ông, họ đã đi sâu vào hang, chụp ảnh, đo đạc và thu thập dữ kiện khoa học.</a:t>
            </a:r>
            <a:br>
              <a:rPr lang="vi-VN" altLang="vi-VN" dirty="0">
                <a:latin typeface="+mj-lt"/>
              </a:rPr>
            </a:br>
            <a:br>
              <a:rPr lang="vi-VN" altLang="vi-VN" dirty="0">
                <a:latin typeface="+mj-lt"/>
              </a:rPr>
            </a:br>
            <a:endParaRPr lang="vi-VN" altLang="vi-VN" dirty="0">
              <a:latin typeface="+mj-lt"/>
            </a:endParaRPr>
          </a:p>
        </p:txBody>
      </p:sp>
      <p:sp>
        <p:nvSpPr>
          <p:cNvPr id="12" name="Title 1"/>
          <p:cNvSpPr txBox="1">
            <a:spLocks/>
          </p:cNvSpPr>
          <p:nvPr/>
        </p:nvSpPr>
        <p:spPr bwMode="auto">
          <a:xfrm>
            <a:off x="6556272" y="654270"/>
            <a:ext cx="5257801" cy="6096538"/>
          </a:xfrm>
          <a:prstGeom prst="rect">
            <a:avLst/>
          </a:prstGeom>
          <a:solidFill>
            <a:schemeClr val="tx1">
              <a:lumMod val="20000"/>
              <a:lumOff val="80000"/>
            </a:schemeClr>
          </a:solidFill>
          <a:ln w="44450">
            <a:solidFill>
              <a:srgbClr val="FF0000"/>
            </a:solidFill>
            <a:miter lim="800000"/>
            <a:headEnd/>
            <a:tailEnd/>
          </a:ln>
        </p:spPr>
        <p:txBody>
          <a:bodyPr lIns="91430" tIns="45715" rIns="91430" bIns="45715" anchor="ct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lvl="1" indent="0" algn="ctr">
              <a:defRPr/>
            </a:pPr>
            <a:r>
              <a:rPr lang="vi-VN" altLang="vi-VN" sz="2800" b="1" dirty="0">
                <a:solidFill>
                  <a:srgbClr val="0070C0"/>
                </a:solidFill>
                <a:latin typeface="+mj-lt"/>
              </a:rPr>
              <a:t>Hang Sơn Đoòng</a:t>
            </a:r>
            <a:endParaRPr lang="en-US" altLang="vi-VN" sz="2800" b="1" dirty="0">
              <a:solidFill>
                <a:srgbClr val="0070C0"/>
              </a:solidFill>
              <a:latin typeface="+mj-lt"/>
            </a:endParaRPr>
          </a:p>
          <a:p>
            <a:pPr marL="0" lvl="1" indent="0" algn="just">
              <a:defRPr/>
            </a:pPr>
            <a:endParaRPr lang="en-US" altLang="vi-VN" sz="1500" b="1" dirty="0">
              <a:latin typeface="+mj-lt"/>
            </a:endParaRPr>
          </a:p>
          <a:p>
            <a:pPr marL="365718" lvl="2" algn="just">
              <a:defRPr/>
            </a:pPr>
            <a:r>
              <a:rPr lang="en-US" altLang="vi-VN" sz="1500" b="1" dirty="0">
                <a:latin typeface="+mj-lt"/>
              </a:rPr>
              <a:t>	</a:t>
            </a:r>
            <a:r>
              <a:rPr lang="vi-VN" altLang="vi-VN" sz="1500" b="1" dirty="0">
                <a:latin typeface="+mj-lt"/>
              </a:rPr>
              <a:t>Hang Sơn Đoòng</a:t>
            </a:r>
            <a:r>
              <a:rPr lang="vi-VN" altLang="vi-VN" sz="1500" dirty="0">
                <a:latin typeface="+mj-lt"/>
              </a:rPr>
              <a:t> tại xã </a:t>
            </a:r>
            <a:r>
              <a:rPr lang="en-US" altLang="vi-VN" sz="1500" dirty="0" err="1">
                <a:latin typeface="+mj-lt"/>
              </a:rPr>
              <a:t>Tân</a:t>
            </a:r>
            <a:r>
              <a:rPr lang="en-US" altLang="vi-VN" sz="1500" dirty="0">
                <a:latin typeface="+mj-lt"/>
              </a:rPr>
              <a:t> </a:t>
            </a:r>
            <a:r>
              <a:rPr lang="en-US" altLang="vi-VN" sz="1500" dirty="0" err="1">
                <a:latin typeface="+mj-lt"/>
              </a:rPr>
              <a:t>Trạch</a:t>
            </a:r>
            <a:r>
              <a:rPr lang="vi-VN" altLang="vi-VN" sz="1500" u="sng" dirty="0">
                <a:latin typeface="+mj-lt"/>
              </a:rPr>
              <a:t>,</a:t>
            </a:r>
            <a:r>
              <a:rPr lang="vi-VN" altLang="vi-VN" sz="1500" dirty="0">
                <a:latin typeface="+mj-lt"/>
              </a:rPr>
              <a:t> huyện</a:t>
            </a:r>
            <a:r>
              <a:rPr lang="en-US" altLang="vi-VN" sz="1500" dirty="0">
                <a:latin typeface="+mj-lt"/>
              </a:rPr>
              <a:t> </a:t>
            </a:r>
            <a:r>
              <a:rPr lang="en-US" altLang="vi-VN" sz="1500" dirty="0" err="1">
                <a:latin typeface="+mj-lt"/>
              </a:rPr>
              <a:t>Bố</a:t>
            </a:r>
            <a:r>
              <a:rPr lang="en-US" altLang="vi-VN" sz="1500" dirty="0">
                <a:latin typeface="+mj-lt"/>
              </a:rPr>
              <a:t>  </a:t>
            </a:r>
            <a:r>
              <a:rPr lang="en-US" altLang="vi-VN" sz="1500" dirty="0" err="1">
                <a:latin typeface="+mj-lt"/>
              </a:rPr>
              <a:t>Trạch</a:t>
            </a:r>
            <a:r>
              <a:rPr lang="vi-VN" altLang="vi-VN" sz="1500" dirty="0">
                <a:latin typeface="+mj-lt"/>
              </a:rPr>
              <a:t> tỉnh</a:t>
            </a:r>
            <a:r>
              <a:rPr lang="en-US" altLang="vi-VN" sz="1500" dirty="0">
                <a:latin typeface="+mj-lt"/>
              </a:rPr>
              <a:t> </a:t>
            </a:r>
            <a:r>
              <a:rPr lang="en-US" altLang="vi-VN" sz="1500" dirty="0" err="1">
                <a:latin typeface="+mj-lt"/>
              </a:rPr>
              <a:t>Quảng</a:t>
            </a:r>
            <a:r>
              <a:rPr lang="en-US" altLang="vi-VN" sz="1500" dirty="0">
                <a:latin typeface="+mj-lt"/>
              </a:rPr>
              <a:t> </a:t>
            </a:r>
            <a:r>
              <a:rPr lang="en-US" altLang="vi-VN" sz="1500" dirty="0" err="1">
                <a:latin typeface="+mj-lt"/>
              </a:rPr>
              <a:t>Bình</a:t>
            </a:r>
            <a:r>
              <a:rPr lang="en-US" altLang="vi-VN" sz="1500" dirty="0">
                <a:latin typeface="+mj-lt"/>
              </a:rPr>
              <a:t> </a:t>
            </a:r>
            <a:r>
              <a:rPr lang="en-US" altLang="vi-VN" sz="1500" dirty="0" err="1">
                <a:latin typeface="+mj-lt"/>
              </a:rPr>
              <a:t>của</a:t>
            </a:r>
            <a:r>
              <a:rPr lang="en-US" altLang="vi-VN" sz="1500" dirty="0">
                <a:latin typeface="+mj-lt"/>
              </a:rPr>
              <a:t> </a:t>
            </a:r>
            <a:r>
              <a:rPr lang="vi-VN" altLang="vi-VN" sz="1500" dirty="0">
                <a:latin typeface="+mj-lt"/>
              </a:rPr>
              <a:t>Việt Nam được coi l</a:t>
            </a:r>
            <a:r>
              <a:rPr lang="en-US" altLang="vi-VN" sz="1500" dirty="0">
                <a:latin typeface="+mj-lt"/>
              </a:rPr>
              <a:t>à hang </a:t>
            </a:r>
            <a:r>
              <a:rPr lang="en-US" altLang="vi-VN" sz="1500" dirty="0" err="1">
                <a:latin typeface="+mj-lt"/>
              </a:rPr>
              <a:t>động</a:t>
            </a:r>
            <a:r>
              <a:rPr lang="vi-VN" altLang="vi-VN" sz="1500" dirty="0">
                <a:latin typeface="+mj-lt"/>
              </a:rPr>
              <a:t> tự nhiên lớn nhất thế giới. Hang này nằm trong quần thể hang động Phong Nha – Kẻ Bàng. Hang Sơn Đoòng là một phần của hệ thống ngầm nối với hơn 150 động khác ở Việt Nam gần biên giới với Lào. Thời báo New York xếp hang Sơn Đoòng vào vị trí thứ 8 trong 52 địa danh trong danh sách những nơi nên đến năm 2014.</a:t>
            </a:r>
            <a:endParaRPr lang="en-US" altLang="vi-VN" sz="1500" dirty="0">
              <a:latin typeface="+mj-lt"/>
            </a:endParaRPr>
          </a:p>
          <a:p>
            <a:pPr marL="365718" lvl="2" algn="just">
              <a:defRPr/>
            </a:pPr>
            <a:br>
              <a:rPr lang="vi-VN" altLang="vi-VN" sz="1500" dirty="0">
                <a:latin typeface="+mj-lt"/>
              </a:rPr>
            </a:br>
            <a:r>
              <a:rPr lang="en-US" altLang="vi-VN" sz="1500" dirty="0">
                <a:latin typeface="+mj-lt"/>
              </a:rPr>
              <a:t>	</a:t>
            </a:r>
            <a:r>
              <a:rPr lang="vi-VN" altLang="vi-VN" sz="1500" dirty="0">
                <a:latin typeface="+mj-lt"/>
              </a:rPr>
              <a:t>Dãy núi đá vôi vùng biên giới Việt – Lào có nhiều hang động như động Phong Nha đã biết đến từ lâu nhưng hang Sơn Đoòng chỉ được khám phá vào năm 1991 khi Hồ Khanh - một người dân địa phương - tình cờ tìm ra khi lánh vào cửa hang để tránh mưa. Bẵng một thời gian đến năm 2009 khi đoàn thám hiểm Hiệp hội Hang động Hoàng gia đến khu vực này thăm dò thì Hồ Khanh mới báo cho họ. Phải khó khăn lắm ông mới tìm lại được cửa hang vốn nằm sâu trong rừng già với địa hình khá hiểm trở, cách xa đường lớn và không thể phát hiện thấy trên </a:t>
            </a:r>
            <a:r>
              <a:rPr lang="vi-VN" altLang="vi-VN" sz="1500" u="sng" dirty="0">
                <a:latin typeface="+mj-lt"/>
                <a:hlinkClick r:id="rId2"/>
              </a:rPr>
              <a:t>Google Earth</a:t>
            </a:r>
            <a:r>
              <a:rPr lang="vi-VN" altLang="vi-VN" sz="1500" dirty="0">
                <a:latin typeface="+mj-lt"/>
              </a:rPr>
              <a:t>. Dưới sự hướng dẫn của ông, họ đã đi sâu vào hang, chụp ảnh, đo đạc và thu thập dữ kiện khoa học.</a:t>
            </a:r>
          </a:p>
        </p:txBody>
      </p:sp>
      <p:sp>
        <p:nvSpPr>
          <p:cNvPr id="13" name="Rectangle 12"/>
          <p:cNvSpPr>
            <a:spLocks noChangeArrowheads="1"/>
          </p:cNvSpPr>
          <p:nvPr/>
        </p:nvSpPr>
        <p:spPr bwMode="auto">
          <a:xfrm>
            <a:off x="1393902" y="131060"/>
            <a:ext cx="3211552" cy="523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5" rIns="91430" bIns="45715">
            <a:spAutoFit/>
          </a:bodyPr>
          <a:lstStyle/>
          <a:p>
            <a:pPr algn="ctr" eaLnBrk="1" hangingPunct="1"/>
            <a:r>
              <a:rPr lang="en-US" altLang="vi-VN" sz="2800" b="1" dirty="0">
                <a:solidFill>
                  <a:srgbClr val="FF0000"/>
                </a:solidFill>
                <a:latin typeface="Times New Roman" pitchFamily="18" charset="0"/>
              </a:rPr>
              <a:t>A</a:t>
            </a:r>
          </a:p>
        </p:txBody>
      </p:sp>
      <p:sp>
        <p:nvSpPr>
          <p:cNvPr id="14" name="Rectangle 13"/>
          <p:cNvSpPr>
            <a:spLocks noChangeArrowheads="1"/>
          </p:cNvSpPr>
          <p:nvPr/>
        </p:nvSpPr>
        <p:spPr bwMode="auto">
          <a:xfrm>
            <a:off x="7740162" y="0"/>
            <a:ext cx="3377604" cy="523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5" rIns="91430" bIns="45715">
            <a:spAutoFit/>
          </a:bodyPr>
          <a:lstStyle/>
          <a:p>
            <a:pPr algn="ctr" eaLnBrk="1" hangingPunct="1"/>
            <a:r>
              <a:rPr lang="en-US" altLang="vi-VN" sz="2800" b="1" dirty="0">
                <a:solidFill>
                  <a:srgbClr val="FF0000"/>
                </a:solidFill>
                <a:latin typeface="Times New Roman" pitchFamily="18" charset="0"/>
              </a:rPr>
              <a:t>B</a:t>
            </a:r>
          </a:p>
        </p:txBody>
      </p:sp>
    </p:spTree>
    <p:extLst>
      <p:ext uri="{BB962C8B-B14F-4D97-AF65-F5344CB8AC3E}">
        <p14:creationId xmlns:p14="http://schemas.microsoft.com/office/powerpoint/2010/main" val="302942963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541" t="6250" r="56803" b="81048"/>
          <a:stretch/>
        </p:blipFill>
        <p:spPr bwMode="auto">
          <a:xfrm>
            <a:off x="372474" y="3423364"/>
            <a:ext cx="10128739" cy="2102826"/>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6" name="Oval 5"/>
          <p:cNvSpPr/>
          <p:nvPr/>
        </p:nvSpPr>
        <p:spPr>
          <a:xfrm>
            <a:off x="625366" y="1828634"/>
            <a:ext cx="1371598" cy="110657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r>
              <a:rPr lang="en-US" sz="2400" dirty="0" err="1">
                <a:solidFill>
                  <a:schemeClr val="tx1"/>
                </a:solidFill>
                <a:latin typeface="Times New Roman" pitchFamily="18" charset="0"/>
                <a:cs typeface="Times New Roman" pitchFamily="18" charset="0"/>
              </a:rPr>
              <a:t>Phông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Chư</a:t>
            </a:r>
            <a:r>
              <a:rPr lang="en-US" sz="2400" dirty="0">
                <a:solidFill>
                  <a:schemeClr val="tx1"/>
                </a:solidFill>
                <a:latin typeface="Times New Roman" pitchFamily="18" charset="0"/>
                <a:cs typeface="Times New Roman" pitchFamily="18" charset="0"/>
              </a:rPr>
              <a:t>̃</a:t>
            </a:r>
          </a:p>
        </p:txBody>
      </p:sp>
      <p:cxnSp>
        <p:nvCxnSpPr>
          <p:cNvPr id="7" name="Straight Arrow Connector 6"/>
          <p:cNvCxnSpPr/>
          <p:nvPr/>
        </p:nvCxnSpPr>
        <p:spPr>
          <a:xfrm>
            <a:off x="1409967" y="2935215"/>
            <a:ext cx="0" cy="71088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2934754" y="1911056"/>
            <a:ext cx="1350485" cy="9461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r>
              <a:rPr lang="en-US" sz="3200" dirty="0" err="1">
                <a:solidFill>
                  <a:schemeClr val="tx1"/>
                </a:solidFill>
                <a:latin typeface="Times New Roman" pitchFamily="18" charset="0"/>
                <a:cs typeface="Times New Roman" pitchFamily="18" charset="0"/>
              </a:rPr>
              <a:t>Cơ</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chư</a:t>
            </a:r>
            <a:r>
              <a:rPr lang="en-US" sz="3200" dirty="0">
                <a:solidFill>
                  <a:schemeClr val="tx1"/>
                </a:solidFill>
                <a:latin typeface="Times New Roman" pitchFamily="18" charset="0"/>
                <a:cs typeface="Times New Roman" pitchFamily="18" charset="0"/>
              </a:rPr>
              <a:t>̃</a:t>
            </a:r>
          </a:p>
        </p:txBody>
      </p:sp>
      <p:cxnSp>
        <p:nvCxnSpPr>
          <p:cNvPr id="9" name="Straight Arrow Connector 8"/>
          <p:cNvCxnSpPr/>
          <p:nvPr/>
        </p:nvCxnSpPr>
        <p:spPr>
          <a:xfrm flipH="1">
            <a:off x="3408218" y="2869671"/>
            <a:ext cx="133152" cy="88932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1134473" y="4794968"/>
            <a:ext cx="1459526" cy="2040003"/>
            <a:chOff x="885090" y="4800600"/>
            <a:chExt cx="1459525" cy="2590798"/>
          </a:xfrm>
        </p:grpSpPr>
        <p:sp>
          <p:nvSpPr>
            <p:cNvPr id="11" name="Oval 10"/>
            <p:cNvSpPr/>
            <p:nvPr/>
          </p:nvSpPr>
          <p:spPr>
            <a:xfrm>
              <a:off x="885090" y="6131165"/>
              <a:ext cx="1459525" cy="126023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Times New Roman" pitchFamily="18" charset="0"/>
                  <a:cs typeface="Times New Roman" pitchFamily="18" charset="0"/>
                </a:rPr>
                <a:t>Kiểu</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chư</a:t>
              </a:r>
              <a:r>
                <a:rPr lang="en-US" sz="2800" dirty="0">
                  <a:solidFill>
                    <a:schemeClr val="tx1"/>
                  </a:solidFill>
                  <a:latin typeface="Times New Roman" pitchFamily="18" charset="0"/>
                  <a:cs typeface="Times New Roman" pitchFamily="18" charset="0"/>
                </a:rPr>
                <a:t>̃</a:t>
              </a:r>
            </a:p>
          </p:txBody>
        </p:sp>
        <p:cxnSp>
          <p:nvCxnSpPr>
            <p:cNvPr id="12" name="Straight Arrow Connector 11"/>
            <p:cNvCxnSpPr/>
            <p:nvPr/>
          </p:nvCxnSpPr>
          <p:spPr>
            <a:xfrm flipV="1">
              <a:off x="1676400" y="4800600"/>
              <a:ext cx="0" cy="133056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3" name="Rectangle 12"/>
          <p:cNvSpPr/>
          <p:nvPr/>
        </p:nvSpPr>
        <p:spPr>
          <a:xfrm>
            <a:off x="724168" y="4185364"/>
            <a:ext cx="1582615" cy="609600"/>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latin typeface="Times New Roman" pitchFamily="18" charset="0"/>
              <a:cs typeface="Times New Roman" pitchFamily="18" charset="0"/>
            </a:endParaRPr>
          </a:p>
        </p:txBody>
      </p:sp>
      <p:grpSp>
        <p:nvGrpSpPr>
          <p:cNvPr id="14" name="Group 13"/>
          <p:cNvGrpSpPr/>
          <p:nvPr/>
        </p:nvGrpSpPr>
        <p:grpSpPr>
          <a:xfrm>
            <a:off x="6355996" y="4670765"/>
            <a:ext cx="1173077" cy="2030535"/>
            <a:chOff x="1080005" y="4779479"/>
            <a:chExt cx="895096" cy="2249798"/>
          </a:xfrm>
        </p:grpSpPr>
        <p:sp>
          <p:nvSpPr>
            <p:cNvPr id="15" name="Oval 14"/>
            <p:cNvSpPr/>
            <p:nvPr/>
          </p:nvSpPr>
          <p:spPr>
            <a:xfrm>
              <a:off x="1080005" y="5928974"/>
              <a:ext cx="895096" cy="110030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Times New Roman" pitchFamily="18" charset="0"/>
                  <a:cs typeface="Times New Roman" pitchFamily="18" charset="0"/>
                </a:rPr>
                <a:t>Trái</a:t>
              </a:r>
              <a:endParaRPr lang="en-US" sz="2800" dirty="0">
                <a:solidFill>
                  <a:schemeClr val="tx1"/>
                </a:solidFill>
                <a:latin typeface="Times New Roman" pitchFamily="18" charset="0"/>
                <a:cs typeface="Times New Roman" pitchFamily="18" charset="0"/>
              </a:endParaRPr>
            </a:p>
          </p:txBody>
        </p:sp>
        <p:cxnSp>
          <p:nvCxnSpPr>
            <p:cNvPr id="16" name="Straight Arrow Connector 15"/>
            <p:cNvCxnSpPr>
              <a:stCxn id="15" idx="0"/>
            </p:cNvCxnSpPr>
            <p:nvPr/>
          </p:nvCxnSpPr>
          <p:spPr>
            <a:xfrm flipV="1">
              <a:off x="1527553" y="4779479"/>
              <a:ext cx="0" cy="114949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6660596" y="2102495"/>
            <a:ext cx="1260502" cy="2284868"/>
            <a:chOff x="6411214" y="2108130"/>
            <a:chExt cx="1260502" cy="2284868"/>
          </a:xfrm>
        </p:grpSpPr>
        <p:cxnSp>
          <p:nvCxnSpPr>
            <p:cNvPr id="18" name="Straight Arrow Connector 17"/>
            <p:cNvCxnSpPr/>
            <p:nvPr/>
          </p:nvCxnSpPr>
          <p:spPr>
            <a:xfrm>
              <a:off x="7124701" y="3246958"/>
              <a:ext cx="120161" cy="114604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6411214" y="2108130"/>
              <a:ext cx="1260502" cy="11086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Times New Roman" pitchFamily="18" charset="0"/>
                  <a:cs typeface="Times New Roman" pitchFamily="18" charset="0"/>
                </a:rPr>
                <a:t>Giữa</a:t>
              </a:r>
              <a:endParaRPr lang="en-US" sz="2400" dirty="0">
                <a:solidFill>
                  <a:schemeClr val="tx1"/>
                </a:solidFill>
                <a:latin typeface="Times New Roman" pitchFamily="18" charset="0"/>
                <a:cs typeface="Times New Roman" pitchFamily="18" charset="0"/>
              </a:endParaRPr>
            </a:p>
          </p:txBody>
        </p:sp>
      </p:grpSp>
      <p:grpSp>
        <p:nvGrpSpPr>
          <p:cNvPr id="20" name="Group 19"/>
          <p:cNvGrpSpPr/>
          <p:nvPr/>
        </p:nvGrpSpPr>
        <p:grpSpPr>
          <a:xfrm>
            <a:off x="8039362" y="1972033"/>
            <a:ext cx="1378303" cy="2396783"/>
            <a:chOff x="6656899" y="1996215"/>
            <a:chExt cx="1378303" cy="2396783"/>
          </a:xfrm>
        </p:grpSpPr>
        <p:cxnSp>
          <p:nvCxnSpPr>
            <p:cNvPr id="21" name="Straight Arrow Connector 20"/>
            <p:cNvCxnSpPr/>
            <p:nvPr/>
          </p:nvCxnSpPr>
          <p:spPr>
            <a:xfrm flipH="1">
              <a:off x="7244862" y="3216806"/>
              <a:ext cx="126603" cy="117619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6656899" y="1996215"/>
              <a:ext cx="1378303" cy="12072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Times New Roman" pitchFamily="18" charset="0"/>
                  <a:cs typeface="Times New Roman" pitchFamily="18" charset="0"/>
                </a:rPr>
                <a:t>Căn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đều</a:t>
              </a:r>
              <a:r>
                <a:rPr lang="en-US" sz="2400" dirty="0">
                  <a:solidFill>
                    <a:schemeClr val="tx1"/>
                  </a:solidFill>
                  <a:latin typeface="Times New Roman" pitchFamily="18" charset="0"/>
                  <a:cs typeface="Times New Roman" pitchFamily="18" charset="0"/>
                </a:rPr>
                <a:t> 2 </a:t>
              </a:r>
              <a:r>
                <a:rPr lang="en-US" sz="2400" dirty="0" err="1">
                  <a:solidFill>
                    <a:schemeClr val="tx1"/>
                  </a:solidFill>
                  <a:latin typeface="Times New Roman" pitchFamily="18" charset="0"/>
                  <a:cs typeface="Times New Roman" pitchFamily="18" charset="0"/>
                </a:rPr>
                <a:t>lề</a:t>
              </a:r>
              <a:r>
                <a:rPr lang="en-US" sz="2400" dirty="0">
                  <a:solidFill>
                    <a:schemeClr val="tx1"/>
                  </a:solidFill>
                  <a:latin typeface="Times New Roman" pitchFamily="18" charset="0"/>
                  <a:cs typeface="Times New Roman" pitchFamily="18" charset="0"/>
                </a:rPr>
                <a:t>̀</a:t>
              </a:r>
            </a:p>
          </p:txBody>
        </p:sp>
      </p:grpSp>
      <p:grpSp>
        <p:nvGrpSpPr>
          <p:cNvPr id="23" name="Group 22"/>
          <p:cNvGrpSpPr/>
          <p:nvPr/>
        </p:nvGrpSpPr>
        <p:grpSpPr>
          <a:xfrm>
            <a:off x="7669751" y="4670766"/>
            <a:ext cx="1082920" cy="2030534"/>
            <a:chOff x="1365737" y="4665316"/>
            <a:chExt cx="892421" cy="2475728"/>
          </a:xfrm>
        </p:grpSpPr>
        <p:sp>
          <p:nvSpPr>
            <p:cNvPr id="24" name="Oval 23"/>
            <p:cNvSpPr/>
            <p:nvPr/>
          </p:nvSpPr>
          <p:spPr>
            <a:xfrm>
              <a:off x="1365737" y="5995883"/>
              <a:ext cx="892421" cy="114516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Times New Roman" pitchFamily="18" charset="0"/>
                  <a:cs typeface="Times New Roman" pitchFamily="18" charset="0"/>
                </a:rPr>
                <a:t>Phải</a:t>
              </a:r>
              <a:endParaRPr lang="en-US" sz="2400" dirty="0">
                <a:solidFill>
                  <a:schemeClr val="tx1"/>
                </a:solidFill>
                <a:latin typeface="Times New Roman" pitchFamily="18" charset="0"/>
                <a:cs typeface="Times New Roman" pitchFamily="18" charset="0"/>
              </a:endParaRPr>
            </a:p>
          </p:txBody>
        </p:sp>
        <p:cxnSp>
          <p:nvCxnSpPr>
            <p:cNvPr id="25" name="Straight Arrow Connector 24"/>
            <p:cNvCxnSpPr/>
            <p:nvPr/>
          </p:nvCxnSpPr>
          <p:spPr>
            <a:xfrm flipV="1">
              <a:off x="1786309" y="4665316"/>
              <a:ext cx="0" cy="133056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26" name="Oval 25"/>
          <p:cNvSpPr/>
          <p:nvPr/>
        </p:nvSpPr>
        <p:spPr>
          <a:xfrm>
            <a:off x="9563879" y="1695042"/>
            <a:ext cx="1098070" cy="103090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r>
              <a:rPr lang="en-US" sz="4800" b="1" dirty="0">
                <a:solidFill>
                  <a:schemeClr val="tx1"/>
                </a:solidFill>
                <a:latin typeface="Times New Roman" pitchFamily="18" charset="0"/>
                <a:cs typeface="Times New Roman" pitchFamily="18" charset="0"/>
              </a:rPr>
              <a:t>?</a:t>
            </a:r>
          </a:p>
        </p:txBody>
      </p:sp>
      <p:cxnSp>
        <p:nvCxnSpPr>
          <p:cNvPr id="27" name="Straight Arrow Connector 26"/>
          <p:cNvCxnSpPr/>
          <p:nvPr/>
        </p:nvCxnSpPr>
        <p:spPr>
          <a:xfrm flipH="1">
            <a:off x="9586029" y="2650158"/>
            <a:ext cx="248457" cy="110568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10868452" y="2136264"/>
            <a:ext cx="1191956" cy="110867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r>
              <a:rPr lang="en-US" sz="4400" b="1" dirty="0">
                <a:solidFill>
                  <a:schemeClr val="tx1"/>
                </a:solidFill>
                <a:latin typeface="Times New Roman" pitchFamily="18" charset="0"/>
                <a:cs typeface="Times New Roman" pitchFamily="18" charset="0"/>
              </a:rPr>
              <a:t>?</a:t>
            </a:r>
          </a:p>
        </p:txBody>
      </p:sp>
      <p:cxnSp>
        <p:nvCxnSpPr>
          <p:cNvPr id="29" name="Straight Arrow Connector 28"/>
          <p:cNvCxnSpPr>
            <a:stCxn id="28" idx="3"/>
          </p:cNvCxnSpPr>
          <p:nvPr/>
        </p:nvCxnSpPr>
        <p:spPr>
          <a:xfrm flipH="1">
            <a:off x="10154130" y="3082578"/>
            <a:ext cx="888880" cy="67326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9834485" y="5928094"/>
            <a:ext cx="1051387" cy="90687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latin typeface="Times New Roman" pitchFamily="18" charset="0"/>
                <a:cs typeface="Times New Roman" pitchFamily="18" charset="0"/>
              </a:rPr>
              <a:t>?</a:t>
            </a:r>
          </a:p>
        </p:txBody>
      </p:sp>
      <p:cxnSp>
        <p:nvCxnSpPr>
          <p:cNvPr id="31" name="Straight Arrow Connector 30"/>
          <p:cNvCxnSpPr/>
          <p:nvPr/>
        </p:nvCxnSpPr>
        <p:spPr>
          <a:xfrm flipH="1" flipV="1">
            <a:off x="9417665" y="4635174"/>
            <a:ext cx="872147" cy="129292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8" name="Google Shape;200;p14"/>
          <p:cNvSpPr txBox="1">
            <a:spLocks/>
          </p:cNvSpPr>
          <p:nvPr/>
        </p:nvSpPr>
        <p:spPr>
          <a:xfrm>
            <a:off x="3404135" y="-173647"/>
            <a:ext cx="6858150" cy="927330"/>
          </a:xfrm>
          <a:prstGeom prst="rect">
            <a:avLst/>
          </a:prstGeom>
        </p:spPr>
        <p:txBody>
          <a:bodyPr spcFirstLastPara="1" vert="horz" wrap="square" lIns="128712" tIns="128712" rIns="128712" bIns="128712" rtlCol="0" anchor="b" anchorCtr="0">
            <a:noAutofit/>
          </a:bodyPr>
          <a:lstStyle>
            <a:lvl1pPr algn="l" defTabSz="914400" rtl="0" eaLnBrk="1" latinLnBrk="0" hangingPunct="1">
              <a:lnSpc>
                <a:spcPct val="90000"/>
              </a:lnSpc>
              <a:spcBef>
                <a:spcPct val="0"/>
              </a:spcBef>
              <a:buNone/>
              <a:defRPr sz="3400" kern="1200">
                <a:solidFill>
                  <a:schemeClr val="tx1">
                    <a:lumMod val="75000"/>
                  </a:schemeClr>
                </a:solidFill>
                <a:latin typeface="+mj-lt"/>
                <a:ea typeface="+mj-ea"/>
                <a:cs typeface="+mj-cs"/>
              </a:defRPr>
            </a:lvl1pPr>
          </a:lstStyle>
          <a:p>
            <a:r>
              <a:rPr lang="en-US" sz="4200" b="1" dirty="0">
                <a:latin typeface="Times New Roman" pitchFamily="18" charset="0"/>
                <a:cs typeface="Times New Roman" pitchFamily="18" charset="0"/>
              </a:rPr>
              <a:t>A. </a:t>
            </a:r>
            <a:r>
              <a:rPr lang="en-US" sz="4200" b="1" dirty="0" err="1">
                <a:latin typeface="Times New Roman" pitchFamily="18" charset="0"/>
                <a:cs typeface="Times New Roman" pitchFamily="18" charset="0"/>
              </a:rPr>
              <a:t>Hoạt</a:t>
            </a:r>
            <a:r>
              <a:rPr lang="en-US" sz="4200" b="1" dirty="0">
                <a:latin typeface="Times New Roman" pitchFamily="18" charset="0"/>
                <a:cs typeface="Times New Roman" pitchFamily="18" charset="0"/>
              </a:rPr>
              <a:t> </a:t>
            </a:r>
            <a:r>
              <a:rPr lang="en-US" sz="4200" b="1" dirty="0" err="1">
                <a:latin typeface="Times New Roman" pitchFamily="18" charset="0"/>
                <a:cs typeface="Times New Roman" pitchFamily="18" charset="0"/>
              </a:rPr>
              <a:t>động</a:t>
            </a:r>
            <a:r>
              <a:rPr lang="en-US" sz="4200" b="1" dirty="0">
                <a:latin typeface="Times New Roman" pitchFamily="18" charset="0"/>
                <a:cs typeface="Times New Roman" pitchFamily="18" charset="0"/>
              </a:rPr>
              <a:t> </a:t>
            </a:r>
            <a:r>
              <a:rPr lang="en-US" sz="4200" b="1" dirty="0" err="1">
                <a:latin typeface="Times New Roman" pitchFamily="18" charset="0"/>
                <a:cs typeface="Times New Roman" pitchFamily="18" charset="0"/>
              </a:rPr>
              <a:t>cơ</a:t>
            </a:r>
            <a:r>
              <a:rPr lang="en-US" sz="4200" b="1" dirty="0">
                <a:latin typeface="Times New Roman" pitchFamily="18" charset="0"/>
                <a:cs typeface="Times New Roman" pitchFamily="18" charset="0"/>
              </a:rPr>
              <a:t> </a:t>
            </a:r>
            <a:r>
              <a:rPr lang="en-US" sz="4200" b="1" dirty="0" err="1">
                <a:latin typeface="Times New Roman" pitchFamily="18" charset="0"/>
                <a:cs typeface="Times New Roman" pitchFamily="18" charset="0"/>
              </a:rPr>
              <a:t>bản</a:t>
            </a:r>
            <a:r>
              <a:rPr lang="en-US" sz="4200" b="1" dirty="0">
                <a:latin typeface="Times New Roman" pitchFamily="18" charset="0"/>
                <a:cs typeface="Times New Roman" pitchFamily="18" charset="0"/>
              </a:rPr>
              <a:t>:</a:t>
            </a:r>
          </a:p>
        </p:txBody>
      </p:sp>
      <p:sp>
        <p:nvSpPr>
          <p:cNvPr id="49" name="Google Shape;200;p14"/>
          <p:cNvSpPr txBox="1">
            <a:spLocks/>
          </p:cNvSpPr>
          <p:nvPr/>
        </p:nvSpPr>
        <p:spPr>
          <a:xfrm>
            <a:off x="45719" y="1053731"/>
            <a:ext cx="12146281" cy="601574"/>
          </a:xfrm>
          <a:prstGeom prst="rect">
            <a:avLst/>
          </a:prstGeom>
        </p:spPr>
        <p:txBody>
          <a:bodyPr spcFirstLastPara="1" vert="horz" wrap="square" lIns="128712" tIns="128712" rIns="128712" bIns="128712" rtlCol="0" anchor="b" anchorCtr="0">
            <a:noAutofit/>
          </a:bodyPr>
          <a:lstStyle>
            <a:lvl1pPr algn="l" defTabSz="914400" rtl="0" eaLnBrk="1" latinLnBrk="0" hangingPunct="1">
              <a:lnSpc>
                <a:spcPct val="90000"/>
              </a:lnSpc>
              <a:spcBef>
                <a:spcPct val="0"/>
              </a:spcBef>
              <a:buNone/>
              <a:defRPr sz="3400" kern="1200">
                <a:solidFill>
                  <a:schemeClr val="tx1">
                    <a:lumMod val="75000"/>
                  </a:schemeClr>
                </a:solidFill>
                <a:latin typeface="+mj-lt"/>
                <a:ea typeface="+mj-ea"/>
                <a:cs typeface="+mj-cs"/>
              </a:defRPr>
            </a:lvl1pPr>
          </a:lstStyle>
          <a:p>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thẻ</a:t>
            </a:r>
            <a:r>
              <a:rPr lang="en-US" sz="2800" dirty="0">
                <a:latin typeface="Times New Roman" pitchFamily="18" charset="0"/>
                <a:cs typeface="Times New Roman" pitchFamily="18" charset="0"/>
              </a:rPr>
              <a:t> </a:t>
            </a:r>
            <a:r>
              <a:rPr lang="en-US" sz="2800" dirty="0">
                <a:solidFill>
                  <a:srgbClr val="C00000"/>
                </a:solidFill>
                <a:latin typeface="Times New Roman" pitchFamily="18" charset="0"/>
                <a:cs typeface="Times New Roman" pitchFamily="18" charset="0"/>
              </a:rPr>
              <a:t>Home</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em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nhóm</a:t>
            </a:r>
            <a:r>
              <a:rPr lang="en-US" sz="2800" dirty="0">
                <a:latin typeface="Times New Roman" pitchFamily="18" charset="0"/>
                <a:cs typeface="Times New Roman" pitchFamily="18" charset="0"/>
              </a:rPr>
              <a:t> </a:t>
            </a:r>
            <a:r>
              <a:rPr lang="en-US" sz="2800" dirty="0">
                <a:solidFill>
                  <a:srgbClr val="C00000"/>
                </a:solidFill>
                <a:latin typeface="Times New Roman" pitchFamily="18" charset="0"/>
                <a:cs typeface="Times New Roman" pitchFamily="18" charset="0"/>
              </a:rPr>
              <a:t>Paragraph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gồm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nút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lệnh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giữa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đều</a:t>
            </a:r>
            <a:r>
              <a:rPr lang="en-US" sz="2800" dirty="0">
                <a:latin typeface="Times New Roman" pitchFamily="18" charset="0"/>
                <a:cs typeface="Times New Roman" pitchFamily="18" charset="0"/>
              </a:rPr>
              <a:t> 2 </a:t>
            </a:r>
            <a:r>
              <a:rPr lang="en-US" sz="2800" dirty="0" err="1">
                <a:latin typeface="Times New Roman" pitchFamily="18" charset="0"/>
                <a:cs typeface="Times New Roman" pitchFamily="18" charset="0"/>
              </a:rPr>
              <a:t>bên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Hãy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tìm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hiểu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nút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lệnh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dưới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đây</a:t>
            </a:r>
            <a:r>
              <a:rPr lang="en-US" sz="2800" dirty="0">
                <a:latin typeface="Times New Roman" pitchFamily="18" charset="0"/>
                <a:cs typeface="Times New Roman" pitchFamily="18" charset="0"/>
              </a:rPr>
              <a:t>?</a:t>
            </a:r>
          </a:p>
        </p:txBody>
      </p:sp>
      <p:sp>
        <p:nvSpPr>
          <p:cNvPr id="50" name="Rectangle 49"/>
          <p:cNvSpPr/>
          <p:nvPr/>
        </p:nvSpPr>
        <p:spPr>
          <a:xfrm>
            <a:off x="6577114" y="3391482"/>
            <a:ext cx="3924099" cy="213470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latin typeface="Times New Roman" pitchFamily="18" charset="0"/>
              <a:cs typeface="Times New Roman" pitchFamily="18" charset="0"/>
            </a:endParaRPr>
          </a:p>
        </p:txBody>
      </p:sp>
    </p:spTree>
    <p:extLst>
      <p:ext uri="{BB962C8B-B14F-4D97-AF65-F5344CB8AC3E}">
        <p14:creationId xmlns:p14="http://schemas.microsoft.com/office/powerpoint/2010/main" val="173769796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heel(1)">
                                      <p:cBhvr>
                                        <p:cTn id="11" dur="500"/>
                                        <p:tgtEl>
                                          <p:spTgt spid="26"/>
                                        </p:tgtEl>
                                      </p:cBhvr>
                                    </p:animEffect>
                                  </p:childTnLst>
                                </p:cTn>
                              </p:par>
                              <p:par>
                                <p:cTn id="12" presetID="16" presetClass="entr" presetSubtype="21" fill="hold" nodeType="with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barn(inVertical)">
                                      <p:cBhvr>
                                        <p:cTn id="14" dur="500"/>
                                        <p:tgtEl>
                                          <p:spTgt spid="29"/>
                                        </p:tgtEl>
                                      </p:cBhvr>
                                    </p:animEffect>
                                  </p:childTnLst>
                                </p:cTn>
                              </p:par>
                            </p:childTnLst>
                          </p:cTn>
                        </p:par>
                        <p:par>
                          <p:cTn id="15" fill="hold">
                            <p:stCondLst>
                              <p:cond delay="1000"/>
                            </p:stCondLst>
                            <p:childTnLst>
                              <p:par>
                                <p:cTn id="16" presetID="21" presetClass="entr" presetSubtype="1"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wheel(1)">
                                      <p:cBhvr>
                                        <p:cTn id="18" dur="500"/>
                                        <p:tgtEl>
                                          <p:spTgt spid="28"/>
                                        </p:tgtEl>
                                      </p:cBhvr>
                                    </p:animEffect>
                                  </p:childTnLst>
                                </p:cTn>
                              </p:par>
                              <p:par>
                                <p:cTn id="19" presetID="16" presetClass="entr" presetSubtype="21"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barn(inVertical)">
                                      <p:cBhvr>
                                        <p:cTn id="21" dur="500"/>
                                        <p:tgtEl>
                                          <p:spTgt spid="31"/>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heel(1)">
                                      <p:cBhvr>
                                        <p:cTn id="24" dur="7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8" grpId="0" animBg="1"/>
      <p:bldP spid="3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8"/>
          <p:cNvSpPr txBox="1">
            <a:spLocks noChangeArrowheads="1"/>
          </p:cNvSpPr>
          <p:nvPr/>
        </p:nvSpPr>
        <p:spPr bwMode="auto">
          <a:xfrm>
            <a:off x="1122440" y="1718415"/>
            <a:ext cx="11097023" cy="1593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4936" tIns="57468" rIns="114936" bIns="5746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vi-VN" b="1" dirty="0" err="1">
                <a:latin typeface="Times New Roman" pitchFamily="18" charset="0"/>
                <a:cs typeface="Times New Roman" pitchFamily="18" charset="0"/>
              </a:rPr>
              <a:t>Bôi</a:t>
            </a:r>
            <a:r>
              <a:rPr lang="en-US" altLang="vi-VN" b="1" dirty="0">
                <a:latin typeface="Times New Roman" pitchFamily="18" charset="0"/>
                <a:cs typeface="Times New Roman" pitchFamily="18" charset="0"/>
              </a:rPr>
              <a:t> </a:t>
            </a:r>
            <a:r>
              <a:rPr lang="en-US" altLang="vi-VN" b="1" dirty="0" err="1">
                <a:latin typeface="Times New Roman" pitchFamily="18" charset="0"/>
                <a:cs typeface="Times New Roman" pitchFamily="18" charset="0"/>
              </a:rPr>
              <a:t>đen</a:t>
            </a:r>
            <a:r>
              <a:rPr lang="en-US" altLang="vi-VN" b="1" dirty="0">
                <a:latin typeface="Times New Roman" pitchFamily="18" charset="0"/>
                <a:cs typeface="Times New Roman" pitchFamily="18" charset="0"/>
              </a:rPr>
              <a:t> </a:t>
            </a:r>
            <a:r>
              <a:rPr lang="en-US" altLang="vi-VN" b="1" dirty="0" err="1">
                <a:latin typeface="Times New Roman" pitchFamily="18" charset="0"/>
                <a:cs typeface="Times New Roman" pitchFamily="18" charset="0"/>
              </a:rPr>
              <a:t>đoạn</a:t>
            </a:r>
            <a:r>
              <a:rPr lang="en-US" altLang="vi-VN" b="1" dirty="0">
                <a:latin typeface="Times New Roman" pitchFamily="18" charset="0"/>
                <a:cs typeface="Times New Roman" pitchFamily="18" charset="0"/>
              </a:rPr>
              <a:t> </a:t>
            </a:r>
            <a:r>
              <a:rPr lang="en-US" altLang="vi-VN" b="1" dirty="0" err="1">
                <a:latin typeface="Times New Roman" pitchFamily="18" charset="0"/>
                <a:cs typeface="Times New Roman" pitchFamily="18" charset="0"/>
              </a:rPr>
              <a:t>văn</a:t>
            </a:r>
            <a:r>
              <a:rPr lang="en-US" altLang="vi-VN" b="1" dirty="0">
                <a:latin typeface="Times New Roman" pitchFamily="18" charset="0"/>
                <a:cs typeface="Times New Roman" pitchFamily="18" charset="0"/>
              </a:rPr>
              <a:t> </a:t>
            </a:r>
            <a:r>
              <a:rPr lang="en-US" altLang="vi-VN" b="1" dirty="0" err="1">
                <a:latin typeface="Times New Roman" pitchFamily="18" charset="0"/>
                <a:cs typeface="Times New Roman" pitchFamily="18" charset="0"/>
              </a:rPr>
              <a:t>bản</a:t>
            </a:r>
            <a:r>
              <a:rPr lang="en-US" altLang="vi-VN" b="1" dirty="0">
                <a:latin typeface="Times New Roman" pitchFamily="18" charset="0"/>
                <a:cs typeface="Times New Roman" pitchFamily="18" charset="0"/>
              </a:rPr>
              <a:t>, </a:t>
            </a:r>
            <a:r>
              <a:rPr lang="en-US" altLang="vi-VN" b="1" dirty="0" err="1">
                <a:latin typeface="Times New Roman" pitchFamily="18" charset="0"/>
                <a:cs typeface="Times New Roman" pitchFamily="18" charset="0"/>
              </a:rPr>
              <a:t>sau</a:t>
            </a:r>
            <a:r>
              <a:rPr lang="en-US" altLang="vi-VN" b="1" dirty="0">
                <a:latin typeface="Times New Roman" pitchFamily="18" charset="0"/>
                <a:cs typeface="Times New Roman" pitchFamily="18" charset="0"/>
              </a:rPr>
              <a:t> </a:t>
            </a:r>
            <a:r>
              <a:rPr lang="en-US" altLang="vi-VN" b="1" dirty="0" err="1">
                <a:latin typeface="Times New Roman" pitchFamily="18" charset="0"/>
                <a:cs typeface="Times New Roman" pitchFamily="18" charset="0"/>
              </a:rPr>
              <a:t>đó</a:t>
            </a:r>
            <a:r>
              <a:rPr lang="en-US" altLang="vi-VN" b="1" dirty="0">
                <a:latin typeface="Times New Roman" pitchFamily="18" charset="0"/>
                <a:cs typeface="Times New Roman" pitchFamily="18" charset="0"/>
              </a:rPr>
              <a:t>:</a:t>
            </a:r>
          </a:p>
          <a:p>
            <a:pPr eaLnBrk="1" hangingPunct="1"/>
            <a:endParaRPr lang="en-US" altLang="vi-VN" b="1" dirty="0">
              <a:latin typeface="Times New Roman" pitchFamily="18" charset="0"/>
              <a:cs typeface="Times New Roman" pitchFamily="18" charset="0"/>
            </a:endParaRPr>
          </a:p>
          <a:p>
            <a:pPr eaLnBrk="1" hangingPunct="1"/>
            <a:r>
              <a:rPr lang="en-US" altLang="vi-VN" b="1" dirty="0">
                <a:latin typeface="Times New Roman" pitchFamily="18" charset="0"/>
                <a:cs typeface="Times New Roman" pitchFamily="18" charset="0"/>
              </a:rPr>
              <a:t>- </a:t>
            </a:r>
            <a:r>
              <a:rPr lang="en-US" altLang="vi-VN" b="1" dirty="0" err="1">
                <a:latin typeface="Times New Roman" pitchFamily="18" charset="0"/>
                <a:cs typeface="Times New Roman" pitchFamily="18" charset="0"/>
              </a:rPr>
              <a:t>Nháy</a:t>
            </a:r>
            <a:r>
              <a:rPr lang="en-US" altLang="vi-VN" b="1" dirty="0">
                <a:latin typeface="Times New Roman" pitchFamily="18" charset="0"/>
                <a:cs typeface="Times New Roman" pitchFamily="18" charset="0"/>
              </a:rPr>
              <a:t> </a:t>
            </a:r>
            <a:r>
              <a:rPr lang="en-US" altLang="vi-VN" b="1" dirty="0" err="1">
                <a:latin typeface="Times New Roman" pitchFamily="18" charset="0"/>
                <a:cs typeface="Times New Roman" pitchFamily="18" charset="0"/>
              </a:rPr>
              <a:t>vào</a:t>
            </a:r>
            <a:r>
              <a:rPr lang="en-US" altLang="vi-VN" b="1" dirty="0">
                <a:latin typeface="Times New Roman" pitchFamily="18" charset="0"/>
                <a:cs typeface="Times New Roman" pitchFamily="18" charset="0"/>
              </a:rPr>
              <a:t> </a:t>
            </a:r>
            <a:r>
              <a:rPr lang="en-US" altLang="vi-VN" b="1" dirty="0" err="1">
                <a:latin typeface="Times New Roman" pitchFamily="18" charset="0"/>
                <a:cs typeface="Times New Roman" pitchFamily="18" charset="0"/>
              </a:rPr>
              <a:t>nút</a:t>
            </a:r>
            <a:r>
              <a:rPr lang="en-US" altLang="vi-VN" b="1" dirty="0">
                <a:latin typeface="Times New Roman" pitchFamily="18" charset="0"/>
                <a:cs typeface="Times New Roman" pitchFamily="18" charset="0"/>
              </a:rPr>
              <a:t> </a:t>
            </a:r>
            <a:r>
              <a:rPr lang="en-US" altLang="vi-VN" b="1" dirty="0" err="1">
                <a:latin typeface="Times New Roman" pitchFamily="18" charset="0"/>
                <a:cs typeface="Times New Roman" pitchFamily="18" charset="0"/>
              </a:rPr>
              <a:t>lệnh</a:t>
            </a:r>
            <a:r>
              <a:rPr lang="en-US" altLang="vi-VN" b="1" dirty="0">
                <a:latin typeface="Times New Roman" pitchFamily="18" charset="0"/>
                <a:cs typeface="Times New Roman" pitchFamily="18" charset="0"/>
              </a:rPr>
              <a:t>          </a:t>
            </a:r>
            <a:r>
              <a:rPr lang="vi-VN" altLang="vi-VN" b="1" dirty="0">
                <a:latin typeface="Times New Roman" pitchFamily="18" charset="0"/>
                <a:cs typeface="Times New Roman" pitchFamily="18" charset="0"/>
              </a:rPr>
              <a:t>để</a:t>
            </a:r>
            <a:r>
              <a:rPr lang="en-US" altLang="vi-VN" b="1" dirty="0">
                <a:latin typeface="Times New Roman" pitchFamily="18" charset="0"/>
                <a:cs typeface="Times New Roman" pitchFamily="18" charset="0"/>
              </a:rPr>
              <a:t> t</a:t>
            </a:r>
            <a:r>
              <a:rPr lang="vi-VN" altLang="vi-VN" b="1" dirty="0">
                <a:latin typeface="Times New Roman" pitchFamily="18" charset="0"/>
                <a:cs typeface="Times New Roman" pitchFamily="18" charset="0"/>
              </a:rPr>
              <a:t>ă</a:t>
            </a:r>
            <a:r>
              <a:rPr lang="en-US" altLang="vi-VN" b="1" dirty="0" err="1">
                <a:latin typeface="Times New Roman" pitchFamily="18" charset="0"/>
                <a:cs typeface="Times New Roman" pitchFamily="18" charset="0"/>
              </a:rPr>
              <a:t>ng</a:t>
            </a:r>
            <a:r>
              <a:rPr lang="en-US" altLang="vi-VN" b="1" dirty="0">
                <a:latin typeface="Times New Roman" pitchFamily="18" charset="0"/>
                <a:cs typeface="Times New Roman" pitchFamily="18" charset="0"/>
              </a:rPr>
              <a:t> </a:t>
            </a:r>
            <a:r>
              <a:rPr lang="en-US" altLang="vi-VN" b="1" dirty="0" err="1">
                <a:latin typeface="Times New Roman" pitchFamily="18" charset="0"/>
                <a:cs typeface="Times New Roman" pitchFamily="18" charset="0"/>
              </a:rPr>
              <a:t>kích</a:t>
            </a:r>
            <a:r>
              <a:rPr lang="en-US" altLang="vi-VN" b="1" dirty="0">
                <a:latin typeface="Times New Roman" pitchFamily="18" charset="0"/>
                <a:cs typeface="Times New Roman" pitchFamily="18" charset="0"/>
              </a:rPr>
              <a:t> </a:t>
            </a:r>
            <a:r>
              <a:rPr lang="en-US" altLang="vi-VN" b="1" dirty="0" err="1">
                <a:latin typeface="Times New Roman" pitchFamily="18" charset="0"/>
                <a:cs typeface="Times New Roman" pitchFamily="18" charset="0"/>
              </a:rPr>
              <a:t>th</a:t>
            </a:r>
            <a:r>
              <a:rPr lang="vi-VN" altLang="vi-VN" b="1" dirty="0">
                <a:latin typeface="Times New Roman" pitchFamily="18" charset="0"/>
                <a:cs typeface="Times New Roman" pitchFamily="18" charset="0"/>
              </a:rPr>
              <a:t>ước</a:t>
            </a:r>
            <a:r>
              <a:rPr lang="en-US" altLang="vi-VN" b="1" dirty="0">
                <a:latin typeface="Times New Roman" pitchFamily="18" charset="0"/>
                <a:cs typeface="Times New Roman" pitchFamily="18" charset="0"/>
              </a:rPr>
              <a:t> </a:t>
            </a:r>
            <a:r>
              <a:rPr lang="en-US" altLang="vi-VN" b="1" dirty="0" err="1">
                <a:latin typeface="Times New Roman" pitchFamily="18" charset="0"/>
                <a:cs typeface="Times New Roman" pitchFamily="18" charset="0"/>
              </a:rPr>
              <a:t>thụt</a:t>
            </a:r>
            <a:r>
              <a:rPr lang="en-US" altLang="vi-VN" b="1" dirty="0">
                <a:latin typeface="Times New Roman" pitchFamily="18" charset="0"/>
                <a:cs typeface="Times New Roman" pitchFamily="18" charset="0"/>
              </a:rPr>
              <a:t> </a:t>
            </a:r>
            <a:r>
              <a:rPr lang="en-US" altLang="vi-VN" b="1" dirty="0" err="1">
                <a:latin typeface="Times New Roman" pitchFamily="18" charset="0"/>
                <a:cs typeface="Times New Roman" pitchFamily="18" charset="0"/>
              </a:rPr>
              <a:t>lề</a:t>
            </a:r>
            <a:r>
              <a:rPr lang="en-US" altLang="vi-VN" b="1" dirty="0">
                <a:latin typeface="Times New Roman" pitchFamily="18" charset="0"/>
                <a:cs typeface="Times New Roman" pitchFamily="18" charset="0"/>
              </a:rPr>
              <a:t> </a:t>
            </a:r>
          </a:p>
        </p:txBody>
      </p:sp>
      <p:sp>
        <p:nvSpPr>
          <p:cNvPr id="5" name="TextBox 9"/>
          <p:cNvSpPr txBox="1">
            <a:spLocks noChangeArrowheads="1"/>
          </p:cNvSpPr>
          <p:nvPr/>
        </p:nvSpPr>
        <p:spPr bwMode="auto">
          <a:xfrm>
            <a:off x="1273181" y="3957929"/>
            <a:ext cx="10969572" cy="608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4936" tIns="57468" rIns="114936" bIns="5746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vi-VN" b="1" dirty="0">
                <a:latin typeface="Times New Roman" pitchFamily="18" charset="0"/>
                <a:cs typeface="Times New Roman" pitchFamily="18" charset="0"/>
              </a:rPr>
              <a:t>- </a:t>
            </a:r>
            <a:r>
              <a:rPr lang="en-US" altLang="vi-VN" b="1" dirty="0" err="1">
                <a:latin typeface="Times New Roman" pitchFamily="18" charset="0"/>
                <a:cs typeface="Times New Roman" pitchFamily="18" charset="0"/>
              </a:rPr>
              <a:t>Nháy</a:t>
            </a:r>
            <a:r>
              <a:rPr lang="en-US" altLang="vi-VN" b="1" dirty="0">
                <a:latin typeface="Times New Roman" pitchFamily="18" charset="0"/>
                <a:cs typeface="Times New Roman" pitchFamily="18" charset="0"/>
              </a:rPr>
              <a:t> </a:t>
            </a:r>
            <a:r>
              <a:rPr lang="en-US" altLang="vi-VN" b="1" dirty="0" err="1">
                <a:latin typeface="Times New Roman" pitchFamily="18" charset="0"/>
                <a:cs typeface="Times New Roman" pitchFamily="18" charset="0"/>
              </a:rPr>
              <a:t>vào</a:t>
            </a:r>
            <a:r>
              <a:rPr lang="en-US" altLang="vi-VN" b="1" dirty="0">
                <a:latin typeface="Times New Roman" pitchFamily="18" charset="0"/>
                <a:cs typeface="Times New Roman" pitchFamily="18" charset="0"/>
              </a:rPr>
              <a:t> </a:t>
            </a:r>
            <a:r>
              <a:rPr lang="en-US" altLang="vi-VN" b="1" dirty="0" err="1">
                <a:latin typeface="Times New Roman" pitchFamily="18" charset="0"/>
                <a:cs typeface="Times New Roman" pitchFamily="18" charset="0"/>
              </a:rPr>
              <a:t>nút</a:t>
            </a:r>
            <a:r>
              <a:rPr lang="en-US" altLang="vi-VN" b="1" dirty="0">
                <a:latin typeface="Times New Roman" pitchFamily="18" charset="0"/>
                <a:cs typeface="Times New Roman" pitchFamily="18" charset="0"/>
              </a:rPr>
              <a:t> </a:t>
            </a:r>
            <a:r>
              <a:rPr lang="en-US" altLang="vi-VN" b="1" dirty="0" err="1">
                <a:latin typeface="Times New Roman" pitchFamily="18" charset="0"/>
                <a:cs typeface="Times New Roman" pitchFamily="18" charset="0"/>
              </a:rPr>
              <a:t>lệnh</a:t>
            </a:r>
            <a:r>
              <a:rPr lang="en-US" altLang="vi-VN" b="1" dirty="0">
                <a:latin typeface="Times New Roman" pitchFamily="18" charset="0"/>
                <a:cs typeface="Times New Roman" pitchFamily="18" charset="0"/>
              </a:rPr>
              <a:t>         </a:t>
            </a:r>
            <a:r>
              <a:rPr lang="vi-VN" altLang="vi-VN" b="1" dirty="0">
                <a:latin typeface="Times New Roman" pitchFamily="18" charset="0"/>
                <a:cs typeface="Times New Roman" pitchFamily="18" charset="0"/>
              </a:rPr>
              <a:t>để</a:t>
            </a:r>
            <a:r>
              <a:rPr lang="en-US" altLang="vi-VN" b="1" dirty="0">
                <a:latin typeface="Times New Roman" pitchFamily="18" charset="0"/>
                <a:cs typeface="Times New Roman" pitchFamily="18" charset="0"/>
              </a:rPr>
              <a:t> </a:t>
            </a:r>
            <a:r>
              <a:rPr lang="en-US" altLang="vi-VN" b="1" dirty="0" err="1">
                <a:latin typeface="Times New Roman" pitchFamily="18" charset="0"/>
                <a:cs typeface="Times New Roman" pitchFamily="18" charset="0"/>
              </a:rPr>
              <a:t>giảm</a:t>
            </a:r>
            <a:r>
              <a:rPr lang="en-US" altLang="vi-VN" b="1" dirty="0">
                <a:latin typeface="Times New Roman" pitchFamily="18" charset="0"/>
                <a:cs typeface="Times New Roman" pitchFamily="18" charset="0"/>
              </a:rPr>
              <a:t> </a:t>
            </a:r>
            <a:r>
              <a:rPr lang="en-US" altLang="vi-VN" b="1" dirty="0" err="1">
                <a:latin typeface="Times New Roman" pitchFamily="18" charset="0"/>
                <a:cs typeface="Times New Roman" pitchFamily="18" charset="0"/>
              </a:rPr>
              <a:t>kích</a:t>
            </a:r>
            <a:r>
              <a:rPr lang="en-US" altLang="vi-VN" b="1" dirty="0">
                <a:latin typeface="Times New Roman" pitchFamily="18" charset="0"/>
                <a:cs typeface="Times New Roman" pitchFamily="18" charset="0"/>
              </a:rPr>
              <a:t> </a:t>
            </a:r>
            <a:r>
              <a:rPr lang="en-US" altLang="vi-VN" b="1" dirty="0" err="1">
                <a:latin typeface="Times New Roman" pitchFamily="18" charset="0"/>
                <a:cs typeface="Times New Roman" pitchFamily="18" charset="0"/>
              </a:rPr>
              <a:t>th</a:t>
            </a:r>
            <a:r>
              <a:rPr lang="vi-VN" altLang="vi-VN" b="1" dirty="0">
                <a:latin typeface="Times New Roman" pitchFamily="18" charset="0"/>
                <a:cs typeface="Times New Roman" pitchFamily="18" charset="0"/>
              </a:rPr>
              <a:t>ước</a:t>
            </a:r>
            <a:r>
              <a:rPr lang="en-US" altLang="vi-VN" b="1" dirty="0">
                <a:latin typeface="Times New Roman" pitchFamily="18" charset="0"/>
                <a:cs typeface="Times New Roman" pitchFamily="18" charset="0"/>
              </a:rPr>
              <a:t> </a:t>
            </a:r>
            <a:r>
              <a:rPr lang="en-US" altLang="vi-VN" b="1" dirty="0" err="1">
                <a:latin typeface="Times New Roman" pitchFamily="18" charset="0"/>
                <a:cs typeface="Times New Roman" pitchFamily="18" charset="0"/>
              </a:rPr>
              <a:t>thụt</a:t>
            </a:r>
            <a:r>
              <a:rPr lang="en-US" altLang="vi-VN" b="1" dirty="0">
                <a:latin typeface="Times New Roman" pitchFamily="18" charset="0"/>
                <a:cs typeface="Times New Roman" pitchFamily="18" charset="0"/>
              </a:rPr>
              <a:t> </a:t>
            </a:r>
            <a:r>
              <a:rPr lang="en-US" altLang="vi-VN" b="1" dirty="0" err="1">
                <a:latin typeface="Times New Roman" pitchFamily="18" charset="0"/>
                <a:cs typeface="Times New Roman" pitchFamily="18" charset="0"/>
              </a:rPr>
              <a:t>lề</a:t>
            </a:r>
            <a:r>
              <a:rPr lang="en-US" altLang="vi-VN" b="1" dirty="0">
                <a:latin typeface="Times New Roman" pitchFamily="18" charset="0"/>
                <a:cs typeface="Times New Roman" pitchFamily="18" charset="0"/>
              </a:rPr>
              <a:t> </a:t>
            </a:r>
          </a:p>
        </p:txBody>
      </p:sp>
      <p:sp>
        <p:nvSpPr>
          <p:cNvPr id="6" name="TextBox 11"/>
          <p:cNvSpPr txBox="1">
            <a:spLocks noChangeArrowheads="1"/>
          </p:cNvSpPr>
          <p:nvPr/>
        </p:nvSpPr>
        <p:spPr bwMode="auto">
          <a:xfrm>
            <a:off x="-16625" y="5353100"/>
            <a:ext cx="12208625" cy="1593386"/>
          </a:xfrm>
          <a:prstGeom prst="rect">
            <a:avLst/>
          </a:prstGeom>
          <a:solidFill>
            <a:schemeClr val="tx1">
              <a:lumMod val="20000"/>
              <a:lumOff val="80000"/>
            </a:schemeClr>
          </a:solidFill>
          <a:ln>
            <a:solidFill>
              <a:schemeClr val="tx1">
                <a:lumMod val="20000"/>
                <a:lumOff val="80000"/>
              </a:schemeClr>
            </a:solidFill>
          </a:ln>
        </p:spPr>
        <p:style>
          <a:lnRef idx="1">
            <a:schemeClr val="accent3"/>
          </a:lnRef>
          <a:fillRef idx="3">
            <a:schemeClr val="accent3"/>
          </a:fillRef>
          <a:effectRef idx="2">
            <a:schemeClr val="accent3"/>
          </a:effectRef>
          <a:fontRef idx="minor">
            <a:schemeClr val="lt1"/>
          </a:fontRef>
        </p:style>
        <p:txBody>
          <a:bodyPr wrap="square" lIns="114936" tIns="57468" rIns="114936" bIns="5746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lnSpc>
                <a:spcPct val="150000"/>
              </a:lnSpc>
            </a:pPr>
            <a:r>
              <a:rPr lang="en-US" altLang="vi-VN" b="1" i="1" u="sng" dirty="0">
                <a:solidFill>
                  <a:srgbClr val="FF0000"/>
                </a:solidFill>
                <a:latin typeface="Times New Roman" pitchFamily="18" charset="0"/>
                <a:cs typeface="Times New Roman" pitchFamily="18" charset="0"/>
              </a:rPr>
              <a:t>L</a:t>
            </a:r>
            <a:r>
              <a:rPr lang="vi-VN" altLang="vi-VN" b="1" i="1" u="sng" dirty="0">
                <a:solidFill>
                  <a:srgbClr val="FF0000"/>
                </a:solidFill>
                <a:latin typeface="Times New Roman" pitchFamily="18" charset="0"/>
                <a:cs typeface="Times New Roman" pitchFamily="18" charset="0"/>
              </a:rPr>
              <a:t>ư</a:t>
            </a:r>
            <a:r>
              <a:rPr lang="en-US" altLang="vi-VN" b="1" i="1" u="sng" dirty="0">
                <a:solidFill>
                  <a:srgbClr val="FF0000"/>
                </a:solidFill>
                <a:latin typeface="Times New Roman" pitchFamily="18" charset="0"/>
                <a:cs typeface="Times New Roman" pitchFamily="18" charset="0"/>
              </a:rPr>
              <a:t>u ý:</a:t>
            </a:r>
            <a:r>
              <a:rPr lang="en-US" altLang="vi-VN" b="1" i="1" dirty="0">
                <a:solidFill>
                  <a:srgbClr val="FF0000"/>
                </a:solidFill>
                <a:latin typeface="Times New Roman" pitchFamily="18" charset="0"/>
                <a:cs typeface="Times New Roman" pitchFamily="18" charset="0"/>
              </a:rPr>
              <a:t> </a:t>
            </a:r>
            <a:r>
              <a:rPr lang="en-US" altLang="vi-VN" b="1" dirty="0" err="1">
                <a:latin typeface="Times New Roman" pitchFamily="18" charset="0"/>
                <a:cs typeface="Times New Roman" pitchFamily="18" charset="0"/>
              </a:rPr>
              <a:t>Có</a:t>
            </a:r>
            <a:r>
              <a:rPr lang="en-US" altLang="vi-VN" b="1" dirty="0">
                <a:latin typeface="Times New Roman" pitchFamily="18" charset="0"/>
                <a:cs typeface="Times New Roman" pitchFamily="18" charset="0"/>
              </a:rPr>
              <a:t> </a:t>
            </a:r>
            <a:r>
              <a:rPr lang="en-US" altLang="vi-VN" b="1" dirty="0" err="1">
                <a:latin typeface="Times New Roman" pitchFamily="18" charset="0"/>
                <a:cs typeface="Times New Roman" pitchFamily="18" charset="0"/>
              </a:rPr>
              <a:t>thể</a:t>
            </a:r>
            <a:r>
              <a:rPr lang="en-US" altLang="vi-VN" b="1" dirty="0">
                <a:latin typeface="Times New Roman" pitchFamily="18" charset="0"/>
                <a:cs typeface="Times New Roman" pitchFamily="18" charset="0"/>
              </a:rPr>
              <a:t> </a:t>
            </a:r>
            <a:r>
              <a:rPr lang="en-US" altLang="vi-VN" b="1" dirty="0" err="1">
                <a:latin typeface="Times New Roman" pitchFamily="18" charset="0"/>
                <a:cs typeface="Times New Roman" pitchFamily="18" charset="0"/>
              </a:rPr>
              <a:t>nháy</a:t>
            </a:r>
            <a:r>
              <a:rPr lang="en-US" altLang="vi-VN" b="1" dirty="0">
                <a:latin typeface="Times New Roman" pitchFamily="18" charset="0"/>
                <a:cs typeface="Times New Roman" pitchFamily="18" charset="0"/>
              </a:rPr>
              <a:t> </a:t>
            </a:r>
            <a:r>
              <a:rPr lang="en-US" altLang="vi-VN" b="1" dirty="0" err="1">
                <a:latin typeface="Times New Roman" pitchFamily="18" charset="0"/>
                <a:cs typeface="Times New Roman" pitchFamily="18" charset="0"/>
              </a:rPr>
              <a:t>vào</a:t>
            </a:r>
            <a:r>
              <a:rPr lang="en-US" altLang="vi-VN" b="1" dirty="0">
                <a:latin typeface="Times New Roman" pitchFamily="18" charset="0"/>
                <a:cs typeface="Times New Roman" pitchFamily="18" charset="0"/>
              </a:rPr>
              <a:t> </a:t>
            </a:r>
            <a:r>
              <a:rPr lang="en-US" altLang="vi-VN" b="1" dirty="0" err="1">
                <a:latin typeface="Times New Roman" pitchFamily="18" charset="0"/>
                <a:cs typeface="Times New Roman" pitchFamily="18" charset="0"/>
              </a:rPr>
              <a:t>nút</a:t>
            </a:r>
            <a:r>
              <a:rPr lang="en-US" altLang="vi-VN" b="1" dirty="0">
                <a:latin typeface="Times New Roman" pitchFamily="18" charset="0"/>
                <a:cs typeface="Times New Roman" pitchFamily="18" charset="0"/>
              </a:rPr>
              <a:t>        </a:t>
            </a:r>
            <a:r>
              <a:rPr lang="en-US" altLang="vi-VN" b="1" dirty="0" err="1">
                <a:latin typeface="Times New Roman" pitchFamily="18" charset="0"/>
                <a:cs typeface="Times New Roman" pitchFamily="18" charset="0"/>
              </a:rPr>
              <a:t>hoặc</a:t>
            </a:r>
            <a:r>
              <a:rPr lang="en-US" altLang="vi-VN" b="1" dirty="0">
                <a:latin typeface="Times New Roman" pitchFamily="18" charset="0"/>
                <a:cs typeface="Times New Roman" pitchFamily="18" charset="0"/>
              </a:rPr>
              <a:t>         </a:t>
            </a:r>
            <a:r>
              <a:rPr lang="en-US" altLang="vi-VN" b="1" dirty="0" err="1">
                <a:latin typeface="Times New Roman" pitchFamily="18" charset="0"/>
                <a:cs typeface="Times New Roman" pitchFamily="18" charset="0"/>
              </a:rPr>
              <a:t>một</a:t>
            </a:r>
            <a:r>
              <a:rPr lang="en-US" altLang="vi-VN" b="1" dirty="0">
                <a:latin typeface="Times New Roman" pitchFamily="18" charset="0"/>
                <a:cs typeface="Times New Roman" pitchFamily="18" charset="0"/>
              </a:rPr>
              <a:t> </a:t>
            </a:r>
            <a:r>
              <a:rPr lang="en-US" altLang="vi-VN" b="1" dirty="0" err="1">
                <a:latin typeface="Times New Roman" pitchFamily="18" charset="0"/>
                <a:cs typeface="Times New Roman" pitchFamily="18" charset="0"/>
              </a:rPr>
              <a:t>hoặc</a:t>
            </a:r>
            <a:r>
              <a:rPr lang="en-US" altLang="vi-VN" b="1" dirty="0">
                <a:latin typeface="Times New Roman" pitchFamily="18" charset="0"/>
                <a:cs typeface="Times New Roman" pitchFamily="18" charset="0"/>
              </a:rPr>
              <a:t> </a:t>
            </a:r>
            <a:r>
              <a:rPr lang="en-US" altLang="vi-VN" b="1" dirty="0" err="1">
                <a:latin typeface="Times New Roman" pitchFamily="18" charset="0"/>
                <a:cs typeface="Times New Roman" pitchFamily="18" charset="0"/>
              </a:rPr>
              <a:t>nhiều</a:t>
            </a:r>
            <a:r>
              <a:rPr lang="en-US" altLang="vi-VN" b="1" dirty="0">
                <a:latin typeface="Times New Roman" pitchFamily="18" charset="0"/>
                <a:cs typeface="Times New Roman" pitchFamily="18" charset="0"/>
              </a:rPr>
              <a:t> </a:t>
            </a:r>
            <a:r>
              <a:rPr lang="en-US" altLang="vi-VN" b="1" dirty="0" err="1">
                <a:latin typeface="Times New Roman" pitchFamily="18" charset="0"/>
                <a:cs typeface="Times New Roman" pitchFamily="18" charset="0"/>
              </a:rPr>
              <a:t>lần</a:t>
            </a:r>
            <a:r>
              <a:rPr lang="en-US" altLang="vi-VN" b="1" dirty="0">
                <a:latin typeface="Times New Roman" pitchFamily="18" charset="0"/>
                <a:cs typeface="Times New Roman" pitchFamily="18" charset="0"/>
              </a:rPr>
              <a:t> </a:t>
            </a:r>
            <a:r>
              <a:rPr lang="vi-VN" altLang="vi-VN" b="1" dirty="0">
                <a:latin typeface="Times New Roman" pitchFamily="18" charset="0"/>
                <a:cs typeface="Times New Roman" pitchFamily="18" charset="0"/>
              </a:rPr>
              <a:t>để</a:t>
            </a:r>
            <a:r>
              <a:rPr lang="en-US" altLang="vi-VN" b="1" dirty="0">
                <a:latin typeface="Times New Roman" pitchFamily="18" charset="0"/>
                <a:cs typeface="Times New Roman" pitchFamily="18" charset="0"/>
              </a:rPr>
              <a:t> t</a:t>
            </a:r>
            <a:r>
              <a:rPr lang="vi-VN" altLang="vi-VN" b="1" dirty="0">
                <a:latin typeface="Times New Roman" pitchFamily="18" charset="0"/>
                <a:cs typeface="Times New Roman" pitchFamily="18" charset="0"/>
              </a:rPr>
              <a:t>ă</a:t>
            </a:r>
            <a:r>
              <a:rPr lang="en-US" altLang="vi-VN" b="1" dirty="0" err="1">
                <a:latin typeface="Times New Roman" pitchFamily="18" charset="0"/>
                <a:cs typeface="Times New Roman" pitchFamily="18" charset="0"/>
              </a:rPr>
              <a:t>ng</a:t>
            </a:r>
            <a:r>
              <a:rPr lang="en-US" altLang="vi-VN" b="1" dirty="0">
                <a:latin typeface="Times New Roman" pitchFamily="18" charset="0"/>
                <a:cs typeface="Times New Roman" pitchFamily="18" charset="0"/>
              </a:rPr>
              <a:t> </a:t>
            </a:r>
            <a:r>
              <a:rPr lang="en-US" altLang="vi-VN" b="1" dirty="0" err="1">
                <a:latin typeface="Times New Roman" pitchFamily="18" charset="0"/>
                <a:cs typeface="Times New Roman" pitchFamily="18" charset="0"/>
              </a:rPr>
              <a:t>hoặc</a:t>
            </a:r>
            <a:r>
              <a:rPr lang="en-US" altLang="vi-VN" b="1" dirty="0">
                <a:latin typeface="Times New Roman" pitchFamily="18" charset="0"/>
                <a:cs typeface="Times New Roman" pitchFamily="18" charset="0"/>
              </a:rPr>
              <a:t> </a:t>
            </a:r>
            <a:r>
              <a:rPr lang="en-US" altLang="vi-VN" b="1" dirty="0" err="1">
                <a:latin typeface="Times New Roman" pitchFamily="18" charset="0"/>
                <a:cs typeface="Times New Roman" pitchFamily="18" charset="0"/>
              </a:rPr>
              <a:t>giảm</a:t>
            </a:r>
            <a:r>
              <a:rPr lang="en-US" altLang="vi-VN" b="1" dirty="0">
                <a:latin typeface="Times New Roman" pitchFamily="18" charset="0"/>
                <a:cs typeface="Times New Roman" pitchFamily="18" charset="0"/>
              </a:rPr>
              <a:t> </a:t>
            </a:r>
            <a:r>
              <a:rPr lang="en-US" altLang="vi-VN" b="1" dirty="0" err="1">
                <a:latin typeface="Times New Roman" pitchFamily="18" charset="0"/>
                <a:cs typeface="Times New Roman" pitchFamily="18" charset="0"/>
              </a:rPr>
              <a:t>kích</a:t>
            </a:r>
            <a:r>
              <a:rPr lang="en-US" altLang="vi-VN" b="1" dirty="0">
                <a:latin typeface="Times New Roman" pitchFamily="18" charset="0"/>
                <a:cs typeface="Times New Roman" pitchFamily="18" charset="0"/>
              </a:rPr>
              <a:t> </a:t>
            </a:r>
            <a:r>
              <a:rPr lang="en-US" altLang="vi-VN" b="1" dirty="0" err="1">
                <a:latin typeface="Times New Roman" pitchFamily="18" charset="0"/>
                <a:cs typeface="Times New Roman" pitchFamily="18" charset="0"/>
              </a:rPr>
              <a:t>th</a:t>
            </a:r>
            <a:r>
              <a:rPr lang="vi-VN" altLang="vi-VN" b="1" dirty="0">
                <a:latin typeface="Times New Roman" pitchFamily="18" charset="0"/>
                <a:cs typeface="Times New Roman" pitchFamily="18" charset="0"/>
              </a:rPr>
              <a:t>ước</a:t>
            </a:r>
            <a:r>
              <a:rPr lang="en-US" altLang="vi-VN" b="1" dirty="0">
                <a:latin typeface="Times New Roman" pitchFamily="18" charset="0"/>
                <a:cs typeface="Times New Roman" pitchFamily="18" charset="0"/>
              </a:rPr>
              <a:t> </a:t>
            </a:r>
            <a:r>
              <a:rPr lang="en-US" altLang="vi-VN" b="1" dirty="0" err="1">
                <a:latin typeface="Times New Roman" pitchFamily="18" charset="0"/>
                <a:cs typeface="Times New Roman" pitchFamily="18" charset="0"/>
              </a:rPr>
              <a:t>thụt</a:t>
            </a:r>
            <a:r>
              <a:rPr lang="en-US" altLang="vi-VN" b="1" dirty="0">
                <a:latin typeface="Times New Roman" pitchFamily="18" charset="0"/>
                <a:cs typeface="Times New Roman" pitchFamily="18" charset="0"/>
              </a:rPr>
              <a:t> </a:t>
            </a:r>
            <a:r>
              <a:rPr lang="en-US" altLang="vi-VN" b="1" dirty="0" err="1">
                <a:latin typeface="Times New Roman" pitchFamily="18" charset="0"/>
                <a:cs typeface="Times New Roman" pitchFamily="18" charset="0"/>
              </a:rPr>
              <a:t>lề</a:t>
            </a:r>
            <a:r>
              <a:rPr lang="en-US" altLang="vi-VN" b="1" dirty="0">
                <a:latin typeface="Times New Roman" pitchFamily="18" charset="0"/>
                <a:cs typeface="Times New Roman" pitchFamily="18" charset="0"/>
              </a:rPr>
              <a:t>.  </a:t>
            </a:r>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0759" t="6250" r="57249" b="88237"/>
          <a:stretch/>
        </p:blipFill>
        <p:spPr bwMode="auto">
          <a:xfrm>
            <a:off x="4941988" y="5324243"/>
            <a:ext cx="617572" cy="701861"/>
          </a:xfrm>
          <a:prstGeom prst="rect">
            <a:avLst/>
          </a:prstGeom>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8945" t="6250" r="58929" b="88322"/>
          <a:stretch/>
        </p:blipFill>
        <p:spPr bwMode="auto">
          <a:xfrm>
            <a:off x="6607123" y="5353100"/>
            <a:ext cx="659422" cy="696494"/>
          </a:xfrm>
          <a:prstGeom prst="rect">
            <a:avLst/>
          </a:prstGeom>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9" name="TextBox 8"/>
          <p:cNvSpPr txBox="1"/>
          <p:nvPr/>
        </p:nvSpPr>
        <p:spPr>
          <a:xfrm>
            <a:off x="1122441" y="448216"/>
            <a:ext cx="9525000" cy="923320"/>
          </a:xfrm>
          <a:prstGeom prst="rect">
            <a:avLst/>
          </a:prstGeom>
          <a:noFill/>
        </p:spPr>
        <p:txBody>
          <a:bodyPr wrap="square" lIns="91430" tIns="45715" rIns="91430" bIns="45715" rtlCol="0">
            <a:spAutoFit/>
          </a:bodyPr>
          <a:lstStyle/>
          <a:p>
            <a:pPr algn="ctr"/>
            <a:r>
              <a:rPr lang="en-US" sz="5400" b="1" dirty="0">
                <a:latin typeface="Times New Roman" pitchFamily="18" charset="0"/>
                <a:cs typeface="Times New Roman" pitchFamily="18" charset="0"/>
              </a:rPr>
              <a:t>1. </a:t>
            </a:r>
            <a:r>
              <a:rPr lang="en-US" sz="5400" b="1" dirty="0" err="1">
                <a:latin typeface="Times New Roman" pitchFamily="18" charset="0"/>
                <a:cs typeface="Times New Roman" pitchFamily="18" charset="0"/>
              </a:rPr>
              <a:t>Thụt</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lề</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đoạn</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văn</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bản</a:t>
            </a:r>
            <a:endParaRPr lang="en-US" sz="5400" b="1" dirty="0">
              <a:latin typeface="Times New Roman" pitchFamily="18" charset="0"/>
              <a:cs typeface="Times New Roman" pitchFamily="18" charset="0"/>
            </a:endParaRPr>
          </a:p>
        </p:txBody>
      </p:sp>
      <p:pic>
        <p:nvPicPr>
          <p:cNvPr id="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0759" t="6250" r="57249" b="88237"/>
          <a:stretch/>
        </p:blipFill>
        <p:spPr bwMode="auto">
          <a:xfrm>
            <a:off x="4856632" y="2338429"/>
            <a:ext cx="702928" cy="798867"/>
          </a:xfrm>
          <a:prstGeom prst="rect">
            <a:avLst/>
          </a:prstGeom>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1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8945" t="6250" r="58929" b="88322"/>
          <a:stretch/>
        </p:blipFill>
        <p:spPr bwMode="auto">
          <a:xfrm>
            <a:off x="4915405" y="3585248"/>
            <a:ext cx="659422" cy="813928"/>
          </a:xfrm>
          <a:prstGeom prst="rect">
            <a:avLst/>
          </a:prstGeom>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50887834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1"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1" presetClass="entr" presetSubtype="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350;p28"/>
          <p:cNvSpPr txBox="1">
            <a:spLocks noGrp="1"/>
          </p:cNvSpPr>
          <p:nvPr>
            <p:ph type="sldNum" idx="12"/>
          </p:nvPr>
        </p:nvSpPr>
        <p:spPr>
          <a:xfrm>
            <a:off x="5638230" y="7220206"/>
            <a:ext cx="610740" cy="626400"/>
          </a:xfrm>
          <a:prstGeom prst="rect">
            <a:avLst/>
          </a:prstGeom>
        </p:spPr>
        <p:txBody>
          <a:bodyPr spcFirstLastPara="1" wrap="square" lIns="128707" tIns="128707" rIns="128707" bIns="128707" anchor="t" anchorCtr="0">
            <a:noAutofit/>
          </a:bodyPr>
          <a:lstStyle/>
          <a:p>
            <a:fld id="{00000000-1234-1234-1234-123412341234}" type="slidenum">
              <a:rPr lang="en"/>
              <a:pPr/>
              <a:t>6</a:t>
            </a:fld>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1391" y="4259944"/>
            <a:ext cx="2514600" cy="2598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9"/>
          <p:cNvSpPr txBox="1">
            <a:spLocks noChangeArrowheads="1"/>
          </p:cNvSpPr>
          <p:nvPr/>
        </p:nvSpPr>
        <p:spPr bwMode="auto">
          <a:xfrm>
            <a:off x="1371600" y="1606636"/>
            <a:ext cx="9601199" cy="3062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5" rIns="91430" bIns="45715">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vi-VN" sz="3700" dirty="0">
                <a:solidFill>
                  <a:srgbClr val="0033CC"/>
                </a:solidFill>
                <a:latin typeface="Times New Roman" pitchFamily="18" charset="0"/>
                <a:cs typeface="Times New Roman" pitchFamily="18" charset="0"/>
              </a:rPr>
              <a:t>A) </a:t>
            </a:r>
            <a:r>
              <a:rPr lang="en-US" altLang="vi-VN" sz="3700" dirty="0" err="1">
                <a:solidFill>
                  <a:srgbClr val="0033CC"/>
                </a:solidFill>
                <a:latin typeface="Times New Roman" pitchFamily="18" charset="0"/>
                <a:cs typeface="Times New Roman" pitchFamily="18" charset="0"/>
              </a:rPr>
              <a:t>Cách</a:t>
            </a:r>
            <a:r>
              <a:rPr lang="en-US" altLang="vi-VN" sz="3700" dirty="0">
                <a:solidFill>
                  <a:srgbClr val="0033CC"/>
                </a:solidFill>
                <a:latin typeface="Times New Roman" pitchFamily="18" charset="0"/>
                <a:cs typeface="Times New Roman" pitchFamily="18" charset="0"/>
              </a:rPr>
              <a:t> </a:t>
            </a:r>
            <a:r>
              <a:rPr lang="en-US" altLang="vi-VN" sz="3700" dirty="0" err="1">
                <a:solidFill>
                  <a:srgbClr val="0033CC"/>
                </a:solidFill>
                <a:latin typeface="Times New Roman" pitchFamily="18" charset="0"/>
                <a:cs typeface="Times New Roman" pitchFamily="18" charset="0"/>
              </a:rPr>
              <a:t>điều</a:t>
            </a:r>
            <a:r>
              <a:rPr lang="en-US" altLang="vi-VN" sz="3700" dirty="0">
                <a:solidFill>
                  <a:srgbClr val="0033CC"/>
                </a:solidFill>
                <a:latin typeface="Times New Roman" pitchFamily="18" charset="0"/>
                <a:cs typeface="Times New Roman" pitchFamily="18" charset="0"/>
              </a:rPr>
              <a:t> </a:t>
            </a:r>
            <a:r>
              <a:rPr lang="en-US" altLang="vi-VN" sz="3700" dirty="0" err="1">
                <a:solidFill>
                  <a:srgbClr val="0033CC"/>
                </a:solidFill>
                <a:latin typeface="Times New Roman" pitchFamily="18" charset="0"/>
                <a:cs typeface="Times New Roman" pitchFamily="18" charset="0"/>
              </a:rPr>
              <a:t>chỉnh</a:t>
            </a:r>
            <a:r>
              <a:rPr lang="en-US" altLang="vi-VN" sz="3700" dirty="0">
                <a:solidFill>
                  <a:srgbClr val="0033CC"/>
                </a:solidFill>
                <a:latin typeface="Times New Roman" pitchFamily="18" charset="0"/>
                <a:cs typeface="Times New Roman" pitchFamily="18" charset="0"/>
              </a:rPr>
              <a:t> </a:t>
            </a:r>
            <a:r>
              <a:rPr lang="en-US" altLang="vi-VN" sz="3700" dirty="0" err="1">
                <a:solidFill>
                  <a:srgbClr val="0033CC"/>
                </a:solidFill>
                <a:latin typeface="Times New Roman" pitchFamily="18" charset="0"/>
                <a:cs typeface="Times New Roman" pitchFamily="18" charset="0"/>
              </a:rPr>
              <a:t>khoảng</a:t>
            </a:r>
            <a:r>
              <a:rPr lang="en-US" altLang="vi-VN" sz="3700" dirty="0">
                <a:solidFill>
                  <a:srgbClr val="0033CC"/>
                </a:solidFill>
                <a:latin typeface="Times New Roman" pitchFamily="18" charset="0"/>
                <a:cs typeface="Times New Roman" pitchFamily="18" charset="0"/>
              </a:rPr>
              <a:t> </a:t>
            </a:r>
            <a:r>
              <a:rPr lang="en-US" altLang="vi-VN" sz="3700" dirty="0" err="1">
                <a:solidFill>
                  <a:srgbClr val="0033CC"/>
                </a:solidFill>
                <a:latin typeface="Times New Roman" pitchFamily="18" charset="0"/>
                <a:cs typeface="Times New Roman" pitchFamily="18" charset="0"/>
              </a:rPr>
              <a:t>cách</a:t>
            </a:r>
            <a:r>
              <a:rPr lang="en-US" altLang="vi-VN" sz="3700" dirty="0">
                <a:solidFill>
                  <a:srgbClr val="0033CC"/>
                </a:solidFill>
                <a:latin typeface="Times New Roman" pitchFamily="18" charset="0"/>
                <a:cs typeface="Times New Roman" pitchFamily="18" charset="0"/>
              </a:rPr>
              <a:t> </a:t>
            </a:r>
            <a:r>
              <a:rPr lang="en-US" altLang="vi-VN" sz="3700" dirty="0" err="1">
                <a:solidFill>
                  <a:srgbClr val="0033CC"/>
                </a:solidFill>
                <a:latin typeface="Times New Roman" pitchFamily="18" charset="0"/>
                <a:cs typeface="Times New Roman" pitchFamily="18" charset="0"/>
              </a:rPr>
              <a:t>gi</a:t>
            </a:r>
            <a:r>
              <a:rPr lang="vi-VN" altLang="vi-VN" sz="3700" dirty="0">
                <a:solidFill>
                  <a:srgbClr val="0033CC"/>
                </a:solidFill>
                <a:latin typeface="Times New Roman" pitchFamily="18" charset="0"/>
                <a:cs typeface="Times New Roman" pitchFamily="18" charset="0"/>
              </a:rPr>
              <a:t>ữa</a:t>
            </a:r>
            <a:r>
              <a:rPr lang="en-US" altLang="vi-VN" sz="3700" dirty="0">
                <a:solidFill>
                  <a:srgbClr val="0033CC"/>
                </a:solidFill>
                <a:latin typeface="Times New Roman" pitchFamily="18" charset="0"/>
                <a:cs typeface="Times New Roman" pitchFamily="18" charset="0"/>
              </a:rPr>
              <a:t> </a:t>
            </a:r>
            <a:r>
              <a:rPr lang="en-US" altLang="vi-VN" sz="3700" dirty="0" err="1">
                <a:solidFill>
                  <a:srgbClr val="0033CC"/>
                </a:solidFill>
                <a:latin typeface="Times New Roman" pitchFamily="18" charset="0"/>
                <a:cs typeface="Times New Roman" pitchFamily="18" charset="0"/>
              </a:rPr>
              <a:t>các</a:t>
            </a:r>
            <a:r>
              <a:rPr lang="en-US" altLang="vi-VN" sz="3700" dirty="0">
                <a:solidFill>
                  <a:srgbClr val="0033CC"/>
                </a:solidFill>
                <a:latin typeface="Times New Roman" pitchFamily="18" charset="0"/>
                <a:cs typeface="Times New Roman" pitchFamily="18" charset="0"/>
              </a:rPr>
              <a:t> </a:t>
            </a:r>
            <a:r>
              <a:rPr lang="en-US" altLang="vi-VN" sz="3700" dirty="0" err="1">
                <a:solidFill>
                  <a:srgbClr val="0033CC"/>
                </a:solidFill>
                <a:latin typeface="Times New Roman" pitchFamily="18" charset="0"/>
                <a:cs typeface="Times New Roman" pitchFamily="18" charset="0"/>
              </a:rPr>
              <a:t>dòng</a:t>
            </a:r>
            <a:r>
              <a:rPr lang="en-US" altLang="vi-VN" sz="3700" dirty="0">
                <a:solidFill>
                  <a:srgbClr val="0033CC"/>
                </a:solidFill>
                <a:latin typeface="Times New Roman" pitchFamily="18" charset="0"/>
                <a:cs typeface="Times New Roman" pitchFamily="18" charset="0"/>
              </a:rPr>
              <a:t>:</a:t>
            </a:r>
            <a:r>
              <a:rPr lang="en-US" altLang="vi-VN" sz="3700" dirty="0">
                <a:latin typeface="Times New Roman" pitchFamily="18" charset="0"/>
                <a:cs typeface="Times New Roman" pitchFamily="18" charset="0"/>
              </a:rPr>
              <a:t> </a:t>
            </a:r>
          </a:p>
          <a:p>
            <a:pPr eaLnBrk="1" hangingPunct="1"/>
            <a:r>
              <a:rPr lang="en-US" altLang="vi-VN" sz="3900" dirty="0">
                <a:latin typeface="Times New Roman" pitchFamily="18" charset="0"/>
                <a:cs typeface="Times New Roman" pitchFamily="18" charset="0"/>
              </a:rPr>
              <a:t>	</a:t>
            </a:r>
            <a:r>
              <a:rPr lang="en-US" altLang="vi-VN" sz="3900" b="1" u="sng" dirty="0" err="1">
                <a:solidFill>
                  <a:srgbClr val="C00000"/>
                </a:solidFill>
                <a:latin typeface="Times New Roman" pitchFamily="18" charset="0"/>
                <a:cs typeface="Times New Roman" pitchFamily="18" charset="0"/>
              </a:rPr>
              <a:t>Bước</a:t>
            </a:r>
            <a:r>
              <a:rPr lang="en-US" altLang="vi-VN" sz="3900" b="1" u="sng" dirty="0">
                <a:solidFill>
                  <a:srgbClr val="C00000"/>
                </a:solidFill>
                <a:latin typeface="Times New Roman" pitchFamily="18" charset="0"/>
                <a:cs typeface="Times New Roman" pitchFamily="18" charset="0"/>
              </a:rPr>
              <a:t> 1: </a:t>
            </a:r>
            <a:r>
              <a:rPr lang="en-US" altLang="vi-VN" sz="3900" dirty="0" err="1">
                <a:latin typeface="Times New Roman" pitchFamily="18" charset="0"/>
                <a:cs typeface="Times New Roman" pitchFamily="18" charset="0"/>
              </a:rPr>
              <a:t>Bôi</a:t>
            </a:r>
            <a:r>
              <a:rPr lang="en-US" altLang="vi-VN" sz="3900" dirty="0">
                <a:latin typeface="Times New Roman" pitchFamily="18" charset="0"/>
                <a:cs typeface="Times New Roman" pitchFamily="18" charset="0"/>
              </a:rPr>
              <a:t> </a:t>
            </a:r>
            <a:r>
              <a:rPr lang="vi-VN" altLang="vi-VN" sz="3900" dirty="0">
                <a:latin typeface="Times New Roman" pitchFamily="18" charset="0"/>
                <a:cs typeface="Times New Roman" pitchFamily="18" charset="0"/>
              </a:rPr>
              <a:t>đ</a:t>
            </a:r>
            <a:r>
              <a:rPr lang="en-US" altLang="vi-VN" sz="3900" dirty="0">
                <a:latin typeface="Times New Roman" pitchFamily="18" charset="0"/>
                <a:cs typeface="Times New Roman" pitchFamily="18" charset="0"/>
              </a:rPr>
              <a:t>en </a:t>
            </a:r>
            <a:r>
              <a:rPr lang="vi-VN" altLang="vi-VN" sz="3900" dirty="0">
                <a:latin typeface="Times New Roman" pitchFamily="18" charset="0"/>
                <a:cs typeface="Times New Roman" pitchFamily="18" charset="0"/>
              </a:rPr>
              <a:t>đ</a:t>
            </a:r>
            <a:r>
              <a:rPr lang="en-US" altLang="vi-VN" sz="3900" dirty="0" err="1">
                <a:latin typeface="Times New Roman" pitchFamily="18" charset="0"/>
                <a:cs typeface="Times New Roman" pitchFamily="18" charset="0"/>
              </a:rPr>
              <a:t>oạn</a:t>
            </a:r>
            <a:r>
              <a:rPr lang="en-US" altLang="vi-VN" sz="3900" dirty="0">
                <a:latin typeface="Times New Roman" pitchFamily="18" charset="0"/>
                <a:cs typeface="Times New Roman" pitchFamily="18" charset="0"/>
              </a:rPr>
              <a:t> v</a:t>
            </a:r>
            <a:r>
              <a:rPr lang="vi-VN" altLang="vi-VN" sz="3900" dirty="0">
                <a:latin typeface="Times New Roman" pitchFamily="18" charset="0"/>
                <a:cs typeface="Times New Roman" pitchFamily="18" charset="0"/>
              </a:rPr>
              <a:t>ă</a:t>
            </a:r>
            <a:r>
              <a:rPr lang="en-US" altLang="vi-VN" sz="3900" dirty="0">
                <a:latin typeface="Times New Roman" pitchFamily="18" charset="0"/>
                <a:cs typeface="Times New Roman" pitchFamily="18" charset="0"/>
              </a:rPr>
              <a:t>n </a:t>
            </a:r>
            <a:r>
              <a:rPr lang="en-US" altLang="vi-VN" sz="3900" dirty="0" err="1">
                <a:latin typeface="Times New Roman" pitchFamily="18" charset="0"/>
                <a:cs typeface="Times New Roman" pitchFamily="18" charset="0"/>
              </a:rPr>
              <a:t>bản</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muốn</a:t>
            </a:r>
            <a:r>
              <a:rPr lang="en-US" altLang="vi-VN" sz="3900" dirty="0">
                <a:latin typeface="Times New Roman" pitchFamily="18" charset="0"/>
                <a:cs typeface="Times New Roman" pitchFamily="18" charset="0"/>
              </a:rPr>
              <a:t> </a:t>
            </a:r>
            <a:r>
              <a:rPr lang="vi-VN" altLang="vi-VN" sz="3900" dirty="0">
                <a:latin typeface="Times New Roman" pitchFamily="18" charset="0"/>
                <a:cs typeface="Times New Roman" pitchFamily="18" charset="0"/>
              </a:rPr>
              <a:t>đ</a:t>
            </a:r>
            <a:r>
              <a:rPr lang="en-US" altLang="vi-VN" sz="3900" dirty="0" err="1">
                <a:latin typeface="Times New Roman" pitchFamily="18" charset="0"/>
                <a:cs typeface="Times New Roman" pitchFamily="18" charset="0"/>
              </a:rPr>
              <a:t>iều</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chỉnh</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khoảng</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cách</a:t>
            </a:r>
            <a:r>
              <a:rPr lang="en-US" altLang="vi-VN" sz="3900" dirty="0">
                <a:latin typeface="Times New Roman" pitchFamily="18" charset="0"/>
                <a:cs typeface="Times New Roman" pitchFamily="18" charset="0"/>
              </a:rPr>
              <a:t>.</a:t>
            </a:r>
          </a:p>
          <a:p>
            <a:pPr eaLnBrk="1" hangingPunct="1"/>
            <a:r>
              <a:rPr lang="en-US" altLang="vi-VN" sz="3900" dirty="0">
                <a:latin typeface="Times New Roman" pitchFamily="18" charset="0"/>
                <a:cs typeface="Times New Roman" pitchFamily="18" charset="0"/>
              </a:rPr>
              <a:t>	</a:t>
            </a:r>
            <a:r>
              <a:rPr lang="en-US" altLang="vi-VN" sz="3900" b="1" u="sng" dirty="0" err="1">
                <a:solidFill>
                  <a:srgbClr val="C00000"/>
                </a:solidFill>
                <a:latin typeface="Times New Roman" pitchFamily="18" charset="0"/>
                <a:cs typeface="Times New Roman" pitchFamily="18" charset="0"/>
              </a:rPr>
              <a:t>Bước</a:t>
            </a:r>
            <a:r>
              <a:rPr lang="en-US" altLang="vi-VN" sz="3900" b="1" u="sng" dirty="0">
                <a:solidFill>
                  <a:srgbClr val="C00000"/>
                </a:solidFill>
                <a:latin typeface="Times New Roman" pitchFamily="18" charset="0"/>
                <a:cs typeface="Times New Roman" pitchFamily="18" charset="0"/>
              </a:rPr>
              <a:t> 2: </a:t>
            </a:r>
            <a:r>
              <a:rPr lang="en-US" altLang="vi-VN" sz="3900" dirty="0" err="1">
                <a:latin typeface="Times New Roman" pitchFamily="18" charset="0"/>
                <a:cs typeface="Times New Roman" pitchFamily="18" charset="0"/>
              </a:rPr>
              <a:t>Nháy</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vào</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nút</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lệnh</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chọn</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một</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trong</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các</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thông</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số</a:t>
            </a:r>
            <a:r>
              <a:rPr lang="en-US" altLang="vi-VN" sz="3900" dirty="0">
                <a:latin typeface="Times New Roman" pitchFamily="18" charset="0"/>
                <a:cs typeface="Times New Roman" pitchFamily="18" charset="0"/>
              </a:rPr>
              <a:t>. </a:t>
            </a:r>
          </a:p>
        </p:txBody>
      </p:sp>
      <p:sp>
        <p:nvSpPr>
          <p:cNvPr id="6" name="TextBox 5"/>
          <p:cNvSpPr txBox="1"/>
          <p:nvPr/>
        </p:nvSpPr>
        <p:spPr>
          <a:xfrm>
            <a:off x="257908" y="303406"/>
            <a:ext cx="11201401" cy="769431"/>
          </a:xfrm>
          <a:prstGeom prst="rect">
            <a:avLst/>
          </a:prstGeom>
          <a:noFill/>
        </p:spPr>
        <p:txBody>
          <a:bodyPr wrap="square" lIns="91430" tIns="45715" rIns="91430" bIns="45715" rtlCol="0">
            <a:spAutoFit/>
          </a:bodyPr>
          <a:lstStyle/>
          <a:p>
            <a:pPr algn="ctr"/>
            <a:r>
              <a:rPr lang="en-US" sz="4400" b="1" dirty="0">
                <a:latin typeface="Times New Roman" pitchFamily="18" charset="0"/>
                <a:cs typeface="Times New Roman" pitchFamily="18" charset="0"/>
              </a:rPr>
              <a:t>2. </a:t>
            </a:r>
            <a:r>
              <a:rPr lang="en-US" sz="4400" b="1" dirty="0" err="1">
                <a:latin typeface="Times New Roman" pitchFamily="18" charset="0"/>
                <a:cs typeface="Times New Roman" pitchFamily="18" charset="0"/>
              </a:rPr>
              <a:t>Điều</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chỉnh</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khoảng</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cách</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giữa</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các</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dòng</a:t>
            </a:r>
            <a:endParaRPr lang="en-US" sz="4400" b="1" dirty="0">
              <a:latin typeface="Times New Roman" pitchFamily="18" charset="0"/>
              <a:cs typeface="Times New Roman" pitchFamily="18" charset="0"/>
            </a:endParaRP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5549" y="3351406"/>
            <a:ext cx="1114651" cy="80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888299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ox(in)">
                                      <p:cBhvr>
                                        <p:cTn id="11" dur="500"/>
                                        <p:tgtEl>
                                          <p:spTgt spid="7"/>
                                        </p:tgtEl>
                                      </p:cBhvr>
                                    </p:animEffect>
                                  </p:childTnLst>
                                </p:cTn>
                              </p:par>
                            </p:childTnLst>
                          </p:cTn>
                        </p:par>
                        <p:par>
                          <p:cTn id="12" fill="hold">
                            <p:stCondLst>
                              <p:cond delay="1000"/>
                            </p:stCondLst>
                            <p:childTnLst>
                              <p:par>
                                <p:cTn id="13" presetID="24"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to="" calcmode="lin" valueType="num">
                                      <p:cBhvr>
                                        <p:cTn id="15"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9"/>
          <p:cNvSpPr txBox="1">
            <a:spLocks noChangeArrowheads="1"/>
          </p:cNvSpPr>
          <p:nvPr/>
        </p:nvSpPr>
        <p:spPr bwMode="auto">
          <a:xfrm>
            <a:off x="837630" y="1357263"/>
            <a:ext cx="9906000" cy="4593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5" rIns="91430" bIns="45715">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lnSpc>
                <a:spcPct val="150000"/>
              </a:lnSpc>
            </a:pPr>
            <a:r>
              <a:rPr lang="en-US" altLang="vi-VN" sz="3700" dirty="0">
                <a:latin typeface="Times New Roman" pitchFamily="18" charset="0"/>
                <a:cs typeface="Times New Roman" pitchFamily="18" charset="0"/>
              </a:rPr>
              <a:t>       </a:t>
            </a:r>
            <a:r>
              <a:rPr lang="en-US" altLang="vi-VN" sz="3900" b="1" u="sng" dirty="0" err="1">
                <a:solidFill>
                  <a:srgbClr val="C00000"/>
                </a:solidFill>
                <a:latin typeface="Times New Roman" pitchFamily="18" charset="0"/>
                <a:cs typeface="Times New Roman" pitchFamily="18" charset="0"/>
              </a:rPr>
              <a:t>Bước</a:t>
            </a:r>
            <a:r>
              <a:rPr lang="en-US" altLang="vi-VN" sz="3900" b="1" u="sng" dirty="0">
                <a:solidFill>
                  <a:srgbClr val="C00000"/>
                </a:solidFill>
                <a:latin typeface="Times New Roman" pitchFamily="18" charset="0"/>
                <a:cs typeface="Times New Roman" pitchFamily="18" charset="0"/>
              </a:rPr>
              <a:t> 1:</a:t>
            </a:r>
            <a:r>
              <a:rPr lang="en-US" altLang="vi-VN" sz="3900" b="1" dirty="0">
                <a:solidFill>
                  <a:srgbClr val="C00000"/>
                </a:solidFill>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Bôi</a:t>
            </a:r>
            <a:r>
              <a:rPr lang="en-US" altLang="vi-VN" sz="3900" dirty="0">
                <a:latin typeface="Times New Roman" pitchFamily="18" charset="0"/>
                <a:cs typeface="Times New Roman" pitchFamily="18" charset="0"/>
              </a:rPr>
              <a:t> </a:t>
            </a:r>
            <a:r>
              <a:rPr lang="vi-VN" altLang="vi-VN" sz="3900" dirty="0">
                <a:latin typeface="Times New Roman" pitchFamily="18" charset="0"/>
                <a:cs typeface="Times New Roman" pitchFamily="18" charset="0"/>
              </a:rPr>
              <a:t>đ</a:t>
            </a:r>
            <a:r>
              <a:rPr lang="en-US" altLang="vi-VN" sz="3900" dirty="0">
                <a:latin typeface="Times New Roman" pitchFamily="18" charset="0"/>
                <a:cs typeface="Times New Roman" pitchFamily="18" charset="0"/>
              </a:rPr>
              <a:t>en </a:t>
            </a:r>
            <a:r>
              <a:rPr lang="vi-VN" altLang="vi-VN" sz="3900" dirty="0">
                <a:latin typeface="Times New Roman" pitchFamily="18" charset="0"/>
                <a:cs typeface="Times New Roman" pitchFamily="18" charset="0"/>
              </a:rPr>
              <a:t>đ</a:t>
            </a:r>
            <a:r>
              <a:rPr lang="en-US" altLang="vi-VN" sz="3900" dirty="0" err="1">
                <a:latin typeface="Times New Roman" pitchFamily="18" charset="0"/>
                <a:cs typeface="Times New Roman" pitchFamily="18" charset="0"/>
              </a:rPr>
              <a:t>oạn</a:t>
            </a:r>
            <a:r>
              <a:rPr lang="en-US" altLang="vi-VN" sz="3900" dirty="0">
                <a:latin typeface="Times New Roman" pitchFamily="18" charset="0"/>
                <a:cs typeface="Times New Roman" pitchFamily="18" charset="0"/>
              </a:rPr>
              <a:t> v</a:t>
            </a:r>
            <a:r>
              <a:rPr lang="vi-VN" altLang="vi-VN" sz="3900" dirty="0">
                <a:latin typeface="Times New Roman" pitchFamily="18" charset="0"/>
                <a:cs typeface="Times New Roman" pitchFamily="18" charset="0"/>
              </a:rPr>
              <a:t>ă</a:t>
            </a:r>
            <a:r>
              <a:rPr lang="en-US" altLang="vi-VN" sz="3900" dirty="0">
                <a:latin typeface="Times New Roman" pitchFamily="18" charset="0"/>
                <a:cs typeface="Times New Roman" pitchFamily="18" charset="0"/>
              </a:rPr>
              <a:t>n </a:t>
            </a:r>
            <a:r>
              <a:rPr lang="en-US" altLang="vi-VN" sz="3900" dirty="0" err="1">
                <a:latin typeface="Times New Roman" pitchFamily="18" charset="0"/>
                <a:cs typeface="Times New Roman" pitchFamily="18" charset="0"/>
              </a:rPr>
              <a:t>bản</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muốn</a:t>
            </a:r>
            <a:r>
              <a:rPr lang="en-US" altLang="vi-VN" sz="3900" dirty="0">
                <a:latin typeface="Times New Roman" pitchFamily="18" charset="0"/>
                <a:cs typeface="Times New Roman" pitchFamily="18" charset="0"/>
              </a:rPr>
              <a:t> </a:t>
            </a:r>
            <a:r>
              <a:rPr lang="vi-VN" altLang="vi-VN" sz="3900" dirty="0">
                <a:latin typeface="Times New Roman" pitchFamily="18" charset="0"/>
                <a:cs typeface="Times New Roman" pitchFamily="18" charset="0"/>
              </a:rPr>
              <a:t>đ</a:t>
            </a:r>
            <a:r>
              <a:rPr lang="en-US" altLang="vi-VN" sz="3900" dirty="0" err="1">
                <a:latin typeface="Times New Roman" pitchFamily="18" charset="0"/>
                <a:cs typeface="Times New Roman" pitchFamily="18" charset="0"/>
              </a:rPr>
              <a:t>iều</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chỉnh</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khoảng</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cách</a:t>
            </a:r>
            <a:r>
              <a:rPr lang="en-US" altLang="vi-VN" sz="3900" dirty="0">
                <a:latin typeface="Times New Roman" pitchFamily="18" charset="0"/>
                <a:cs typeface="Times New Roman" pitchFamily="18" charset="0"/>
              </a:rPr>
              <a:t>.</a:t>
            </a:r>
          </a:p>
          <a:p>
            <a:pPr eaLnBrk="1" hangingPunct="1">
              <a:lnSpc>
                <a:spcPct val="150000"/>
              </a:lnSpc>
            </a:pPr>
            <a:r>
              <a:rPr lang="en-US" altLang="vi-VN" sz="3900" dirty="0">
                <a:latin typeface="Times New Roman" pitchFamily="18" charset="0"/>
                <a:cs typeface="Times New Roman" pitchFamily="18" charset="0"/>
              </a:rPr>
              <a:t>	</a:t>
            </a:r>
            <a:r>
              <a:rPr lang="en-US" altLang="vi-VN" sz="3900" b="1" u="sng" dirty="0" err="1">
                <a:solidFill>
                  <a:srgbClr val="C00000"/>
                </a:solidFill>
                <a:latin typeface="Times New Roman" pitchFamily="18" charset="0"/>
                <a:cs typeface="Times New Roman" pitchFamily="18" charset="0"/>
              </a:rPr>
              <a:t>Bước</a:t>
            </a:r>
            <a:r>
              <a:rPr lang="en-US" altLang="vi-VN" sz="3900" b="1" u="sng" dirty="0">
                <a:solidFill>
                  <a:srgbClr val="C00000"/>
                </a:solidFill>
                <a:latin typeface="Times New Roman" pitchFamily="18" charset="0"/>
                <a:cs typeface="Times New Roman" pitchFamily="18" charset="0"/>
              </a:rPr>
              <a:t> 2:</a:t>
            </a:r>
            <a:r>
              <a:rPr lang="en-US" altLang="vi-VN" sz="3900" b="1" dirty="0">
                <a:solidFill>
                  <a:srgbClr val="C00000"/>
                </a:solidFill>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Nháy</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vào</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nút</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lệnh</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hoặc</a:t>
            </a:r>
            <a:r>
              <a:rPr lang="en-US" altLang="vi-VN" sz="3900" dirty="0">
                <a:latin typeface="Times New Roman" pitchFamily="18" charset="0"/>
                <a:cs typeface="Times New Roman" pitchFamily="18" charset="0"/>
              </a:rPr>
              <a:t> </a:t>
            </a:r>
          </a:p>
          <a:p>
            <a:pPr eaLnBrk="1" hangingPunct="1">
              <a:lnSpc>
                <a:spcPct val="150000"/>
              </a:lnSpc>
            </a:pPr>
            <a:r>
              <a:rPr lang="vi-VN" altLang="vi-VN" sz="3900" dirty="0">
                <a:latin typeface="Times New Roman" pitchFamily="18" charset="0"/>
                <a:cs typeface="Times New Roman" pitchFamily="18" charset="0"/>
              </a:rPr>
              <a:t>để</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thêm</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hoặc</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bớt</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khoảng</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trắng</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phía</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trên</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hoặc</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phía</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dưới</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đoạn</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văn</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bản</a:t>
            </a:r>
            <a:endParaRPr lang="en-US" altLang="vi-VN" sz="3900" dirty="0">
              <a:latin typeface="Times New Roman" pitchFamily="18" charset="0"/>
              <a:cs typeface="Times New Roman" pitchFamily="18" charset="0"/>
            </a:endParaRPr>
          </a:p>
        </p:txBody>
      </p:sp>
      <p:pic>
        <p:nvPicPr>
          <p:cNvPr id="4"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38691" t="39663" r="59421" b="56971"/>
          <a:stretch/>
        </p:blipFill>
        <p:spPr bwMode="auto">
          <a:xfrm>
            <a:off x="7564704" y="3398297"/>
            <a:ext cx="819150" cy="619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8518" t="36779" r="59503" b="60091"/>
          <a:stretch/>
        </p:blipFill>
        <p:spPr bwMode="auto">
          <a:xfrm>
            <a:off x="9753030" y="3398297"/>
            <a:ext cx="990600" cy="695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40540" y="416178"/>
            <a:ext cx="11201401" cy="769431"/>
          </a:xfrm>
          <a:prstGeom prst="rect">
            <a:avLst/>
          </a:prstGeom>
          <a:noFill/>
        </p:spPr>
        <p:txBody>
          <a:bodyPr wrap="square" lIns="91430" tIns="45715" rIns="91430" bIns="45715" rtlCol="0">
            <a:spAutoFit/>
          </a:bodyPr>
          <a:lstStyle/>
          <a:p>
            <a:pPr algn="ctr"/>
            <a:r>
              <a:rPr lang="en-US" altLang="vi-VN" sz="4400" dirty="0">
                <a:solidFill>
                  <a:srgbClr val="0033CC"/>
                </a:solidFill>
                <a:latin typeface="Times New Roman" pitchFamily="18" charset="0"/>
                <a:cs typeface="Times New Roman" pitchFamily="18" charset="0"/>
              </a:rPr>
              <a:t>B) </a:t>
            </a:r>
            <a:r>
              <a:rPr lang="en-US" altLang="vi-VN" sz="4400" dirty="0" err="1">
                <a:solidFill>
                  <a:srgbClr val="0033CC"/>
                </a:solidFill>
                <a:latin typeface="Times New Roman" pitchFamily="18" charset="0"/>
                <a:cs typeface="Times New Roman" pitchFamily="18" charset="0"/>
              </a:rPr>
              <a:t>Cách</a:t>
            </a:r>
            <a:r>
              <a:rPr lang="en-US" altLang="vi-VN" sz="4400" dirty="0">
                <a:solidFill>
                  <a:srgbClr val="0033CC"/>
                </a:solidFill>
                <a:latin typeface="Times New Roman" pitchFamily="18" charset="0"/>
                <a:cs typeface="Times New Roman" pitchFamily="18" charset="0"/>
              </a:rPr>
              <a:t> </a:t>
            </a:r>
            <a:r>
              <a:rPr lang="en-US" altLang="vi-VN" sz="4400" dirty="0" err="1">
                <a:solidFill>
                  <a:srgbClr val="0033CC"/>
                </a:solidFill>
                <a:latin typeface="Times New Roman" pitchFamily="18" charset="0"/>
                <a:cs typeface="Times New Roman" pitchFamily="18" charset="0"/>
              </a:rPr>
              <a:t>điều</a:t>
            </a:r>
            <a:r>
              <a:rPr lang="en-US" altLang="vi-VN" sz="4400" dirty="0">
                <a:solidFill>
                  <a:srgbClr val="0033CC"/>
                </a:solidFill>
                <a:latin typeface="Times New Roman" pitchFamily="18" charset="0"/>
                <a:cs typeface="Times New Roman" pitchFamily="18" charset="0"/>
              </a:rPr>
              <a:t> </a:t>
            </a:r>
            <a:r>
              <a:rPr lang="en-US" altLang="vi-VN" sz="4400" dirty="0" err="1">
                <a:solidFill>
                  <a:srgbClr val="0033CC"/>
                </a:solidFill>
                <a:latin typeface="Times New Roman" pitchFamily="18" charset="0"/>
                <a:cs typeface="Times New Roman" pitchFamily="18" charset="0"/>
              </a:rPr>
              <a:t>chỉnh</a:t>
            </a:r>
            <a:r>
              <a:rPr lang="en-US" altLang="vi-VN" sz="4400" dirty="0">
                <a:solidFill>
                  <a:srgbClr val="0033CC"/>
                </a:solidFill>
                <a:latin typeface="Times New Roman" pitchFamily="18" charset="0"/>
                <a:cs typeface="Times New Roman" pitchFamily="18" charset="0"/>
              </a:rPr>
              <a:t> </a:t>
            </a:r>
            <a:r>
              <a:rPr lang="en-US" altLang="vi-VN" sz="4400" dirty="0" err="1">
                <a:solidFill>
                  <a:srgbClr val="0033CC"/>
                </a:solidFill>
                <a:latin typeface="Times New Roman" pitchFamily="18" charset="0"/>
                <a:cs typeface="Times New Roman" pitchFamily="18" charset="0"/>
              </a:rPr>
              <a:t>khoảng</a:t>
            </a:r>
            <a:r>
              <a:rPr lang="en-US" altLang="vi-VN" sz="4400" dirty="0">
                <a:solidFill>
                  <a:srgbClr val="0033CC"/>
                </a:solidFill>
                <a:latin typeface="Times New Roman" pitchFamily="18" charset="0"/>
                <a:cs typeface="Times New Roman" pitchFamily="18" charset="0"/>
              </a:rPr>
              <a:t> </a:t>
            </a:r>
            <a:r>
              <a:rPr lang="en-US" altLang="vi-VN" sz="4400" dirty="0" err="1">
                <a:solidFill>
                  <a:srgbClr val="0033CC"/>
                </a:solidFill>
                <a:latin typeface="Times New Roman" pitchFamily="18" charset="0"/>
                <a:cs typeface="Times New Roman" pitchFamily="18" charset="0"/>
              </a:rPr>
              <a:t>cách</a:t>
            </a:r>
            <a:r>
              <a:rPr lang="en-US" altLang="vi-VN" sz="4400" dirty="0">
                <a:solidFill>
                  <a:srgbClr val="0033CC"/>
                </a:solidFill>
                <a:latin typeface="Times New Roman" pitchFamily="18" charset="0"/>
                <a:cs typeface="Times New Roman" pitchFamily="18" charset="0"/>
              </a:rPr>
              <a:t> </a:t>
            </a:r>
            <a:r>
              <a:rPr lang="en-US" altLang="vi-VN" sz="4400" dirty="0" err="1">
                <a:solidFill>
                  <a:srgbClr val="0033CC"/>
                </a:solidFill>
                <a:latin typeface="Times New Roman" pitchFamily="18" charset="0"/>
                <a:cs typeface="Times New Roman" pitchFamily="18" charset="0"/>
              </a:rPr>
              <a:t>gi</a:t>
            </a:r>
            <a:r>
              <a:rPr lang="vi-VN" altLang="vi-VN" sz="4400" dirty="0">
                <a:solidFill>
                  <a:srgbClr val="0033CC"/>
                </a:solidFill>
                <a:latin typeface="Times New Roman" pitchFamily="18" charset="0"/>
                <a:cs typeface="Times New Roman" pitchFamily="18" charset="0"/>
              </a:rPr>
              <a:t>ữa</a:t>
            </a:r>
            <a:r>
              <a:rPr lang="en-US" altLang="vi-VN" sz="4400" dirty="0">
                <a:solidFill>
                  <a:srgbClr val="0033CC"/>
                </a:solidFill>
                <a:latin typeface="Times New Roman" pitchFamily="18" charset="0"/>
                <a:cs typeface="Times New Roman" pitchFamily="18" charset="0"/>
              </a:rPr>
              <a:t> </a:t>
            </a:r>
            <a:r>
              <a:rPr lang="en-US" altLang="vi-VN" sz="4400" dirty="0" err="1">
                <a:solidFill>
                  <a:srgbClr val="0033CC"/>
                </a:solidFill>
                <a:latin typeface="Times New Roman" pitchFamily="18" charset="0"/>
                <a:cs typeface="Times New Roman" pitchFamily="18" charset="0"/>
              </a:rPr>
              <a:t>các</a:t>
            </a:r>
            <a:r>
              <a:rPr lang="en-US" altLang="vi-VN" sz="4400" dirty="0">
                <a:solidFill>
                  <a:srgbClr val="0033CC"/>
                </a:solidFill>
                <a:latin typeface="Times New Roman" pitchFamily="18" charset="0"/>
                <a:cs typeface="Times New Roman" pitchFamily="18" charset="0"/>
              </a:rPr>
              <a:t> </a:t>
            </a:r>
            <a:r>
              <a:rPr lang="en-US" altLang="vi-VN" sz="4400" dirty="0" err="1">
                <a:solidFill>
                  <a:srgbClr val="0033CC"/>
                </a:solidFill>
                <a:latin typeface="Times New Roman" pitchFamily="18" charset="0"/>
                <a:cs typeface="Times New Roman" pitchFamily="18" charset="0"/>
              </a:rPr>
              <a:t>đoạn</a:t>
            </a:r>
            <a:r>
              <a:rPr lang="en-US" altLang="vi-VN" sz="4400" dirty="0">
                <a:solidFill>
                  <a:srgbClr val="0033CC"/>
                </a:solidFill>
                <a:latin typeface="Times New Roman" pitchFamily="18" charset="0"/>
                <a:cs typeface="Times New Roman" pitchFamily="18" charset="0"/>
              </a:rPr>
              <a:t>:</a:t>
            </a:r>
            <a:endParaRPr lang="en-US" sz="4400" b="1" dirty="0">
              <a:latin typeface="Times New Roman" pitchFamily="18" charset="0"/>
              <a:cs typeface="Times New Roman" pitchFamily="18" charset="0"/>
            </a:endParaRPr>
          </a:p>
        </p:txBody>
      </p:sp>
    </p:spTree>
    <p:extLst>
      <p:ext uri="{BB962C8B-B14F-4D97-AF65-F5344CB8AC3E}">
        <p14:creationId xmlns:p14="http://schemas.microsoft.com/office/powerpoint/2010/main" val="273817627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3">
                                            <p:txEl>
                                              <p:pRg st="2" end="2"/>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p:cNvSpPr txBox="1">
            <a:spLocks noChangeArrowheads="1"/>
          </p:cNvSpPr>
          <p:nvPr/>
        </p:nvSpPr>
        <p:spPr bwMode="auto">
          <a:xfrm>
            <a:off x="166250" y="379624"/>
            <a:ext cx="11811000" cy="716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4936" tIns="57468" rIns="114936" bIns="5746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vi-VN" sz="3900" b="1" dirty="0">
                <a:latin typeface="Times New Roman" pitchFamily="18" charset="0"/>
                <a:cs typeface="Times New Roman" pitchFamily="18" charset="0"/>
              </a:rPr>
              <a:t>3. </a:t>
            </a:r>
            <a:r>
              <a:rPr lang="en-US" altLang="vi-VN" sz="3900" b="1" dirty="0" err="1">
                <a:latin typeface="Times New Roman" pitchFamily="18" charset="0"/>
                <a:cs typeface="Times New Roman" pitchFamily="18" charset="0"/>
              </a:rPr>
              <a:t>Định</a:t>
            </a:r>
            <a:r>
              <a:rPr lang="en-US" altLang="vi-VN" sz="3900" b="1" dirty="0">
                <a:latin typeface="Times New Roman" pitchFamily="18" charset="0"/>
                <a:cs typeface="Times New Roman" pitchFamily="18" charset="0"/>
              </a:rPr>
              <a:t> </a:t>
            </a:r>
            <a:r>
              <a:rPr lang="en-US" altLang="vi-VN" sz="3900" b="1" dirty="0" err="1">
                <a:latin typeface="Times New Roman" pitchFamily="18" charset="0"/>
                <a:cs typeface="Times New Roman" pitchFamily="18" charset="0"/>
              </a:rPr>
              <a:t>dạng</a:t>
            </a:r>
            <a:r>
              <a:rPr lang="en-US" altLang="vi-VN" sz="3900" b="1" dirty="0">
                <a:latin typeface="Times New Roman" pitchFamily="18" charset="0"/>
                <a:cs typeface="Times New Roman" pitchFamily="18" charset="0"/>
              </a:rPr>
              <a:t> </a:t>
            </a:r>
            <a:r>
              <a:rPr lang="vi-VN" altLang="vi-VN" sz="3900" b="1" dirty="0">
                <a:latin typeface="Times New Roman" pitchFamily="18" charset="0"/>
                <a:cs typeface="Times New Roman" pitchFamily="18" charset="0"/>
              </a:rPr>
              <a:t>độ</a:t>
            </a:r>
            <a:r>
              <a:rPr lang="en-US" altLang="vi-VN" sz="3900" b="1" dirty="0">
                <a:latin typeface="Times New Roman" pitchFamily="18" charset="0"/>
                <a:cs typeface="Times New Roman" pitchFamily="18" charset="0"/>
              </a:rPr>
              <a:t> </a:t>
            </a:r>
            <a:r>
              <a:rPr lang="en-US" altLang="vi-VN" sz="3900" b="1" dirty="0" err="1">
                <a:latin typeface="Times New Roman" pitchFamily="18" charset="0"/>
                <a:cs typeface="Times New Roman" pitchFamily="18" charset="0"/>
              </a:rPr>
              <a:t>rộng</a:t>
            </a:r>
            <a:r>
              <a:rPr lang="en-US" altLang="vi-VN" sz="3900" b="1" dirty="0">
                <a:latin typeface="Times New Roman" pitchFamily="18" charset="0"/>
                <a:cs typeface="Times New Roman" pitchFamily="18" charset="0"/>
              </a:rPr>
              <a:t> </a:t>
            </a:r>
            <a:r>
              <a:rPr lang="en-US" altLang="vi-VN" sz="3900" b="1" dirty="0" err="1">
                <a:latin typeface="Times New Roman" pitchFamily="18" charset="0"/>
                <a:cs typeface="Times New Roman" pitchFamily="18" charset="0"/>
              </a:rPr>
              <a:t>lề</a:t>
            </a:r>
            <a:r>
              <a:rPr lang="en-US" altLang="vi-VN" sz="3900" b="1" dirty="0">
                <a:latin typeface="Times New Roman" pitchFamily="18" charset="0"/>
                <a:cs typeface="Times New Roman" pitchFamily="18" charset="0"/>
              </a:rPr>
              <a:t> </a:t>
            </a:r>
            <a:r>
              <a:rPr lang="en-US" altLang="vi-VN" sz="3900" b="1" dirty="0" err="1">
                <a:latin typeface="Times New Roman" pitchFamily="18" charset="0"/>
                <a:cs typeface="Times New Roman" pitchFamily="18" charset="0"/>
              </a:rPr>
              <a:t>trái</a:t>
            </a:r>
            <a:r>
              <a:rPr lang="en-US" altLang="vi-VN" sz="3900" b="1" dirty="0">
                <a:latin typeface="Times New Roman" pitchFamily="18" charset="0"/>
                <a:cs typeface="Times New Roman" pitchFamily="18" charset="0"/>
              </a:rPr>
              <a:t>, </a:t>
            </a:r>
            <a:r>
              <a:rPr lang="en-US" altLang="vi-VN" sz="3900" b="1" dirty="0" err="1">
                <a:latin typeface="Times New Roman" pitchFamily="18" charset="0"/>
                <a:cs typeface="Times New Roman" pitchFamily="18" charset="0"/>
              </a:rPr>
              <a:t>lề</a:t>
            </a:r>
            <a:r>
              <a:rPr lang="en-US" altLang="vi-VN" sz="3900" b="1" dirty="0">
                <a:latin typeface="Times New Roman" pitchFamily="18" charset="0"/>
                <a:cs typeface="Times New Roman" pitchFamily="18" charset="0"/>
              </a:rPr>
              <a:t> </a:t>
            </a:r>
            <a:r>
              <a:rPr lang="en-US" altLang="vi-VN" sz="3900" b="1" dirty="0" err="1">
                <a:latin typeface="Times New Roman" pitchFamily="18" charset="0"/>
                <a:cs typeface="Times New Roman" pitchFamily="18" charset="0"/>
              </a:rPr>
              <a:t>phải</a:t>
            </a:r>
            <a:r>
              <a:rPr lang="en-US" altLang="vi-VN" sz="3900" b="1" dirty="0">
                <a:latin typeface="Times New Roman" pitchFamily="18" charset="0"/>
                <a:cs typeface="Times New Roman" pitchFamily="18" charset="0"/>
              </a:rPr>
              <a:t> </a:t>
            </a:r>
            <a:r>
              <a:rPr lang="en-US" altLang="vi-VN" sz="3900" b="1" dirty="0" err="1">
                <a:latin typeface="Times New Roman" pitchFamily="18" charset="0"/>
                <a:cs typeface="Times New Roman" pitchFamily="18" charset="0"/>
              </a:rPr>
              <a:t>của</a:t>
            </a:r>
            <a:r>
              <a:rPr lang="en-US" altLang="vi-VN" sz="3900" b="1" dirty="0">
                <a:latin typeface="Times New Roman" pitchFamily="18" charset="0"/>
                <a:cs typeface="Times New Roman" pitchFamily="18" charset="0"/>
              </a:rPr>
              <a:t> </a:t>
            </a:r>
            <a:r>
              <a:rPr lang="vi-VN" altLang="vi-VN" sz="3900" b="1" dirty="0">
                <a:latin typeface="Times New Roman" pitchFamily="18" charset="0"/>
                <a:cs typeface="Times New Roman" pitchFamily="18" charset="0"/>
              </a:rPr>
              <a:t>đ</a:t>
            </a:r>
            <a:r>
              <a:rPr lang="en-US" altLang="vi-VN" sz="3900" b="1" dirty="0" err="1">
                <a:latin typeface="Times New Roman" pitchFamily="18" charset="0"/>
                <a:cs typeface="Times New Roman" pitchFamily="18" charset="0"/>
              </a:rPr>
              <a:t>oạn</a:t>
            </a:r>
            <a:r>
              <a:rPr lang="en-US" altLang="vi-VN" sz="3900" b="1" dirty="0">
                <a:latin typeface="Times New Roman" pitchFamily="18" charset="0"/>
                <a:cs typeface="Times New Roman" pitchFamily="18" charset="0"/>
              </a:rPr>
              <a:t> v</a:t>
            </a:r>
            <a:r>
              <a:rPr lang="vi-VN" altLang="vi-VN" sz="3900" b="1" dirty="0">
                <a:latin typeface="Times New Roman" pitchFamily="18" charset="0"/>
                <a:cs typeface="Times New Roman" pitchFamily="18" charset="0"/>
              </a:rPr>
              <a:t>ă</a:t>
            </a:r>
            <a:r>
              <a:rPr lang="en-US" altLang="vi-VN" sz="3900" b="1" dirty="0">
                <a:latin typeface="Times New Roman" pitchFamily="18" charset="0"/>
                <a:cs typeface="Times New Roman" pitchFamily="18" charset="0"/>
              </a:rPr>
              <a:t>n </a:t>
            </a:r>
            <a:r>
              <a:rPr lang="en-US" altLang="vi-VN" sz="3900" b="1" dirty="0" err="1">
                <a:latin typeface="Times New Roman" pitchFamily="18" charset="0"/>
                <a:cs typeface="Times New Roman" pitchFamily="18" charset="0"/>
              </a:rPr>
              <a:t>bản</a:t>
            </a:r>
            <a:endParaRPr lang="en-US" altLang="vi-VN" sz="3900" dirty="0">
              <a:latin typeface="Times New Roman" pitchFamily="18" charset="0"/>
              <a:cs typeface="Times New Roman" pitchFamily="18" charset="0"/>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370" y="3526043"/>
            <a:ext cx="11391900" cy="1577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7"/>
          <p:cNvGrpSpPr>
            <a:grpSpLocks/>
          </p:cNvGrpSpPr>
          <p:nvPr/>
        </p:nvGrpSpPr>
        <p:grpSpPr bwMode="auto">
          <a:xfrm>
            <a:off x="374689" y="4777627"/>
            <a:ext cx="4754880" cy="1901070"/>
            <a:chOff x="0" y="5257800"/>
            <a:chExt cx="3657600" cy="1584227"/>
          </a:xfrm>
        </p:grpSpPr>
        <p:cxnSp>
          <p:nvCxnSpPr>
            <p:cNvPr id="5" name="Straight Arrow Connector 4"/>
            <p:cNvCxnSpPr/>
            <p:nvPr/>
          </p:nvCxnSpPr>
          <p:spPr>
            <a:xfrm rot="5400000" flipH="1" flipV="1">
              <a:off x="1143794" y="5409406"/>
              <a:ext cx="304800" cy="158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295400" y="5562600"/>
              <a:ext cx="914400" cy="158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2057400" y="5714999"/>
              <a:ext cx="304800" cy="3175"/>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8" name="Group 2"/>
            <p:cNvGrpSpPr>
              <a:grpSpLocks/>
            </p:cNvGrpSpPr>
            <p:nvPr/>
          </p:nvGrpSpPr>
          <p:grpSpPr bwMode="auto">
            <a:xfrm>
              <a:off x="0" y="5791200"/>
              <a:ext cx="3657600" cy="1050827"/>
              <a:chOff x="0" y="5791200"/>
              <a:chExt cx="3657600" cy="1050827"/>
            </a:xfrm>
          </p:grpSpPr>
          <p:sp>
            <p:nvSpPr>
              <p:cNvPr id="9" name="TextBox 8"/>
              <p:cNvSpPr txBox="1"/>
              <p:nvPr/>
            </p:nvSpPr>
            <p:spPr>
              <a:xfrm>
                <a:off x="0" y="5867400"/>
                <a:ext cx="3657600" cy="9746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defRPr/>
                </a:pPr>
                <a:r>
                  <a:rPr lang="en-US" sz="3500" dirty="0">
                    <a:latin typeface="Times New Roman" pitchFamily="18" charset="0"/>
                    <a:cs typeface="Times New Roman" pitchFamily="18" charset="0"/>
                  </a:rPr>
                  <a:t>Di </a:t>
                </a:r>
                <a:r>
                  <a:rPr lang="en-US" sz="3500" dirty="0" err="1">
                    <a:latin typeface="Times New Roman" pitchFamily="18" charset="0"/>
                    <a:cs typeface="Times New Roman" pitchFamily="18" charset="0"/>
                  </a:rPr>
                  <a:t>chuyển</a:t>
                </a:r>
                <a:r>
                  <a:rPr lang="en-US" sz="3500" dirty="0">
                    <a:latin typeface="Times New Roman" pitchFamily="18" charset="0"/>
                    <a:cs typeface="Times New Roman" pitchFamily="18" charset="0"/>
                  </a:rPr>
                  <a:t>     </a:t>
                </a:r>
                <a:r>
                  <a:rPr lang="vi-VN" sz="3500" dirty="0">
                    <a:latin typeface="Times New Roman" pitchFamily="18" charset="0"/>
                    <a:cs typeface="Times New Roman" pitchFamily="18" charset="0"/>
                  </a:rPr>
                  <a:t>để</a:t>
                </a:r>
                <a:r>
                  <a:rPr lang="en-US" sz="3500" dirty="0">
                    <a:latin typeface="Times New Roman" pitchFamily="18" charset="0"/>
                    <a:cs typeface="Times New Roman" pitchFamily="18" charset="0"/>
                  </a:rPr>
                  <a:t> c</a:t>
                </a:r>
                <a:r>
                  <a:rPr lang="vi-VN" sz="3500" dirty="0">
                    <a:latin typeface="Times New Roman" pitchFamily="18" charset="0"/>
                    <a:cs typeface="Times New Roman" pitchFamily="18" charset="0"/>
                  </a:rPr>
                  <a:t>ă</a:t>
                </a:r>
                <a:r>
                  <a:rPr lang="en-US" sz="3500" dirty="0">
                    <a:latin typeface="Times New Roman" pitchFamily="18" charset="0"/>
                    <a:cs typeface="Times New Roman" pitchFamily="18" charset="0"/>
                  </a:rPr>
                  <a:t>n </a:t>
                </a:r>
                <a:r>
                  <a:rPr lang="en-US" sz="3500" dirty="0" err="1">
                    <a:latin typeface="Times New Roman" pitchFamily="18" charset="0"/>
                    <a:cs typeface="Times New Roman" pitchFamily="18" charset="0"/>
                  </a:rPr>
                  <a:t>lề</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trái</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của</a:t>
                </a:r>
                <a:r>
                  <a:rPr lang="en-US" sz="3500" dirty="0">
                    <a:latin typeface="Times New Roman" pitchFamily="18" charset="0"/>
                    <a:cs typeface="Times New Roman" pitchFamily="18" charset="0"/>
                  </a:rPr>
                  <a:t> </a:t>
                </a:r>
                <a:r>
                  <a:rPr lang="vi-VN" sz="3500" dirty="0">
                    <a:latin typeface="Times New Roman" pitchFamily="18" charset="0"/>
                    <a:cs typeface="Times New Roman" pitchFamily="18" charset="0"/>
                  </a:rPr>
                  <a:t>đ</a:t>
                </a:r>
                <a:r>
                  <a:rPr lang="en-US" sz="3500" dirty="0" err="1">
                    <a:latin typeface="Times New Roman" pitchFamily="18" charset="0"/>
                    <a:cs typeface="Times New Roman" pitchFamily="18" charset="0"/>
                  </a:rPr>
                  <a:t>oạn</a:t>
                </a:r>
                <a:r>
                  <a:rPr lang="en-US" sz="3500" dirty="0">
                    <a:latin typeface="Times New Roman" pitchFamily="18" charset="0"/>
                    <a:cs typeface="Times New Roman" pitchFamily="18" charset="0"/>
                  </a:rPr>
                  <a:t> v</a:t>
                </a:r>
                <a:r>
                  <a:rPr lang="vi-VN" sz="3500" dirty="0">
                    <a:latin typeface="Times New Roman" pitchFamily="18" charset="0"/>
                    <a:cs typeface="Times New Roman" pitchFamily="18" charset="0"/>
                  </a:rPr>
                  <a:t>ă</a:t>
                </a:r>
                <a:r>
                  <a:rPr lang="en-US" sz="3500" dirty="0">
                    <a:latin typeface="Times New Roman" pitchFamily="18" charset="0"/>
                    <a:cs typeface="Times New Roman" pitchFamily="18" charset="0"/>
                  </a:rPr>
                  <a:t>n </a:t>
                </a:r>
                <a:r>
                  <a:rPr lang="en-US" sz="3500" dirty="0" err="1">
                    <a:latin typeface="Times New Roman" pitchFamily="18" charset="0"/>
                    <a:cs typeface="Times New Roman" pitchFamily="18" charset="0"/>
                  </a:rPr>
                  <a:t>bản</a:t>
                </a:r>
                <a:endParaRPr lang="en-US" sz="3500" dirty="0">
                  <a:latin typeface="Times New Roman" pitchFamily="18" charset="0"/>
                  <a:cs typeface="Times New Roman" pitchFamily="18" charset="0"/>
                </a:endParaRPr>
              </a:p>
            </p:txBody>
          </p:sp>
          <p:pic>
            <p:nvPicPr>
              <p:cNvPr id="10"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5791200"/>
                <a:ext cx="35718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1" name="Group 6"/>
          <p:cNvGrpSpPr>
            <a:grpSpLocks/>
          </p:cNvGrpSpPr>
          <p:nvPr/>
        </p:nvGrpSpPr>
        <p:grpSpPr bwMode="auto">
          <a:xfrm>
            <a:off x="562490" y="2005853"/>
            <a:ext cx="6240780" cy="1708786"/>
            <a:chOff x="304800" y="2936875"/>
            <a:chExt cx="4800600" cy="1423988"/>
          </a:xfrm>
        </p:grpSpPr>
        <p:cxnSp>
          <p:nvCxnSpPr>
            <p:cNvPr id="12" name="Straight Connector 11"/>
            <p:cNvCxnSpPr/>
            <p:nvPr/>
          </p:nvCxnSpPr>
          <p:spPr>
            <a:xfrm>
              <a:off x="1828800" y="4143375"/>
              <a:ext cx="1295400" cy="142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flipH="1" flipV="1">
              <a:off x="2971800" y="3989388"/>
              <a:ext cx="306387" cy="15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a:off x="1724818" y="4260057"/>
              <a:ext cx="201613"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nvGrpSpPr>
            <p:cNvPr id="15" name="Group 1"/>
            <p:cNvGrpSpPr>
              <a:grpSpLocks/>
            </p:cNvGrpSpPr>
            <p:nvPr/>
          </p:nvGrpSpPr>
          <p:grpSpPr bwMode="auto">
            <a:xfrm>
              <a:off x="304800" y="2936875"/>
              <a:ext cx="4800600" cy="974625"/>
              <a:chOff x="304800" y="2936875"/>
              <a:chExt cx="4800600" cy="974625"/>
            </a:xfrm>
          </p:grpSpPr>
          <p:sp>
            <p:nvSpPr>
              <p:cNvPr id="16" name="TextBox 15"/>
              <p:cNvSpPr txBox="1"/>
              <p:nvPr/>
            </p:nvSpPr>
            <p:spPr>
              <a:xfrm>
                <a:off x="304800" y="2936875"/>
                <a:ext cx="4800600" cy="974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defRPr/>
                </a:pPr>
                <a:r>
                  <a:rPr lang="en-US" sz="3500" dirty="0">
                    <a:latin typeface="Times New Roman" pitchFamily="18" charset="0"/>
                    <a:cs typeface="Times New Roman" pitchFamily="18" charset="0"/>
                  </a:rPr>
                  <a:t>Di </a:t>
                </a:r>
                <a:r>
                  <a:rPr lang="en-US" sz="3500" dirty="0" err="1">
                    <a:latin typeface="Times New Roman" pitchFamily="18" charset="0"/>
                    <a:cs typeface="Times New Roman" pitchFamily="18" charset="0"/>
                  </a:rPr>
                  <a:t>chuyển</a:t>
                </a:r>
                <a:r>
                  <a:rPr lang="en-US" sz="3500" dirty="0">
                    <a:latin typeface="Times New Roman" pitchFamily="18" charset="0"/>
                    <a:cs typeface="Times New Roman" pitchFamily="18" charset="0"/>
                  </a:rPr>
                  <a:t>      </a:t>
                </a:r>
                <a:r>
                  <a:rPr lang="vi-VN" sz="3500" dirty="0">
                    <a:latin typeface="Times New Roman" pitchFamily="18" charset="0"/>
                    <a:cs typeface="Times New Roman" pitchFamily="18" charset="0"/>
                  </a:rPr>
                  <a:t>để</a:t>
                </a:r>
                <a:r>
                  <a:rPr lang="en-US" sz="3500" dirty="0">
                    <a:latin typeface="Times New Roman" pitchFamily="18" charset="0"/>
                    <a:cs typeface="Times New Roman" pitchFamily="18" charset="0"/>
                  </a:rPr>
                  <a:t> </a:t>
                </a:r>
                <a:r>
                  <a:rPr lang="vi-VN" sz="3500" dirty="0">
                    <a:latin typeface="Times New Roman" pitchFamily="18" charset="0"/>
                    <a:cs typeface="Times New Roman" pitchFamily="18" charset="0"/>
                  </a:rPr>
                  <a:t>đ</a:t>
                </a:r>
                <a:r>
                  <a:rPr lang="en-US" sz="3500" dirty="0" err="1">
                    <a:latin typeface="Times New Roman" pitchFamily="18" charset="0"/>
                    <a:cs typeface="Times New Roman" pitchFamily="18" charset="0"/>
                  </a:rPr>
                  <a:t>iều</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chỉnh</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dòng</a:t>
                </a:r>
                <a:r>
                  <a:rPr lang="en-US" sz="3500" dirty="0">
                    <a:latin typeface="Times New Roman" pitchFamily="18" charset="0"/>
                    <a:cs typeface="Times New Roman" pitchFamily="18" charset="0"/>
                  </a:rPr>
                  <a:t> </a:t>
                </a:r>
                <a:r>
                  <a:rPr lang="vi-VN" sz="3500" dirty="0">
                    <a:latin typeface="Times New Roman" pitchFamily="18" charset="0"/>
                    <a:cs typeface="Times New Roman" pitchFamily="18" charset="0"/>
                  </a:rPr>
                  <a:t>đầu</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của</a:t>
                </a:r>
                <a:r>
                  <a:rPr lang="en-US" sz="3500" dirty="0">
                    <a:latin typeface="Times New Roman" pitchFamily="18" charset="0"/>
                    <a:cs typeface="Times New Roman" pitchFamily="18" charset="0"/>
                  </a:rPr>
                  <a:t> </a:t>
                </a:r>
                <a:r>
                  <a:rPr lang="vi-VN" sz="3500" dirty="0">
                    <a:latin typeface="Times New Roman" pitchFamily="18" charset="0"/>
                    <a:cs typeface="Times New Roman" pitchFamily="18" charset="0"/>
                  </a:rPr>
                  <a:t>đ</a:t>
                </a:r>
                <a:r>
                  <a:rPr lang="en-US" sz="3500" dirty="0" err="1">
                    <a:latin typeface="Times New Roman" pitchFamily="18" charset="0"/>
                    <a:cs typeface="Times New Roman" pitchFamily="18" charset="0"/>
                  </a:rPr>
                  <a:t>oạn</a:t>
                </a:r>
                <a:r>
                  <a:rPr lang="en-US" sz="3500" dirty="0">
                    <a:latin typeface="Times New Roman" pitchFamily="18" charset="0"/>
                    <a:cs typeface="Times New Roman" pitchFamily="18" charset="0"/>
                  </a:rPr>
                  <a:t> v</a:t>
                </a:r>
                <a:r>
                  <a:rPr lang="vi-VN" sz="3500" dirty="0">
                    <a:latin typeface="Times New Roman" pitchFamily="18" charset="0"/>
                    <a:cs typeface="Times New Roman" pitchFamily="18" charset="0"/>
                  </a:rPr>
                  <a:t>ă</a:t>
                </a:r>
                <a:r>
                  <a:rPr lang="en-US" sz="3500" dirty="0">
                    <a:latin typeface="Times New Roman" pitchFamily="18" charset="0"/>
                    <a:cs typeface="Times New Roman" pitchFamily="18" charset="0"/>
                  </a:rPr>
                  <a:t>n </a:t>
                </a:r>
                <a:r>
                  <a:rPr lang="en-US" sz="3500" dirty="0" err="1">
                    <a:latin typeface="Times New Roman" pitchFamily="18" charset="0"/>
                    <a:cs typeface="Times New Roman" pitchFamily="18" charset="0"/>
                  </a:rPr>
                  <a:t>bản</a:t>
                </a:r>
                <a:endParaRPr lang="en-US" sz="3500" dirty="0">
                  <a:latin typeface="Times New Roman" pitchFamily="18" charset="0"/>
                  <a:cs typeface="Times New Roman" pitchFamily="18" charset="0"/>
                </a:endParaRPr>
              </a:p>
            </p:txBody>
          </p:sp>
          <p:pic>
            <p:nvPicPr>
              <p:cNvPr id="17"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3048000"/>
                <a:ext cx="24447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8" name="Group 9"/>
          <p:cNvGrpSpPr>
            <a:grpSpLocks/>
          </p:cNvGrpSpPr>
          <p:nvPr/>
        </p:nvGrpSpPr>
        <p:grpSpPr bwMode="auto">
          <a:xfrm>
            <a:off x="7199510" y="4549033"/>
            <a:ext cx="4556760" cy="1944887"/>
            <a:chOff x="5638800" y="5257800"/>
            <a:chExt cx="3505200" cy="1620737"/>
          </a:xfrm>
        </p:grpSpPr>
        <p:cxnSp>
          <p:nvCxnSpPr>
            <p:cNvPr id="19" name="Straight Arrow Connector 18"/>
            <p:cNvCxnSpPr/>
            <p:nvPr/>
          </p:nvCxnSpPr>
          <p:spPr>
            <a:xfrm rot="5400000" flipH="1" flipV="1">
              <a:off x="8154194" y="5409406"/>
              <a:ext cx="3048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372350" y="5562600"/>
              <a:ext cx="914400" cy="158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7206457" y="5714206"/>
              <a:ext cx="304800" cy="1587"/>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22" name="Group 3"/>
            <p:cNvGrpSpPr>
              <a:grpSpLocks/>
            </p:cNvGrpSpPr>
            <p:nvPr/>
          </p:nvGrpSpPr>
          <p:grpSpPr bwMode="auto">
            <a:xfrm>
              <a:off x="5638800" y="5791200"/>
              <a:ext cx="3505200" cy="1087337"/>
              <a:chOff x="5638800" y="5791200"/>
              <a:chExt cx="3505200" cy="1087337"/>
            </a:xfrm>
          </p:grpSpPr>
          <p:sp>
            <p:nvSpPr>
              <p:cNvPr id="23" name="TextBox 22"/>
              <p:cNvSpPr txBox="1"/>
              <p:nvPr/>
            </p:nvSpPr>
            <p:spPr>
              <a:xfrm>
                <a:off x="5638800" y="5903912"/>
                <a:ext cx="3505200" cy="974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defRPr/>
                </a:pPr>
                <a:r>
                  <a:rPr lang="en-US" sz="3500" dirty="0">
                    <a:latin typeface="Times New Roman" pitchFamily="18" charset="0"/>
                    <a:cs typeface="Times New Roman" pitchFamily="18" charset="0"/>
                  </a:rPr>
                  <a:t>Di </a:t>
                </a:r>
                <a:r>
                  <a:rPr lang="en-US" sz="3500" dirty="0" err="1">
                    <a:latin typeface="Times New Roman" pitchFamily="18" charset="0"/>
                    <a:cs typeface="Times New Roman" pitchFamily="18" charset="0"/>
                  </a:rPr>
                  <a:t>chuyển</a:t>
                </a:r>
                <a:r>
                  <a:rPr lang="en-US" sz="3500" dirty="0">
                    <a:latin typeface="Times New Roman" pitchFamily="18" charset="0"/>
                    <a:cs typeface="Times New Roman" pitchFamily="18" charset="0"/>
                  </a:rPr>
                  <a:t>     </a:t>
                </a:r>
                <a:r>
                  <a:rPr lang="vi-VN" sz="3500" dirty="0">
                    <a:latin typeface="Times New Roman" pitchFamily="18" charset="0"/>
                    <a:cs typeface="Times New Roman" pitchFamily="18" charset="0"/>
                  </a:rPr>
                  <a:t>để</a:t>
                </a:r>
                <a:r>
                  <a:rPr lang="en-US" sz="3500" dirty="0">
                    <a:latin typeface="Times New Roman" pitchFamily="18" charset="0"/>
                    <a:cs typeface="Times New Roman" pitchFamily="18" charset="0"/>
                  </a:rPr>
                  <a:t> c</a:t>
                </a:r>
                <a:r>
                  <a:rPr lang="vi-VN" sz="3500" dirty="0">
                    <a:latin typeface="Times New Roman" pitchFamily="18" charset="0"/>
                    <a:cs typeface="Times New Roman" pitchFamily="18" charset="0"/>
                  </a:rPr>
                  <a:t>ă</a:t>
                </a:r>
                <a:r>
                  <a:rPr lang="en-US" sz="3500" dirty="0">
                    <a:latin typeface="Times New Roman" pitchFamily="18" charset="0"/>
                    <a:cs typeface="Times New Roman" pitchFamily="18" charset="0"/>
                  </a:rPr>
                  <a:t>n </a:t>
                </a:r>
                <a:r>
                  <a:rPr lang="en-US" sz="3500" dirty="0" err="1">
                    <a:latin typeface="Times New Roman" pitchFamily="18" charset="0"/>
                    <a:cs typeface="Times New Roman" pitchFamily="18" charset="0"/>
                  </a:rPr>
                  <a:t>lề</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phải</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của</a:t>
                </a:r>
                <a:r>
                  <a:rPr lang="en-US" sz="3500" dirty="0">
                    <a:latin typeface="Times New Roman" pitchFamily="18" charset="0"/>
                    <a:cs typeface="Times New Roman" pitchFamily="18" charset="0"/>
                  </a:rPr>
                  <a:t> </a:t>
                </a:r>
                <a:r>
                  <a:rPr lang="vi-VN" sz="3500" dirty="0">
                    <a:latin typeface="Times New Roman" pitchFamily="18" charset="0"/>
                    <a:cs typeface="Times New Roman" pitchFamily="18" charset="0"/>
                  </a:rPr>
                  <a:t>đ</a:t>
                </a:r>
                <a:r>
                  <a:rPr lang="en-US" sz="3500" dirty="0" err="1">
                    <a:latin typeface="Times New Roman" pitchFamily="18" charset="0"/>
                    <a:cs typeface="Times New Roman" pitchFamily="18" charset="0"/>
                  </a:rPr>
                  <a:t>oạn</a:t>
                </a:r>
                <a:r>
                  <a:rPr lang="en-US" sz="3500" dirty="0">
                    <a:latin typeface="Times New Roman" pitchFamily="18" charset="0"/>
                    <a:cs typeface="Times New Roman" pitchFamily="18" charset="0"/>
                  </a:rPr>
                  <a:t> v</a:t>
                </a:r>
                <a:r>
                  <a:rPr lang="vi-VN" sz="3500" dirty="0">
                    <a:latin typeface="Times New Roman" pitchFamily="18" charset="0"/>
                    <a:cs typeface="Times New Roman" pitchFamily="18" charset="0"/>
                  </a:rPr>
                  <a:t>ă</a:t>
                </a:r>
                <a:r>
                  <a:rPr lang="en-US" sz="3500" dirty="0">
                    <a:latin typeface="Times New Roman" pitchFamily="18" charset="0"/>
                    <a:cs typeface="Times New Roman" pitchFamily="18" charset="0"/>
                  </a:rPr>
                  <a:t>n </a:t>
                </a:r>
                <a:r>
                  <a:rPr lang="en-US" sz="3500" dirty="0" err="1">
                    <a:latin typeface="Times New Roman" pitchFamily="18" charset="0"/>
                    <a:cs typeface="Times New Roman" pitchFamily="18" charset="0"/>
                  </a:rPr>
                  <a:t>bản</a:t>
                </a:r>
                <a:endParaRPr lang="en-US" sz="3500" dirty="0">
                  <a:latin typeface="Times New Roman" pitchFamily="18" charset="0"/>
                  <a:cs typeface="Times New Roman" pitchFamily="18" charset="0"/>
                </a:endParaRPr>
              </a:p>
            </p:txBody>
          </p:sp>
          <p:pic>
            <p:nvPicPr>
              <p:cNvPr id="24"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7250" y="5791200"/>
                <a:ext cx="3571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25" name="图片 44037" descr="1-34"/>
          <p:cNvPicPr>
            <a:picLocks noChangeAspect="1"/>
          </p:cNvPicPr>
          <p:nvPr/>
        </p:nvPicPr>
        <p:blipFill>
          <a:blip r:embed="rId5"/>
          <a:stretch>
            <a:fillRect/>
          </a:stretch>
        </p:blipFill>
        <p:spPr>
          <a:xfrm>
            <a:off x="9378830" y="880024"/>
            <a:ext cx="2377440" cy="2518358"/>
          </a:xfrm>
          <a:prstGeom prst="rect">
            <a:avLst/>
          </a:prstGeom>
          <a:noFill/>
          <a:ln w="9525">
            <a:noFill/>
          </a:ln>
        </p:spPr>
      </p:pic>
    </p:spTree>
    <p:extLst>
      <p:ext uri="{BB962C8B-B14F-4D97-AF65-F5344CB8AC3E}">
        <p14:creationId xmlns:p14="http://schemas.microsoft.com/office/powerpoint/2010/main" val="291126920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7"/>
          <p:cNvSpPr txBox="1">
            <a:spLocks noChangeArrowheads="1"/>
          </p:cNvSpPr>
          <p:nvPr/>
        </p:nvSpPr>
        <p:spPr bwMode="auto">
          <a:xfrm>
            <a:off x="2133600" y="106690"/>
            <a:ext cx="8812527" cy="73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4936" tIns="57468" rIns="114936" bIns="5746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vi-VN" sz="4000" b="1" dirty="0">
                <a:latin typeface="Times New Roman" pitchFamily="18" charset="0"/>
                <a:cs typeface="Times New Roman" pitchFamily="18" charset="0"/>
              </a:rPr>
              <a:t>4. </a:t>
            </a:r>
            <a:r>
              <a:rPr lang="en-US" altLang="vi-VN" sz="4000" b="1" dirty="0" err="1">
                <a:latin typeface="Times New Roman" pitchFamily="18" charset="0"/>
                <a:cs typeface="Times New Roman" pitchFamily="18" charset="0"/>
              </a:rPr>
              <a:t>Định</a:t>
            </a:r>
            <a:r>
              <a:rPr lang="en-US" altLang="vi-VN" sz="4000" b="1" dirty="0">
                <a:latin typeface="Times New Roman" pitchFamily="18" charset="0"/>
                <a:cs typeface="Times New Roman" pitchFamily="18" charset="0"/>
              </a:rPr>
              <a:t> </a:t>
            </a:r>
            <a:r>
              <a:rPr lang="en-US" altLang="vi-VN" sz="4000" b="1" dirty="0" err="1">
                <a:latin typeface="Times New Roman" pitchFamily="18" charset="0"/>
                <a:cs typeface="Times New Roman" pitchFamily="18" charset="0"/>
              </a:rPr>
              <a:t>dạng</a:t>
            </a:r>
            <a:r>
              <a:rPr lang="en-US" altLang="vi-VN" sz="4000" b="1" dirty="0">
                <a:latin typeface="Times New Roman" pitchFamily="18" charset="0"/>
                <a:cs typeface="Times New Roman" pitchFamily="18" charset="0"/>
              </a:rPr>
              <a:t> </a:t>
            </a:r>
            <a:r>
              <a:rPr lang="en-US" altLang="vi-VN" sz="4000" b="1" dirty="0" err="1">
                <a:latin typeface="Times New Roman" pitchFamily="18" charset="0"/>
                <a:cs typeface="Times New Roman" pitchFamily="18" charset="0"/>
              </a:rPr>
              <a:t>lề</a:t>
            </a:r>
            <a:r>
              <a:rPr lang="en-US" altLang="vi-VN" sz="4000" b="1" dirty="0">
                <a:latin typeface="Times New Roman" pitchFamily="18" charset="0"/>
                <a:cs typeface="Times New Roman" pitchFamily="18" charset="0"/>
              </a:rPr>
              <a:t> </a:t>
            </a:r>
            <a:r>
              <a:rPr lang="en-US" altLang="vi-VN" sz="4000" b="1" dirty="0" err="1">
                <a:latin typeface="Times New Roman" pitchFamily="18" charset="0"/>
                <a:cs typeface="Times New Roman" pitchFamily="18" charset="0"/>
              </a:rPr>
              <a:t>trên</a:t>
            </a:r>
            <a:r>
              <a:rPr lang="en-US" altLang="vi-VN" sz="4000" b="1" dirty="0">
                <a:latin typeface="Times New Roman" pitchFamily="18" charset="0"/>
                <a:cs typeface="Times New Roman" pitchFamily="18" charset="0"/>
              </a:rPr>
              <a:t> </a:t>
            </a:r>
            <a:r>
              <a:rPr lang="en-US" altLang="vi-VN" sz="4000" b="1" dirty="0" err="1">
                <a:latin typeface="Times New Roman" pitchFamily="18" charset="0"/>
                <a:cs typeface="Times New Roman" pitchFamily="18" charset="0"/>
              </a:rPr>
              <a:t>và</a:t>
            </a:r>
            <a:r>
              <a:rPr lang="en-US" altLang="vi-VN" sz="4000" b="1" dirty="0">
                <a:latin typeface="Times New Roman" pitchFamily="18" charset="0"/>
                <a:cs typeface="Times New Roman" pitchFamily="18" charset="0"/>
              </a:rPr>
              <a:t> </a:t>
            </a:r>
            <a:r>
              <a:rPr lang="en-US" altLang="vi-VN" sz="4000" b="1" dirty="0" err="1">
                <a:latin typeface="Times New Roman" pitchFamily="18" charset="0"/>
                <a:cs typeface="Times New Roman" pitchFamily="18" charset="0"/>
              </a:rPr>
              <a:t>lề</a:t>
            </a:r>
            <a:r>
              <a:rPr lang="en-US" altLang="vi-VN" sz="4000" b="1" dirty="0">
                <a:latin typeface="Times New Roman" pitchFamily="18" charset="0"/>
                <a:cs typeface="Times New Roman" pitchFamily="18" charset="0"/>
              </a:rPr>
              <a:t> d</a:t>
            </a:r>
            <a:r>
              <a:rPr lang="vi-VN" altLang="vi-VN" sz="4000" b="1" dirty="0">
                <a:latin typeface="Times New Roman" pitchFamily="18" charset="0"/>
                <a:cs typeface="Times New Roman" pitchFamily="18" charset="0"/>
              </a:rPr>
              <a:t>ưới</a:t>
            </a:r>
            <a:endParaRPr lang="en-US" altLang="vi-VN" sz="4000" b="1" dirty="0">
              <a:latin typeface="Times New Roman" pitchFamily="18" charset="0"/>
              <a:cs typeface="Times New Roman" pitchFamily="18" charset="0"/>
            </a:endParaRPr>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047466"/>
            <a:ext cx="594360" cy="2297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9630" y="4297690"/>
            <a:ext cx="792480" cy="2530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6781800" y="1554490"/>
            <a:ext cx="3352800" cy="646331"/>
          </a:xfrm>
          <a:prstGeom prst="rect">
            <a:avLst/>
          </a:prstGeom>
          <a:noFill/>
        </p:spPr>
        <p:txBody>
          <a:bodyPr wrap="square" rtlCol="0">
            <a:spAutoFit/>
          </a:bodyPr>
          <a:lstStyle/>
          <a:p>
            <a:r>
              <a:rPr lang="en-US" sz="3600" b="1" dirty="0" err="1">
                <a:latin typeface="Times New Roman" pitchFamily="18" charset="0"/>
                <a:cs typeface="Times New Roman" pitchFamily="18" charset="0"/>
              </a:rPr>
              <a:t>Lề</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trên</a:t>
            </a:r>
            <a:endParaRPr lang="en-US" sz="3600" b="1" dirty="0">
              <a:latin typeface="Times New Roman" pitchFamily="18" charset="0"/>
              <a:cs typeface="Times New Roman" pitchFamily="18" charset="0"/>
            </a:endParaRPr>
          </a:p>
        </p:txBody>
      </p:sp>
      <p:sp>
        <p:nvSpPr>
          <p:cNvPr id="7" name="TextBox 6"/>
          <p:cNvSpPr txBox="1"/>
          <p:nvPr/>
        </p:nvSpPr>
        <p:spPr>
          <a:xfrm>
            <a:off x="6558913" y="5116730"/>
            <a:ext cx="3352800" cy="646331"/>
          </a:xfrm>
          <a:prstGeom prst="rect">
            <a:avLst/>
          </a:prstGeom>
          <a:noFill/>
        </p:spPr>
        <p:txBody>
          <a:bodyPr wrap="square" rtlCol="0">
            <a:spAutoFit/>
          </a:bodyPr>
          <a:lstStyle/>
          <a:p>
            <a:r>
              <a:rPr lang="en-US" sz="3600" b="1" dirty="0" err="1">
                <a:latin typeface="Times New Roman" pitchFamily="18" charset="0"/>
                <a:cs typeface="Times New Roman" pitchFamily="18" charset="0"/>
              </a:rPr>
              <a:t>Lề</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dưới</a:t>
            </a:r>
            <a:endParaRPr lang="en-US" sz="3600" b="1" dirty="0">
              <a:latin typeface="Times New Roman" pitchFamily="18" charset="0"/>
              <a:cs typeface="Times New Roman" pitchFamily="18" charset="0"/>
            </a:endParaRPr>
          </a:p>
        </p:txBody>
      </p:sp>
      <p:sp>
        <p:nvSpPr>
          <p:cNvPr id="8" name="TextBox 7"/>
          <p:cNvSpPr txBox="1"/>
          <p:nvPr/>
        </p:nvSpPr>
        <p:spPr>
          <a:xfrm>
            <a:off x="1028703" y="1523716"/>
            <a:ext cx="8839200" cy="4247317"/>
          </a:xfrm>
          <a:prstGeom prst="rect">
            <a:avLst/>
          </a:prstGeom>
          <a:noFill/>
        </p:spPr>
        <p:txBody>
          <a:bodyPr wrap="square" rtlCol="0">
            <a:spAutoFit/>
          </a:bodyPr>
          <a:lstStyle/>
          <a:p>
            <a:pPr>
              <a:lnSpc>
                <a:spcPct val="150000"/>
              </a:lnSpc>
            </a:pPr>
            <a:r>
              <a:rPr lang="en-US" sz="3600" b="1" dirty="0" err="1">
                <a:solidFill>
                  <a:srgbClr val="FF0000"/>
                </a:solidFill>
                <a:latin typeface="Times New Roman" pitchFamily="18" charset="0"/>
                <a:cs typeface="Times New Roman" pitchFamily="18" charset="0"/>
              </a:rPr>
              <a:t>Cách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thực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hiện</a:t>
            </a:r>
            <a:r>
              <a:rPr lang="en-US" sz="3600" b="1" dirty="0">
                <a:latin typeface="Times New Roman" pitchFamily="18" charset="0"/>
                <a:cs typeface="Times New Roman" pitchFamily="18" charset="0"/>
              </a:rPr>
              <a:t>:</a:t>
            </a:r>
          </a:p>
          <a:p>
            <a:pPr marL="457200" indent="-457200">
              <a:lnSpc>
                <a:spcPct val="150000"/>
              </a:lnSpc>
              <a:buFont typeface="Arial" pitchFamily="34" charset="0"/>
              <a:buChar char="•"/>
            </a:pPr>
            <a:r>
              <a:rPr lang="en-US" sz="3600" b="1" u="sng" dirty="0" err="1">
                <a:solidFill>
                  <a:srgbClr val="C00000"/>
                </a:solidFill>
                <a:latin typeface="Times New Roman" pitchFamily="18" charset="0"/>
                <a:cs typeface="Times New Roman" pitchFamily="18" charset="0"/>
              </a:rPr>
              <a:t>Bước</a:t>
            </a:r>
            <a:r>
              <a:rPr lang="en-US" sz="3600" b="1" u="sng" dirty="0">
                <a:solidFill>
                  <a:srgbClr val="C00000"/>
                </a:solidFill>
                <a:latin typeface="Times New Roman" pitchFamily="18" charset="0"/>
                <a:cs typeface="Times New Roman" pitchFamily="18" charset="0"/>
              </a:rPr>
              <a:t> 1: </a:t>
            </a:r>
            <a:r>
              <a:rPr lang="en-US" sz="3600" dirty="0" err="1">
                <a:latin typeface="Times New Roman" pitchFamily="18" charset="0"/>
                <a:cs typeface="Times New Roman" pitchFamily="18" charset="0"/>
              </a:rPr>
              <a:t>Đặt</a:t>
            </a:r>
            <a:r>
              <a:rPr lang="en-US" sz="3600" dirty="0">
                <a:latin typeface="Times New Roman" pitchFamily="18" charset="0"/>
                <a:cs typeface="Times New Roman" pitchFamily="18" charset="0"/>
              </a:rPr>
              <a:t> con </a:t>
            </a:r>
            <a:r>
              <a:rPr lang="en-US" sz="3600" dirty="0" err="1">
                <a:latin typeface="Times New Roman" pitchFamily="18" charset="0"/>
                <a:cs typeface="Times New Roman" pitchFamily="18" charset="0"/>
              </a:rPr>
              <a:t>trỏ</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chuột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vào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lề</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trên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trang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văn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bản</a:t>
            </a:r>
            <a:endParaRPr lang="en-US" sz="3600" dirty="0">
              <a:latin typeface="Times New Roman" pitchFamily="18" charset="0"/>
              <a:cs typeface="Times New Roman" pitchFamily="18" charset="0"/>
            </a:endParaRPr>
          </a:p>
          <a:p>
            <a:pPr marL="457200" indent="-457200">
              <a:lnSpc>
                <a:spcPct val="150000"/>
              </a:lnSpc>
              <a:buFont typeface="Arial" pitchFamily="34" charset="0"/>
              <a:buChar char="•"/>
            </a:pPr>
            <a:r>
              <a:rPr lang="en-US" sz="3600" b="1" u="sng" dirty="0" err="1">
                <a:solidFill>
                  <a:srgbClr val="C00000"/>
                </a:solidFill>
                <a:latin typeface="Times New Roman" pitchFamily="18" charset="0"/>
                <a:cs typeface="Times New Roman" pitchFamily="18" charset="0"/>
              </a:rPr>
              <a:t>Bước</a:t>
            </a:r>
            <a:r>
              <a:rPr lang="en-US" sz="3600" b="1" u="sng" dirty="0">
                <a:solidFill>
                  <a:srgbClr val="C00000"/>
                </a:solidFill>
                <a:latin typeface="Times New Roman" pitchFamily="18" charset="0"/>
                <a:cs typeface="Times New Roman" pitchFamily="18" charset="0"/>
              </a:rPr>
              <a:t> 2: </a:t>
            </a:r>
            <a:r>
              <a:rPr lang="en-US" sz="3600" dirty="0" err="1">
                <a:latin typeface="Times New Roman" pitchFamily="18" charset="0"/>
                <a:cs typeface="Times New Roman" pitchFamily="18" charset="0"/>
              </a:rPr>
              <a:t>Kéo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thả</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chuột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lên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phía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trên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hoặc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dưới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đê</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mở</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rộng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hoặc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hẹp</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trang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văn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bản</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395906540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par>
                                <p:cTn id="26" presetID="63" presetClass="path" presetSubtype="0" accel="50000" decel="50000" fill="hold" nodeType="withEffect">
                                  <p:stCondLst>
                                    <p:cond delay="0"/>
                                  </p:stCondLst>
                                  <p:childTnLst>
                                    <p:animMotion origin="layout" path="M 1.04167E-6 1.11111E-6 L 0.38529 -0.00394 " pathEditMode="relative" rAng="0" ptsTypes="AA">
                                      <p:cBhvr>
                                        <p:cTn id="27" dur="2000" fill="hold"/>
                                        <p:tgtEl>
                                          <p:spTgt spid="4"/>
                                        </p:tgtEl>
                                        <p:attrNameLst>
                                          <p:attrName>ppt_x</p:attrName>
                                          <p:attrName>ppt_y</p:attrName>
                                        </p:attrNameLst>
                                      </p:cBhvr>
                                      <p:rCtr x="19258" y="-208"/>
                                    </p:animMotion>
                                  </p:childTnLst>
                                </p:cTn>
                              </p:par>
                              <p:par>
                                <p:cTn id="28" presetID="63" presetClass="path" presetSubtype="0" accel="50000" decel="50000" fill="hold" nodeType="withEffect">
                                  <p:stCondLst>
                                    <p:cond delay="0"/>
                                  </p:stCondLst>
                                  <p:childTnLst>
                                    <p:animMotion origin="layout" path="M -3.33333E-6 -1.11111E-6 L 0.37605 -0.00555 " pathEditMode="relative" rAng="0" ptsTypes="AA">
                                      <p:cBhvr>
                                        <p:cTn id="29" dur="2000" fill="hold"/>
                                        <p:tgtEl>
                                          <p:spTgt spid="5"/>
                                        </p:tgtEl>
                                        <p:attrNameLst>
                                          <p:attrName>ppt_x</p:attrName>
                                          <p:attrName>ppt_y</p:attrName>
                                        </p:attrNameLst>
                                      </p:cBhvr>
                                      <p:rCtr x="18802" y="-278"/>
                                    </p:animMotion>
                                  </p:childTnLst>
                                </p:cTn>
                              </p:par>
                              <p:par>
                                <p:cTn id="30" presetID="10" presetClass="exit" presetSubtype="0" fill="hold" grpId="1" nodeType="with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7"/>
                                        </p:tgtEl>
                                      </p:cBhvr>
                                    </p:animEffect>
                                    <p:set>
                                      <p:cBhvr>
                                        <p:cTn id="35"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P spid="8" grpId="0"/>
    </p:bldLst>
  </p:timing>
</p:sld>
</file>

<file path=ppt/theme/theme1.xml><?xml version="1.0" encoding="utf-8"?>
<a:theme xmlns:a="http://schemas.openxmlformats.org/drawingml/2006/main" name="FLOWERS 16X9">
  <a:themeElements>
    <a:clrScheme name="Flowers">
      <a:dk1>
        <a:srgbClr val="1D5253"/>
      </a:dk1>
      <a:lt1>
        <a:sysClr val="window" lastClr="FFFFFF"/>
      </a:lt1>
      <a:dk2>
        <a:srgbClr val="000000"/>
      </a:dk2>
      <a:lt2>
        <a:srgbClr val="F1FAFA"/>
      </a:lt2>
      <a:accent1>
        <a:srgbClr val="8B4A90"/>
      </a:accent1>
      <a:accent2>
        <a:srgbClr val="349294"/>
      </a:accent2>
      <a:accent3>
        <a:srgbClr val="A5A5A5"/>
      </a:accent3>
      <a:accent4>
        <a:srgbClr val="477BB9"/>
      </a:accent4>
      <a:accent5>
        <a:srgbClr val="BA4471"/>
      </a:accent5>
      <a:accent6>
        <a:srgbClr val="8160BC"/>
      </a:accent6>
      <a:hlink>
        <a:srgbClr val="8B4A90"/>
      </a:hlink>
      <a:folHlink>
        <a:srgbClr val="808080"/>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rple flowers on blue (widescreen).potx" id="{828F1CAB-9298-4592-9282-F8DFCE9B5AAD}" vid="{F1565BE0-C58B-47E2-98D9-9569E7AA0A86}"/>
    </a:ext>
  </a:extLst>
</a:theme>
</file>

<file path=ppt/theme/theme2.xml><?xml version="1.0" encoding="utf-8"?>
<a:theme xmlns:a="http://schemas.openxmlformats.org/drawingml/2006/main" name="Office Theme">
  <a:themeElements>
    <a:clrScheme name="Flowers">
      <a:dk1>
        <a:srgbClr val="1D5253"/>
      </a:dk1>
      <a:lt1>
        <a:sysClr val="window" lastClr="FFFFFF"/>
      </a:lt1>
      <a:dk2>
        <a:srgbClr val="000000"/>
      </a:dk2>
      <a:lt2>
        <a:srgbClr val="F1FAFA"/>
      </a:lt2>
      <a:accent1>
        <a:srgbClr val="8B4A90"/>
      </a:accent1>
      <a:accent2>
        <a:srgbClr val="349294"/>
      </a:accent2>
      <a:accent3>
        <a:srgbClr val="A5A5A5"/>
      </a:accent3>
      <a:accent4>
        <a:srgbClr val="477BB9"/>
      </a:accent4>
      <a:accent5>
        <a:srgbClr val="BA4471"/>
      </a:accent5>
      <a:accent6>
        <a:srgbClr val="8160BC"/>
      </a:accent6>
      <a:hlink>
        <a:srgbClr val="8B4A90"/>
      </a:hlink>
      <a:folHlink>
        <a:srgbClr val="808080"/>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Flowers">
      <a:dk1>
        <a:srgbClr val="1D5253"/>
      </a:dk1>
      <a:lt1>
        <a:sysClr val="window" lastClr="FFFFFF"/>
      </a:lt1>
      <a:dk2>
        <a:srgbClr val="000000"/>
      </a:dk2>
      <a:lt2>
        <a:srgbClr val="F1FAFA"/>
      </a:lt2>
      <a:accent1>
        <a:srgbClr val="8B4A90"/>
      </a:accent1>
      <a:accent2>
        <a:srgbClr val="349294"/>
      </a:accent2>
      <a:accent3>
        <a:srgbClr val="A5A5A5"/>
      </a:accent3>
      <a:accent4>
        <a:srgbClr val="477BB9"/>
      </a:accent4>
      <a:accent5>
        <a:srgbClr val="BA4471"/>
      </a:accent5>
      <a:accent6>
        <a:srgbClr val="8160BC"/>
      </a:accent6>
      <a:hlink>
        <a:srgbClr val="8B4A90"/>
      </a:hlink>
      <a:folHlink>
        <a:srgbClr val="808080"/>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Purple flowers on blue (widescreen)</Template>
  <TotalTime>283</TotalTime>
  <Words>1304</Words>
  <Application>Microsoft Office PowerPoint</Application>
  <PresentationFormat>Widescreen</PresentationFormat>
  <Paragraphs>94</Paragraphs>
  <Slides>15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Calibri</vt:lpstr>
      <vt:lpstr>Century Schoolbook</vt:lpstr>
      <vt:lpstr>Comic Sans MS</vt:lpstr>
      <vt:lpstr>Tahoma</vt:lpstr>
      <vt:lpstr>Times New Roman</vt:lpstr>
      <vt:lpstr>VNI-Disney</vt:lpstr>
      <vt:lpstr>Wingdings</vt:lpstr>
      <vt:lpstr>FLOWERS 16X9</vt:lpstr>
      <vt:lpstr>PowerPoint Presentation</vt:lpstr>
      <vt:lpstr>PowerPoint Presentation</vt:lpstr>
      <vt:lpstr> Hang Sơn Đoòng Hang Sơn Đoòng tại xã Tân Trạch, huyện Bố Trạch tỉnh Quảng Bình của Việt Nam được coi là hang động tự nhiên lớn nhất thế giới. Hang này nằm trong quần thể hang động Phong Nha – Kẻ Bàng. Hang Sơn Đoòng là một phần của hệ thống ngầm nối với hơn 150 động khác ở Việt Nam gần biên giới với Lào. Thời báo New York xếp hang Sơn Đoòng vào vị trí thứ 8 trong 52 địa danh trong danh sách những nơi nên đến năm 2014. Dãy núi đá vôi vùng biên giới Việt – Lào có nhiều hang động như động Phong Nha đã biết đến từ lâu nhưng hang Sơn Đoòng chỉ được khám phá vào năm 1991 khi Hồ Khanh - một người dân địa phương - tình cờ tìm ra khi lánh vào cửa hang để tránh mưa. Bẵng một thời gian đến năm 2009 khi đoàn thám hiểm Hiệp hội Hang động Hoàng gia đến khu vực này thăm dò thì Hồ Khanh mới báo cho họ. Phải khó khăn lắm ông mới tìm lại được cửa hang vốn nằm sâu trong rừng già với địa hình khá hiểm trở, cách xa đường lớn và không thể phát hiện thấy trên Google Earth. Dưới sự hướng dẫn của ông, họ đã đi sâu vào hang, chụp ảnh, đo đạc và thu thập dữ kiện khoa học.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SAMSUNG</dc:creator>
  <cp:lastModifiedBy>Administrator</cp:lastModifiedBy>
  <cp:revision>26</cp:revision>
  <dcterms:created xsi:type="dcterms:W3CDTF">2021-10-11T08:31:46Z</dcterms:created>
  <dcterms:modified xsi:type="dcterms:W3CDTF">2022-11-10T02:34:47Z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