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59" r:id="rId6"/>
    <p:sldId id="278" r:id="rId7"/>
    <p:sldId id="261" r:id="rId8"/>
    <p:sldId id="279" r:id="rId9"/>
    <p:sldId id="280" r:id="rId10"/>
    <p:sldId id="282" r:id="rId11"/>
    <p:sldId id="281" r:id="rId12"/>
    <p:sldId id="283" r:id="rId13"/>
    <p:sldId id="288" r:id="rId14"/>
    <p:sldId id="275" r:id="rId15"/>
    <p:sldId id="284" r:id="rId16"/>
    <p:sldId id="273" r:id="rId17"/>
    <p:sldId id="285" r:id="rId18"/>
    <p:sldId id="263" r:id="rId19"/>
    <p:sldId id="286" r:id="rId20"/>
    <p:sldId id="266" r:id="rId21"/>
    <p:sldId id="276"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a:latin typeface="Arial" panose="020B0604020202020204" pitchFamily="34" charset="0"/>
                          <a:cs typeface="Arial" panose="020B0604020202020204" pitchFamily="34" charset="0"/>
                        </a:rPr>
                        <a:t>Các</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thành</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phần</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cơ</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bản</a:t>
                      </a:r>
                      <a:r>
                        <a:rPr lang="en-US" sz="22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Màn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hình</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Thân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máy</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Chuột</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Bàn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phím</a:t>
                      </a:r>
                      <a:endParaRPr lang="en-US" sz="2200" b="0" baseline="0" dirty="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a:latin typeface="Arial" panose="020B0604020202020204" pitchFamily="34" charset="0"/>
                          <a:cs typeface="Arial" panose="020B0604020202020204" pitchFamily="34" charset="0"/>
                        </a:rPr>
                        <a:t>Các</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thành</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phần</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cơ</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bản</a:t>
                      </a:r>
                      <a:r>
                        <a:rPr lang="en-US" sz="20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Màn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hình</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Thân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máy</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Vùng</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cảm</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ứng</a:t>
                      </a:r>
                      <a:r>
                        <a:rPr lang="en-US" sz="2000" b="0" baseline="0" dirty="0">
                          <a:latin typeface="Arial" panose="020B0604020202020204" pitchFamily="34" charset="0"/>
                          <a:cs typeface="Arial" panose="020B0604020202020204" pitchFamily="34" charset="0"/>
                        </a:rPr>
                        <a:t> </a:t>
                      </a:r>
                      <a:r>
                        <a:rPr lang="en-US" sz="2000" b="0" baseline="0">
                          <a:latin typeface="Arial" panose="020B0604020202020204" pitchFamily="34" charset="0"/>
                          <a:cs typeface="Arial" panose="020B0604020202020204" pitchFamily="34" charset="0"/>
                        </a:rPr>
                        <a:t>chuột</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Bàn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phím</a:t>
                      </a:r>
                      <a:endParaRPr lang="en-US" sz="2000" b="0" baseline="0" dirty="0">
                        <a:latin typeface="Arial" panose="020B0604020202020204" pitchFamily="34" charset="0"/>
                        <a:cs typeface="Arial" panose="020B0604020202020204" pitchFamily="34" charset="0"/>
                      </a:endParaRPr>
                    </a:p>
                    <a:p>
                      <a:pPr algn="ctr">
                        <a:lnSpc>
                          <a:spcPct val="150000"/>
                        </a:lnSpc>
                      </a:pPr>
                      <a:endParaRPr lang="en-US" sz="20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vi-VN" sz="2600" b="1" dirty="0">
                <a:latin typeface="Arial" panose="020B0604020202020204" pitchFamily="34" charset="0"/>
                <a:cs typeface="Arial" panose="020B0604020202020204" pitchFamily="34" charset="0"/>
              </a:rPr>
              <a:t>bốn 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Đây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gì</a:t>
            </a:r>
            <a:r>
              <a:rPr lang="en-US" sz="2400" dirty="0">
                <a:solidFill>
                  <a:schemeClr val="tx1"/>
                </a:solidFill>
                <a:latin typeface="Arial" panose="020B0604020202020204" pitchFamily="34" charset="0"/>
                <a:cs typeface="Arial" panose="020B0604020202020204" pitchFamily="34" charset="0"/>
              </a:rPr>
              <a:t>?</a:t>
            </a: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a:solidFill>
                  <a:srgbClr val="3333CC"/>
                </a:solidFill>
                <a:latin typeface="Arial" panose="020B0604020202020204" pitchFamily="34" charset="0"/>
                <a:cs typeface="Arial" panose="020B0604020202020204" pitchFamily="34" charset="0"/>
              </a:rPr>
              <a:t>Loa</a:t>
            </a: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máy</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Bàn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Màn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FF0000"/>
                </a:solidFill>
                <a:latin typeface="Arial" pitchFamily="34" charset="0"/>
                <a:cs typeface="Arial" pitchFamily="34" charset="0"/>
              </a:rPr>
              <a:t>Loa</a:t>
            </a: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Giúp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r>
              <a:rPr lang="en-US" sz="2400" b="1" dirty="0">
                <a:solidFill>
                  <a:srgbClr val="FF0000"/>
                </a:solidFill>
                <a:latin typeface="Arial" pitchFamily="34" charset="0"/>
                <a:cs typeface="Arial" pitchFamily="34" charset="0"/>
              </a:rPr>
              <a:t> …</a:t>
            </a: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Gửi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Để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Nơi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thị</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a:t>Click </a:t>
            </a:r>
            <a:r>
              <a:rPr lang="en-US" dirty="0" err="1"/>
              <a:t>vào</a:t>
            </a:r>
            <a:r>
              <a:rPr lang="en-US" dirty="0"/>
              <a:t> </a:t>
            </a:r>
            <a:r>
              <a:rPr lang="en-US" dirty="0" err="1"/>
              <a:t>bàn</a:t>
            </a:r>
            <a:r>
              <a:rPr lang="en-US" dirty="0"/>
              <a:t> </a:t>
            </a:r>
            <a:r>
              <a:rPr lang="en-US" dirty="0" err="1"/>
              <a:t>phím</a:t>
            </a:r>
            <a:r>
              <a:rPr lang="en-US" dirty="0"/>
              <a:t>, </a:t>
            </a:r>
            <a:r>
              <a:rPr lang="en-US" dirty="0" err="1"/>
              <a:t>chuột</a:t>
            </a:r>
            <a:r>
              <a:rPr lang="en-US" dirty="0"/>
              <a:t>… </a:t>
            </a:r>
            <a:r>
              <a:rPr lang="en-US" dirty="0" err="1"/>
              <a:t>để</a:t>
            </a:r>
            <a:r>
              <a:rPr lang="en-US" dirty="0"/>
              <a:t> </a:t>
            </a:r>
            <a:r>
              <a:rPr lang="en-US" dirty="0" err="1"/>
              <a:t>xuất</a:t>
            </a:r>
            <a:r>
              <a:rPr lang="en-US" dirty="0"/>
              <a:t> </a:t>
            </a:r>
            <a:r>
              <a:rPr lang="en-US" dirty="0" err="1"/>
              <a:t>hiện</a:t>
            </a:r>
            <a:r>
              <a:rPr lang="en-US" dirty="0"/>
              <a:t> </a:t>
            </a:r>
            <a:r>
              <a:rPr lang="en-US" dirty="0" err="1"/>
              <a:t>liên</a:t>
            </a:r>
            <a:r>
              <a:rPr lang="en-US" dirty="0"/>
              <a:t> </a:t>
            </a:r>
            <a:r>
              <a:rPr lang="en-US" dirty="0" err="1"/>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dirty="0">
                <a:solidFill>
                  <a:srgbClr val="FF0000"/>
                </a:solidFill>
              </a:rPr>
              <a:t>Thân máy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dirty="0">
                <a:solidFill>
                  <a:srgbClr val="FF0000"/>
                </a:solidFill>
              </a:rPr>
              <a:t>Màn hình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Máy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tính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Điện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thoại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minh</a:t>
            </a: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điện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thoại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thông</a:t>
            </a:r>
            <a:r>
              <a:rPr lang="en-US" sz="2200" spc="-150" dirty="0">
                <a:solidFill>
                  <a:srgbClr val="3333CC"/>
                </a:solidFill>
                <a:latin typeface="Arial" panose="020B0604020202020204" pitchFamily="34" charset="0"/>
                <a:cs typeface="Arial" panose="020B0604020202020204" pitchFamily="34" charset="0"/>
              </a:rPr>
              <a:t> minh.</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thoại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thông</a:t>
            </a:r>
            <a:r>
              <a:rPr lang="en-US" sz="2400" b="1" dirty="0">
                <a:solidFill>
                  <a:srgbClr val="FF0000"/>
                </a:solidFill>
                <a:latin typeface="Arial" panose="020B0604020202020204" pitchFamily="34" charset="0"/>
                <a:cs typeface="Arial" panose="020B0604020202020204" pitchFamily="34" charset="0"/>
              </a:rPr>
              <a:t> minh</a:t>
            </a: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KIỂM TRA BÀI CŨ</a:t>
            </a: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mà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a:p>
          <a:p>
            <a:pPr algn="just">
              <a:lnSpc>
                <a:spcPct val="114000"/>
              </a:lnSpc>
            </a:pPr>
            <a:r>
              <a:rPr lang="vi-VN" sz="2600" b="1" dirty="0"/>
              <a:t>Ví dụ: A – 1 – a là sai, </a:t>
            </a:r>
            <a:r>
              <a:rPr lang="en-US" sz="2600" b="1" dirty="0"/>
              <a:t>     </a:t>
            </a:r>
            <a:r>
              <a:rPr lang="vi-VN" sz="2600" b="1" dirty="0"/>
              <a:t>A –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60338"/>
            <a:ext cx="11981329" cy="63420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8949739" y="780919"/>
            <a:ext cx="2803582" cy="2084944"/>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a:ln>
              <a:noFill/>
            </a:ln>
            <a:effectLst>
              <a:softEdge rad="112500"/>
            </a:effectLst>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400962" y="3808791"/>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323373" y="780919"/>
            <a:ext cx="1881381" cy="2268290"/>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a:ln>
              <a:noFill/>
            </a:ln>
            <a:effectLst>
              <a:softEdge rad="112500"/>
            </a:effectLst>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5937981" y="4114879"/>
            <a:ext cx="1652890" cy="1919864"/>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Nồi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cơm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2509660" y="4206198"/>
            <a:ext cx="2837951" cy="1805659"/>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a:ln>
              <a:noFill/>
            </a:ln>
            <a:effectLst>
              <a:softEdge rad="112500"/>
            </a:effectLst>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8721313" y="4079320"/>
            <a:ext cx="2950734" cy="2229860"/>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a:ln>
              <a:noFill/>
            </a:ln>
            <a:effectLst>
              <a:softEdge rad="112500"/>
            </a:effectLst>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Lò</a:t>
              </a:r>
              <a:r>
                <a:rPr lang="en-US" sz="2000" dirty="0">
                  <a:solidFill>
                    <a:srgbClr val="FF0000"/>
                  </a:solidFill>
                  <a:latin typeface="Arial" panose="020B0604020202020204" pitchFamily="34" charset="0"/>
                  <a:cs typeface="Arial" panose="020B0604020202020204" pitchFamily="34" charset="0"/>
                </a:rPr>
                <a:t> vi </a:t>
              </a:r>
              <a:r>
                <a:rPr lang="en-US" sz="2000" dirty="0" err="1">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F2290043-4B5F-AEFF-7EEC-58334714BDAC}"/>
              </a:ext>
            </a:extLst>
          </p:cNvPr>
          <p:cNvSpPr/>
          <p:nvPr/>
        </p:nvSpPr>
        <p:spPr>
          <a:xfrm>
            <a:off x="2462366" y="443890"/>
            <a:ext cx="6259365" cy="322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3600" b="1" spc="-70" dirty="0" err="1">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p>
        </p:txBody>
      </p:sp>
      <p:sp>
        <p:nvSpPr>
          <p:cNvPr id="3" name="Oval 2">
            <a:extLst>
              <a:ext uri="{FF2B5EF4-FFF2-40B4-BE49-F238E27FC236}">
                <a16:creationId xmlns:a16="http://schemas.microsoft.com/office/drawing/2014/main" id="{778BBBFF-141D-6285-019B-8F8E91578115}"/>
              </a:ext>
            </a:extLst>
          </p:cNvPr>
          <p:cNvSpPr/>
          <p:nvPr/>
        </p:nvSpPr>
        <p:spPr>
          <a:xfrm>
            <a:off x="2694468" y="673141"/>
            <a:ext cx="981411" cy="919428"/>
          </a:xfrm>
          <a:prstGeom prst="ellipse">
            <a:avLst/>
          </a:prstGeom>
          <a:blipFill>
            <a:blip r:embed="rId8"/>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F303A41-1796-3432-6827-7B93998EFF98}"/>
              </a:ext>
            </a:extLst>
          </p:cNvPr>
          <p:cNvSpPr/>
          <p:nvPr/>
        </p:nvSpPr>
        <p:spPr>
          <a:xfrm>
            <a:off x="3764313" y="846143"/>
            <a:ext cx="4842992" cy="815608"/>
          </a:xfrm>
          <a:prstGeom prst="rect">
            <a:avLst/>
          </a:prstGeom>
          <a:noFill/>
        </p:spPr>
        <p:txBody>
          <a:bodyPr wrap="none" lIns="91440" tIns="45720" rIns="91440" bIns="45720">
            <a:spAutoFit/>
          </a:bodyPr>
          <a:lstStyle/>
          <a:p>
            <a:pPr algn="ctr"/>
            <a:r>
              <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p>
        </p:txBody>
      </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endParaRPr lang="en-US" sz="2100" b="1" dirty="0">
              <a:solidFill>
                <a:srgbClr val="FF0000"/>
              </a:solidFill>
              <a:latin typeface="Arial" panose="020B0604020202020204" pitchFamily="34" charset="0"/>
              <a:cs typeface="Arial" panose="020B0604020202020204" pitchFamily="34" charset="0"/>
            </a:endParaRPr>
          </a:p>
          <a:p>
            <a:pPr algn="ctr"/>
            <a:r>
              <a:rPr lang="vi-VN" sz="2100" b="1" dirty="0">
                <a:solidFill>
                  <a:srgbClr val="FF0000"/>
                </a:solidFill>
                <a:latin typeface="Arial" panose="020B0604020202020204" pitchFamily="34" charset="0"/>
                <a:cs typeface="Arial" panose="020B0604020202020204" pitchFamily="34" charset="0"/>
              </a:rPr>
              <a:t> 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algn="ctr"/>
                      <a:r>
                        <a:rPr lang="en-US" sz="2000" baseline="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Thân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Thân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Vùng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chuột</a:t>
            </a:r>
            <a:r>
              <a:rPr lang="en-US" sz="2600" b="1" dirty="0">
                <a:solidFill>
                  <a:srgbClr val="3333CC"/>
                </a:solidFill>
                <a:latin typeface="Arial" panose="020B0604020202020204" pitchFamily="34" charset="0"/>
                <a:cs typeface="Arial" panose="020B0604020202020204" pitchFamily="34" charset="0"/>
              </a:rPr>
              <a:t> </a:t>
            </a:r>
          </a:p>
          <a:p>
            <a:pPr algn="ctr"/>
            <a:r>
              <a:rPr lang="en-US" sz="2600" b="1" dirty="0" err="1">
                <a:solidFill>
                  <a:srgbClr val="3333CC"/>
                </a:solidFill>
                <a:latin typeface="Arial" panose="020B0604020202020204" pitchFamily="34" charset="0"/>
                <a:cs typeface="Arial" panose="020B0604020202020204" pitchFamily="34" charset="0"/>
              </a:rPr>
              <a:t>cảm</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876</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223</cp:revision>
  <dcterms:created xsi:type="dcterms:W3CDTF">2022-01-16T07:26:14Z</dcterms:created>
  <dcterms:modified xsi:type="dcterms:W3CDTF">2023-09-15T11:43:37Z</dcterms:modified>
</cp:coreProperties>
</file>