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A95D-7046-4A56-BA98-CD7EF6ACC9AD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63A0-EBEC-4498-8EFB-25212969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45327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louds and hou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8839200" cy="2819399"/>
          </a:xfrm>
        </p:spPr>
        <p:txBody>
          <a:bodyPr>
            <a:normAutofit fontScale="90000"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DO YOU SPELL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45327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2790">
            <a:off x="7448115" y="2245640"/>
            <a:ext cx="83343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0"/>
            <a:ext cx="17287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0"/>
            <a:ext cx="792162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9525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1447800"/>
            <a:ext cx="18081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657600"/>
            <a:ext cx="27289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81473">
            <a:off x="4769183" y="4297892"/>
            <a:ext cx="3447747" cy="23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945219" y="4175591"/>
            <a:ext cx="908496" cy="93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24200" y="152400"/>
            <a:ext cx="3984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381000"/>
            <a:ext cx="488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81600" y="304800"/>
            <a:ext cx="4873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67200" y="1524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3400" y="228600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Box 25"/>
          <p:cNvSpPr txBox="1">
            <a:spLocks noChangeArrowheads="1"/>
          </p:cNvSpPr>
          <p:nvPr/>
        </p:nvSpPr>
        <p:spPr bwMode="auto">
          <a:xfrm rot="-515402">
            <a:off x="2903718" y="1617665"/>
            <a:ext cx="42277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LISTEN </a:t>
            </a:r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MUSIC</a:t>
            </a:r>
            <a:endParaRPr lang="en-US" sz="4800" b="1" dirty="0">
              <a:solidFill>
                <a:srgbClr val="00B050"/>
              </a:solidFill>
              <a:latin typeface="SVNmonotype corsiv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889870531564255827_574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381000"/>
            <a:ext cx="3962400" cy="76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438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Spell :	 	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4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nh-nen-dep-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i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4200"/>
            <a:ext cx="2819400" cy="3733800"/>
          </a:xfrm>
          <a:prstGeom prst="rect">
            <a:avLst/>
          </a:prstGeom>
        </p:spPr>
      </p:pic>
      <p:pic>
        <p:nvPicPr>
          <p:cNvPr id="6" name="Picture 5" descr="Nam.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162" y="3132992"/>
            <a:ext cx="2967838" cy="372500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0" y="228600"/>
            <a:ext cx="3200400" cy="685800"/>
          </a:xfrm>
          <a:prstGeom prst="wedgeRoundRectCallout">
            <a:avLst>
              <a:gd name="adj1" fmla="val -45844"/>
              <a:gd name="adj2" fmla="val 15287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name’s Linda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38800" y="304800"/>
            <a:ext cx="3200400" cy="838200"/>
          </a:xfrm>
          <a:prstGeom prst="wedgeRoundRectCallout">
            <a:avLst>
              <a:gd name="adj1" fmla="val 50859"/>
              <a:gd name="adj2" fmla="val 11930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What’s your name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19600" y="1676400"/>
            <a:ext cx="4191000" cy="685800"/>
          </a:xfrm>
          <a:prstGeom prst="wedgeRoundRectCallout">
            <a:avLst>
              <a:gd name="adj1" fmla="val 50419"/>
              <a:gd name="adj2" fmla="val 15119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do you spell your name?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57200" y="1752600"/>
            <a:ext cx="2590800" cy="609600"/>
          </a:xfrm>
          <a:prstGeom prst="wedgeRoundRectCallout">
            <a:avLst>
              <a:gd name="adj1" fmla="val -56393"/>
              <a:gd name="adj2" fmla="val 16881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L-I-N-D-A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powerpoint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4916" y="9549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Patterns: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219200"/>
            <a:ext cx="8610600" cy="381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do you spell your name?</a:t>
            </a:r>
          </a:p>
          <a:p>
            <a:r>
              <a:rPr lang="en-US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r>
              <a:rPr lang="en-US" sz="5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L-I-N-D-A</a:t>
            </a:r>
            <a:r>
              <a:rPr lang="en-US" sz="5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(L-I-N-D-A.)</a:t>
            </a:r>
            <a:endParaRPr lang="en-US" sz="5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828800"/>
            <a:ext cx="4114801" cy="3393190"/>
            <a:chOff x="1219200" y="1905000"/>
            <a:chExt cx="4114801" cy="3393190"/>
          </a:xfrm>
        </p:grpSpPr>
        <p:pic>
          <p:nvPicPr>
            <p:cNvPr id="4" name="Picture 3" descr="lind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200" y="1905000"/>
              <a:ext cx="1905000" cy="3393190"/>
            </a:xfrm>
            <a:prstGeom prst="rect">
              <a:avLst/>
            </a:prstGeom>
          </p:spPr>
        </p:pic>
        <p:pic>
          <p:nvPicPr>
            <p:cNvPr id="5" name="Picture 4" descr="Nam.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4201" y="1905000"/>
              <a:ext cx="2209800" cy="3389628"/>
            </a:xfrm>
            <a:prstGeom prst="rect">
              <a:avLst/>
            </a:prstGeom>
          </p:spPr>
        </p:pic>
      </p:grp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750" y="1828800"/>
            <a:ext cx="1970450" cy="3429000"/>
          </a:xfrm>
          <a:prstGeom prst="rect">
            <a:avLst/>
          </a:prstGeom>
        </p:spPr>
      </p:pic>
      <p:pic>
        <p:nvPicPr>
          <p:cNvPr id="9" name="Content Placeholder 6" descr="66-B.jpg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6781800" y="1828800"/>
            <a:ext cx="1524000" cy="3352800"/>
          </a:xfrm>
        </p:spPr>
      </p:pic>
      <p:sp>
        <p:nvSpPr>
          <p:cNvPr id="10" name="Rounded Rectangular Callout 9"/>
          <p:cNvSpPr/>
          <p:nvPr/>
        </p:nvSpPr>
        <p:spPr>
          <a:xfrm>
            <a:off x="304800" y="304800"/>
            <a:ext cx="4191000" cy="685800"/>
          </a:xfrm>
          <a:prstGeom prst="wedgeRoundRectCallout">
            <a:avLst>
              <a:gd name="adj1" fmla="val -51959"/>
              <a:gd name="adj2" fmla="val 13888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do you spell your name?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181600" y="304800"/>
            <a:ext cx="2133600" cy="685800"/>
          </a:xfrm>
          <a:prstGeom prst="wedgeRoundRectCallout">
            <a:avLst>
              <a:gd name="adj1" fmla="val 61100"/>
              <a:gd name="adj2" fmla="val 11426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334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Linda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5334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5334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Peter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457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L-I-N-D-A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827_2218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8600" y="228600"/>
            <a:ext cx="3200400" cy="685800"/>
          </a:xfrm>
          <a:prstGeom prst="wedgeRoundRectCallout">
            <a:avLst>
              <a:gd name="adj1" fmla="val -51959"/>
              <a:gd name="adj2" fmla="val 13888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What’s _________?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2000" y="1295400"/>
            <a:ext cx="3962400" cy="685800"/>
          </a:xfrm>
          <a:prstGeom prst="wedgeRoundRectCallout">
            <a:avLst>
              <a:gd name="adj1" fmla="val -51959"/>
              <a:gd name="adj2" fmla="val 13888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do you ___________?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248400" y="228600"/>
            <a:ext cx="2133600" cy="685800"/>
          </a:xfrm>
          <a:prstGeom prst="wedgeRoundRectCallout">
            <a:avLst>
              <a:gd name="adj1" fmla="val 60129"/>
              <a:gd name="adj2" fmla="val 9991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19800" y="1219200"/>
            <a:ext cx="2133600" cy="685800"/>
          </a:xfrm>
          <a:prstGeom prst="wedgeRoundRectCallout">
            <a:avLst>
              <a:gd name="adj1" fmla="val 60129"/>
              <a:gd name="adj2" fmla="val 9991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2790">
            <a:off x="7448115" y="2245640"/>
            <a:ext cx="83343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0"/>
            <a:ext cx="17287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0"/>
            <a:ext cx="792162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9525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1447800"/>
            <a:ext cx="18081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657600"/>
            <a:ext cx="27289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81473">
            <a:off x="4769183" y="4297892"/>
            <a:ext cx="3447747" cy="23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945219" y="4175591"/>
            <a:ext cx="908496" cy="93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24200" y="152400"/>
            <a:ext cx="3984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381000"/>
            <a:ext cx="488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81600" y="304800"/>
            <a:ext cx="4873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67200" y="1524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3400" y="228600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Box 25"/>
          <p:cNvSpPr txBox="1">
            <a:spLocks noChangeArrowheads="1"/>
          </p:cNvSpPr>
          <p:nvPr/>
        </p:nvSpPr>
        <p:spPr bwMode="auto">
          <a:xfrm rot="-515402">
            <a:off x="2903718" y="1617665"/>
            <a:ext cx="42277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PLAY GAME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VNmonotype corsiva" pitchFamily="34" charset="0"/>
                <a:cs typeface="Times New Roman" pitchFamily="18" charset="0"/>
              </a:rPr>
              <a:t>Interview</a:t>
            </a:r>
            <a:endParaRPr lang="en-US" sz="4800" b="1" dirty="0">
              <a:solidFill>
                <a:srgbClr val="C00000"/>
              </a:solidFill>
              <a:latin typeface="SVNmonotype corsiv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_070216wd103_m_cola71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oodbye 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1819275" cy="1066800"/>
          </a:xfrm>
          <a:prstGeom prst="rect">
            <a:avLst/>
          </a:prstGeom>
        </p:spPr>
      </p:pic>
      <p:pic>
        <p:nvPicPr>
          <p:cNvPr id="5" name="Picture 4" descr="goodbye 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495800"/>
            <a:ext cx="1819275" cy="1066800"/>
          </a:xfrm>
          <a:prstGeom prst="rect">
            <a:avLst/>
          </a:prstGeom>
        </p:spPr>
      </p:pic>
      <p:pic>
        <p:nvPicPr>
          <p:cNvPr id="6" name="Picture 5" descr="goodbye 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495800"/>
            <a:ext cx="1819275" cy="1066800"/>
          </a:xfrm>
          <a:prstGeom prst="rect">
            <a:avLst/>
          </a:prstGeom>
        </p:spPr>
      </p:pic>
      <p:pic>
        <p:nvPicPr>
          <p:cNvPr id="7" name="Picture 6" descr="goodbye 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990600"/>
            <a:ext cx="1819275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18288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15075"/>
            <a:ext cx="2057400" cy="542925"/>
          </a:xfrm>
          <a:prstGeom prst="rect">
            <a:avLst/>
          </a:prstGeom>
        </p:spPr>
      </p:pic>
      <p:pic>
        <p:nvPicPr>
          <p:cNvPr id="16" name="Picture 15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6315075"/>
            <a:ext cx="2057400" cy="542925"/>
          </a:xfrm>
          <a:prstGeom prst="rect">
            <a:avLst/>
          </a:prstGeom>
        </p:spPr>
      </p:pic>
      <p:pic>
        <p:nvPicPr>
          <p:cNvPr id="17" name="Picture 16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6315075"/>
            <a:ext cx="2057400" cy="542925"/>
          </a:xfrm>
          <a:prstGeom prst="rect">
            <a:avLst/>
          </a:prstGeom>
        </p:spPr>
      </p:pic>
      <p:pic>
        <p:nvPicPr>
          <p:cNvPr id="18" name="Picture 17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6315075"/>
            <a:ext cx="2057400" cy="542925"/>
          </a:xfrm>
          <a:prstGeom prst="rect">
            <a:avLst/>
          </a:prstGeom>
        </p:spPr>
      </p:pic>
      <p:pic>
        <p:nvPicPr>
          <p:cNvPr id="19" name="Picture 18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6315075"/>
            <a:ext cx="1295400" cy="542925"/>
          </a:xfrm>
          <a:prstGeom prst="rect">
            <a:avLst/>
          </a:prstGeom>
        </p:spPr>
      </p:pic>
      <p:pic>
        <p:nvPicPr>
          <p:cNvPr id="21" name="Picture 20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00175" cy="695325"/>
          </a:xfrm>
          <a:prstGeom prst="rect">
            <a:avLst/>
          </a:prstGeom>
        </p:spPr>
      </p:pic>
      <p:pic>
        <p:nvPicPr>
          <p:cNvPr id="22" name="Picture 21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0"/>
            <a:ext cx="1400175" cy="695325"/>
          </a:xfrm>
          <a:prstGeom prst="rect">
            <a:avLst/>
          </a:prstGeom>
        </p:spPr>
      </p:pic>
      <p:pic>
        <p:nvPicPr>
          <p:cNvPr id="23" name="Picture 22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0"/>
            <a:ext cx="1400175" cy="695325"/>
          </a:xfrm>
          <a:prstGeom prst="rect">
            <a:avLst/>
          </a:prstGeom>
        </p:spPr>
      </p:pic>
      <p:pic>
        <p:nvPicPr>
          <p:cNvPr id="24" name="Picture 23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0"/>
            <a:ext cx="1400175" cy="695325"/>
          </a:xfrm>
          <a:prstGeom prst="rect">
            <a:avLst/>
          </a:prstGeom>
        </p:spPr>
      </p:pic>
      <p:pic>
        <p:nvPicPr>
          <p:cNvPr id="25" name="Picture 24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0"/>
            <a:ext cx="1400175" cy="695325"/>
          </a:xfrm>
          <a:prstGeom prst="rect">
            <a:avLst/>
          </a:prstGeom>
        </p:spPr>
      </p:pic>
      <p:pic>
        <p:nvPicPr>
          <p:cNvPr id="26" name="Picture 25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0"/>
            <a:ext cx="1400175" cy="695325"/>
          </a:xfrm>
          <a:prstGeom prst="rect">
            <a:avLst/>
          </a:prstGeom>
        </p:spPr>
      </p:pic>
      <p:pic>
        <p:nvPicPr>
          <p:cNvPr id="27" name="Picture 26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200" y="0"/>
            <a:ext cx="685800" cy="69532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86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HOW DO YOU SPELL YOUR NAME?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WHAT’S YOUR NAME?  LESSON 2 (PART1, 2, 3)</dc:title>
  <dc:creator>User</dc:creator>
  <cp:lastModifiedBy>Admin</cp:lastModifiedBy>
  <cp:revision>6</cp:revision>
  <dcterms:created xsi:type="dcterms:W3CDTF">2014-08-28T00:13:35Z</dcterms:created>
  <dcterms:modified xsi:type="dcterms:W3CDTF">2023-09-14T08:33:10Z</dcterms:modified>
</cp:coreProperties>
</file>