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95" r:id="rId2"/>
    <p:sldId id="259" r:id="rId3"/>
    <p:sldId id="261" r:id="rId4"/>
    <p:sldId id="263" r:id="rId5"/>
    <p:sldId id="324" r:id="rId6"/>
    <p:sldId id="264" r:id="rId7"/>
    <p:sldId id="266" r:id="rId8"/>
    <p:sldId id="292" r:id="rId9"/>
    <p:sldId id="291" r:id="rId10"/>
  </p:sldIdLst>
  <p:sldSz cx="12192000" cy="6858000"/>
  <p:notesSz cx="6858000" cy="9144000"/>
  <p:embeddedFontLst>
    <p:embeddedFont>
      <p:font typeface="Bahnschrift SemiBold Condensed" panose="020B0502040204020203" pitchFamily="34" charset="0"/>
      <p:bold r:id="rId12"/>
    </p:embeddedFont>
    <p:embeddedFont>
      <p:font typeface=".VnAristote" panose="020B7200000000000000" pitchFamily="34" charset="0"/>
      <p:regular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80E"/>
    <a:srgbClr val="FEF9B7"/>
    <a:srgbClr val="00CAF4"/>
    <a:srgbClr val="6B72D5"/>
    <a:srgbClr val="0996FF"/>
    <a:srgbClr val="D5E40E"/>
    <a:srgbClr val="36F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432CD-1729-4401-9D90-76BC3248674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52515-DABC-4F72-B3B8-B21077F6A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7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5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66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1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7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3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0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673" y="-30780"/>
            <a:ext cx="12211346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5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2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47023" y="840140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9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8700847" y="5191541"/>
            <a:ext cx="2299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1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1136591" y="1347972"/>
            <a:ext cx="10417322" cy="3629923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What did you see </a:t>
            </a:r>
          </a:p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at the zoo?</a:t>
            </a:r>
          </a:p>
        </p:txBody>
      </p:sp>
    </p:spTree>
    <p:extLst>
      <p:ext uri="{BB962C8B-B14F-4D97-AF65-F5344CB8AC3E}">
        <p14:creationId xmlns:p14="http://schemas.microsoft.com/office/powerpoint/2010/main" val="17885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50042" y="2461233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Crocodile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355792" y="2461233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161542" y="2461233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elephant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967292" y="2461233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84488" y="5369937"/>
            <a:ext cx="2215378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gorilla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759187" y="5369937"/>
            <a:ext cx="2215378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033886" y="5369937"/>
            <a:ext cx="2215378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308585" y="5369937"/>
            <a:ext cx="2215378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tiger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583284" y="5369937"/>
            <a:ext cx="2215378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0042" y="772014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355792" y="772014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161542" y="772014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8967292" y="772014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484488" y="3680718"/>
            <a:ext cx="2215378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2759187" y="3680718"/>
            <a:ext cx="2215378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5033886" y="3680718"/>
            <a:ext cx="2215378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7308585" y="3680718"/>
            <a:ext cx="2215378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9583284" y="3680718"/>
            <a:ext cx="2215378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04202" y="2751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127" b="7276"/>
          <a:stretch/>
        </p:blipFill>
        <p:spPr>
          <a:xfrm>
            <a:off x="916395" y="821969"/>
            <a:ext cx="2005886" cy="1544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848" y="3912171"/>
            <a:ext cx="2000538" cy="1220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792" y="887802"/>
            <a:ext cx="1488921" cy="14389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545" y="3871289"/>
            <a:ext cx="1196919" cy="13383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699" y="909238"/>
            <a:ext cx="2127367" cy="13695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9068" y="3716616"/>
            <a:ext cx="1483810" cy="15928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3695" y="3871289"/>
            <a:ext cx="1965157" cy="12975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9903" y="861647"/>
            <a:ext cx="1953743" cy="1504386"/>
          </a:xfrm>
          <a:prstGeom prst="rect">
            <a:avLst/>
          </a:prstGeom>
        </p:spPr>
      </p:pic>
      <p:pic>
        <p:nvPicPr>
          <p:cNvPr id="1030" name="Picture 6" descr="Premium Vector | Happy parrot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51" y="3835221"/>
            <a:ext cx="1579249" cy="141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540564" y="3100457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/ˈkrɑːkədaɪl/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346314" y="3100457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/ˈpiːkɒk/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152064" y="3100457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/ˈelɪfənt/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957814" y="3100457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/ˈlaɪən/</a:t>
            </a:r>
            <a:endParaRPr lang="en-US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75010" y="6009161"/>
            <a:ext cx="2215378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/ɡəˈrɪlə/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49709" y="6009161"/>
            <a:ext cx="2215378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/ˈpaɪ</a:t>
            </a:r>
            <a:r>
              <a:rPr lang="el-GR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ɑːn/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4408" y="6009161"/>
            <a:ext cx="2215378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/ˈpærət/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299107" y="6009161"/>
            <a:ext cx="2215378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/ˈtaɪɡər/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573806" y="6009161"/>
            <a:ext cx="2215378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/ˈmʌŋki/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857398" y="155410"/>
            <a:ext cx="5037866" cy="59398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/>
              <a:t>/ˈænɪml</a:t>
            </a:r>
            <a:r>
              <a:rPr lang="en-US" sz="2400">
                <a:solidFill>
                  <a:srgbClr val="FF0000"/>
                </a:solidFill>
              </a:rPr>
              <a:t>z</a:t>
            </a:r>
            <a:r>
              <a:rPr lang="en-US" sz="2400"/>
              <a:t>/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66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2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845" y="629708"/>
            <a:ext cx="8939035" cy="597459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91825" y="24669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87009" y="5561248"/>
            <a:ext cx="485370" cy="477414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1399" y="671312"/>
            <a:ext cx="278892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1399" y="1029818"/>
            <a:ext cx="278892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28860" y="945632"/>
            <a:ext cx="278892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1716" y="2874020"/>
            <a:ext cx="278892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7921" y="2599700"/>
            <a:ext cx="278892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07752" y="3011180"/>
            <a:ext cx="278892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1676" y="3823094"/>
            <a:ext cx="278892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17258" y="6329986"/>
            <a:ext cx="278892" cy="274320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02850" y="6329986"/>
            <a:ext cx="278892" cy="274320"/>
          </a:xfrm>
          <a:prstGeom prst="rect">
            <a:avLst/>
          </a:prstGeom>
        </p:spPr>
      </p:pic>
      <p:pic>
        <p:nvPicPr>
          <p:cNvPr id="1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77367" y="6433904"/>
            <a:ext cx="278892" cy="274320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62143" y="3823094"/>
            <a:ext cx="27889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9 What did you see at the zoo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9 What did you see at the zoo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9 What did you see at the zoo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9 What did you see at the zoo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9 What did you see at the zoo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9 What did you see at the zoo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9 What did you see at the zoo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9 What did you see at the zoo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9 What did you see at the zoo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9 What did you see at the zoo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9 What did you see at the zoo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sachmem.vn/public/images/TA5T1SHS/U9-L1-2-2-8e7be2c76b3b83f77e60e2e7f683552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9" t="7" r="-1" b="-2292"/>
          <a:stretch/>
        </p:blipFill>
        <p:spPr bwMode="auto">
          <a:xfrm>
            <a:off x="3162606" y="4124165"/>
            <a:ext cx="2552973" cy="180477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9-L1-2-3-5f331ae5b4b2730fed0067af17c20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40" y="4124165"/>
            <a:ext cx="2556143" cy="181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/>
          <p:cNvSpPr/>
          <p:nvPr/>
        </p:nvSpPr>
        <p:spPr>
          <a:xfrm>
            <a:off x="687077" y="220328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491402" y="759595"/>
            <a:ext cx="5985883" cy="646986"/>
          </a:xfrm>
          <a:prstGeom prst="wedgeRoundRectCallout">
            <a:avLst>
              <a:gd name="adj1" fmla="val 53632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see at the zoo?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433487" y="1477431"/>
            <a:ext cx="2833699" cy="646986"/>
          </a:xfrm>
          <a:prstGeom prst="wedgeRoundRectCallout">
            <a:avLst>
              <a:gd name="adj1" fmla="val 64514"/>
              <a:gd name="adj2" fmla="val -85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saw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892931" y="2124417"/>
            <a:ext cx="2957406" cy="1319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</p:cNvCxnSpPr>
          <p:nvPr/>
        </p:nvCxnSpPr>
        <p:spPr>
          <a:xfrm>
            <a:off x="5850337" y="2124417"/>
            <a:ext cx="1316953" cy="2070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8926957" y="4546922"/>
            <a:ext cx="2846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gorillas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226106" y="4681325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pythons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856617" y="5995102"/>
            <a:ext cx="357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peacocks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3188243" y="5883951"/>
            <a:ext cx="2731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crocodiles</a:t>
            </a:r>
          </a:p>
        </p:txBody>
      </p:sp>
      <p:cxnSp>
        <p:nvCxnSpPr>
          <p:cNvPr id="24" name="Straight Arrow Connector 23"/>
          <p:cNvCxnSpPr>
            <a:stCxn id="13" idx="2"/>
          </p:cNvCxnSpPr>
          <p:nvPr/>
        </p:nvCxnSpPr>
        <p:spPr>
          <a:xfrm flipH="1">
            <a:off x="4648912" y="2124417"/>
            <a:ext cx="1201425" cy="1999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</p:cNvCxnSpPr>
          <p:nvPr/>
        </p:nvCxnSpPr>
        <p:spPr>
          <a:xfrm>
            <a:off x="5850337" y="2124417"/>
            <a:ext cx="3302209" cy="1281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930" y="1410491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835146" y="1465501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25" name="Picture 1" descr="https://s.sachmem.vn/public/images/TA5T1SHS/U9-L1-2-1-93f39be28ce5cc85cc4d0f137830cc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2" y="3044955"/>
            <a:ext cx="2306753" cy="163637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9-L1-2-4-e37c5dc93a314f91ed179a47959a937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790" y="2917202"/>
            <a:ext cx="2297379" cy="162972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96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41308" y="645008"/>
            <a:ext cx="7863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28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đi vườn bách thú khi nào: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706160" y="200747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915245" y="1818231"/>
            <a:ext cx="5169527" cy="578882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go to the zoo?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638732" y="2778779"/>
            <a:ext cx="4216373" cy="578882"/>
          </a:xfrm>
          <a:prstGeom prst="wedgeRoundRectCallout">
            <a:avLst>
              <a:gd name="adj1" fmla="val -53818"/>
              <a:gd name="adj2" fmla="val -21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there 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04358" y="2808508"/>
            <a:ext cx="1890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thời gian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09" y="2472486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57657" y="2613967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941308" y="3950403"/>
            <a:ext cx="5675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28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en-US" sz="2800" b="1">
                <a:solidFill>
                  <a:srgbClr val="FF0066"/>
                </a:solidFill>
                <a:latin typeface="Cambria" panose="02040503050406030204" pitchFamily="18" charset="0"/>
              </a:rPr>
              <a:t> </a:t>
            </a:r>
            <a:r>
              <a:rPr lang="en-US" sz="2800" b="1">
                <a:latin typeface="Cambria" panose="02040503050406030204" pitchFamily="18" charset="0"/>
              </a:rPr>
              <a:t>nhìn thấy gì</a:t>
            </a:r>
            <a:r>
              <a:rPr lang="en-US" sz="2800" b="1">
                <a:solidFill>
                  <a:srgbClr val="FF0066"/>
                </a:solidFill>
                <a:latin typeface="Cambria" panose="02040503050406030204" pitchFamily="18" charset="0"/>
              </a:rPr>
              <a:t>: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616819" y="4919567"/>
            <a:ext cx="5478153" cy="578882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see at the zoo?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291578" y="5601705"/>
            <a:ext cx="3585753" cy="578882"/>
          </a:xfrm>
          <a:prstGeom prst="wedgeRoundRectCallout">
            <a:avLst>
              <a:gd name="adj1" fmla="val -58384"/>
              <a:gd name="adj2" fmla="val -3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saw ___________.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96222" y="5615523"/>
            <a:ext cx="223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con vật/vật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896" y="5563305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89376" y="5563305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078254" y="1344644"/>
            <a:ext cx="5027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đi vườn bách thú khi nào?)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93406" y="4473623"/>
            <a:ext cx="5602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nhìn thấy gì ở vườn bách thú?)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61126" y="3433034"/>
            <a:ext cx="3605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đã đến đó _______.)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3704" y="6248691"/>
            <a:ext cx="427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đã nhìn thấy _________.)</a:t>
            </a:r>
          </a:p>
        </p:txBody>
      </p:sp>
    </p:spTree>
    <p:extLst>
      <p:ext uri="{BB962C8B-B14F-4D97-AF65-F5344CB8AC3E}">
        <p14:creationId xmlns:p14="http://schemas.microsoft.com/office/powerpoint/2010/main" val="20732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 animBg="1"/>
      <p:bldP spid="2" grpId="0"/>
      <p:bldP spid="17" grpId="0"/>
      <p:bldP spid="25" grpId="0" animBg="1"/>
      <p:bldP spid="26" grpId="0" animBg="1"/>
      <p:bldP spid="27" grpId="0"/>
      <p:bldP spid="16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0208" y="2854607"/>
            <a:ext cx="866140" cy="8661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06" y="2833872"/>
            <a:ext cx="866140" cy="866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574824" y="3287677"/>
            <a:ext cx="3590006" cy="972845"/>
            <a:chOff x="1224753" y="2838634"/>
            <a:chExt cx="3590006" cy="972845"/>
          </a:xfrm>
        </p:grpSpPr>
        <p:sp>
          <p:nvSpPr>
            <p:cNvPr id="17" name="Rounded Rectangle 16"/>
            <p:cNvSpPr/>
            <p:nvPr/>
          </p:nvSpPr>
          <p:spPr>
            <a:xfrm>
              <a:off x="1224753" y="2838634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did you see at the zoo?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36757" y="317215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748936" y="1651682"/>
            <a:ext cx="3546348" cy="1213777"/>
            <a:chOff x="1654932" y="1432519"/>
            <a:chExt cx="3546348" cy="1213777"/>
          </a:xfrm>
        </p:grpSpPr>
        <p:sp>
          <p:nvSpPr>
            <p:cNvPr id="8" name="Rounded Rectangle 7"/>
            <p:cNvSpPr/>
            <p:nvPr/>
          </p:nvSpPr>
          <p:spPr>
            <a:xfrm>
              <a:off x="1654932" y="1432519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did you go to the zoo?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24888" t="27050" b="-1"/>
            <a:stretch/>
          </p:blipFill>
          <p:spPr>
            <a:xfrm>
              <a:off x="4784573" y="2312736"/>
              <a:ext cx="416707" cy="33356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756047" y="2106547"/>
            <a:ext cx="3623798" cy="727325"/>
            <a:chOff x="6603246" y="1683512"/>
            <a:chExt cx="3623798" cy="727325"/>
          </a:xfrm>
        </p:grpSpPr>
        <p:sp>
          <p:nvSpPr>
            <p:cNvPr id="20" name="Rounded Rectangle 19"/>
            <p:cNvSpPr/>
            <p:nvPr/>
          </p:nvSpPr>
          <p:spPr>
            <a:xfrm>
              <a:off x="6854935" y="1683512"/>
              <a:ext cx="3372109" cy="481046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went there _______.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 rot="20575457" flipH="1">
              <a:off x="6603246" y="2110528"/>
              <a:ext cx="356803" cy="30030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953952" y="3351579"/>
            <a:ext cx="3087357" cy="984174"/>
            <a:chOff x="7144098" y="2423116"/>
            <a:chExt cx="3087357" cy="984174"/>
          </a:xfrm>
        </p:grpSpPr>
        <p:sp>
          <p:nvSpPr>
            <p:cNvPr id="21" name="Rounded Rectangle 20"/>
            <p:cNvSpPr/>
            <p:nvPr/>
          </p:nvSpPr>
          <p:spPr>
            <a:xfrm>
              <a:off x="7642399" y="2792284"/>
              <a:ext cx="2589056" cy="615006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saw</a:t>
              </a:r>
              <a:r>
                <a:rPr lang="en-US" sz="2400"/>
                <a:t> </a:t>
              </a:r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r="13957"/>
            <a:stretch/>
          </p:blipFill>
          <p:spPr>
            <a:xfrm rot="1635707" flipV="1">
              <a:off x="7144098" y="2423116"/>
              <a:ext cx="566529" cy="658425"/>
            </a:xfrm>
            <a:prstGeom prst="rect">
              <a:avLst/>
            </a:prstGeom>
          </p:spPr>
        </p:pic>
      </p:grpSp>
      <p:sp>
        <p:nvSpPr>
          <p:cNvPr id="37" name="Mspham-0936082789"/>
          <p:cNvSpPr/>
          <p:nvPr/>
        </p:nvSpPr>
        <p:spPr>
          <a:xfrm>
            <a:off x="666188" y="195076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8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57087" y="209199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87" y="1079827"/>
            <a:ext cx="11169569" cy="4279251"/>
          </a:xfrm>
          <a:prstGeom prst="rect">
            <a:avLst/>
          </a:prstGeom>
        </p:spPr>
      </p:pic>
      <p:pic>
        <p:nvPicPr>
          <p:cNvPr id="6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58" y="1195057"/>
            <a:ext cx="389529" cy="396021"/>
          </a:xfrm>
          <a:prstGeom prst="rect">
            <a:avLst/>
          </a:prstGeom>
        </p:spPr>
      </p:pic>
      <p:sp>
        <p:nvSpPr>
          <p:cNvPr id="5" name="Mspham-0936082789"/>
          <p:cNvSpPr/>
          <p:nvPr/>
        </p:nvSpPr>
        <p:spPr>
          <a:xfrm>
            <a:off x="8784388" y="445682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80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57087" y="209199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98" y="1056392"/>
            <a:ext cx="10895737" cy="4152215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926" y="1150452"/>
            <a:ext cx="389529" cy="396021"/>
          </a:xfrm>
          <a:prstGeom prst="rect">
            <a:avLst/>
          </a:prstGeom>
        </p:spPr>
      </p:pic>
      <p:sp>
        <p:nvSpPr>
          <p:cNvPr id="5" name="Mspham-0936082789"/>
          <p:cNvSpPr/>
          <p:nvPr/>
        </p:nvSpPr>
        <p:spPr>
          <a:xfrm>
            <a:off x="3807274" y="4375800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9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57087" y="209199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60" y="1102404"/>
            <a:ext cx="10956781" cy="4117778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75" y="1161603"/>
            <a:ext cx="389529" cy="396021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8876987" y="446839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198</Words>
  <Application>Microsoft Office PowerPoint</Application>
  <PresentationFormat>Custom</PresentationFormat>
  <Paragraphs>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Bahnschrift SemiBold Condensed</vt:lpstr>
      <vt:lpstr>.VnAristote</vt:lpstr>
      <vt:lpstr>Cambria</vt:lpstr>
      <vt:lpstr>Wingdings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63</cp:revision>
  <dcterms:created xsi:type="dcterms:W3CDTF">2021-05-24T07:54:15Z</dcterms:created>
  <dcterms:modified xsi:type="dcterms:W3CDTF">2023-11-21T03:17:21Z</dcterms:modified>
</cp:coreProperties>
</file>