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2" r:id="rId4"/>
    <p:sldId id="274" r:id="rId5"/>
    <p:sldId id="275" r:id="rId6"/>
    <p:sldId id="276" r:id="rId7"/>
    <p:sldId id="277" r:id="rId8"/>
    <p:sldId id="278" r:id="rId9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Algerian" panose="04020705040A02060702" pitchFamily="82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2410148" y="109272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8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7997389" y="5088777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2220651" y="2145209"/>
            <a:ext cx="782457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What are </a:t>
            </a:r>
          </a:p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you reading?</a:t>
            </a:r>
          </a:p>
        </p:txBody>
      </p:sp>
    </p:spTree>
    <p:extLst>
      <p:ext uri="{BB962C8B-B14F-4D97-AF65-F5344CB8AC3E}">
        <p14:creationId xmlns:p14="http://schemas.microsoft.com/office/powerpoint/2010/main" val="1239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695560" y="36804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20" y="816148"/>
            <a:ext cx="1923265" cy="173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329" y="2432430"/>
            <a:ext cx="3100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character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013" y="3328827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vật chính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5776" y="2896785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/meɪnˈkærəktər/</a:t>
            </a:r>
          </a:p>
        </p:txBody>
      </p:sp>
      <p:sp>
        <p:nvSpPr>
          <p:cNvPr id="29" name="Mspham-0936082789"/>
          <p:cNvSpPr/>
          <p:nvPr/>
        </p:nvSpPr>
        <p:spPr>
          <a:xfrm>
            <a:off x="810982" y="5210351"/>
            <a:ext cx="239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gentle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3838167" y="2466698"/>
            <a:ext cx="2797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9410025" y="2419330"/>
            <a:ext cx="1840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6565981" y="2414682"/>
            <a:ext cx="273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pic>
        <p:nvPicPr>
          <p:cNvPr id="33" name="Picture 1" descr="https://s.sachmem.vn/public/images/TA5T1SHS/U8-L2-2-1-6f3e2b6e025b1d2f4caf3f26d60ccb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73" y="1018523"/>
            <a:ext cx="2220897" cy="139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s.sachmem.vn/public/images/TA5T1SHS/U8-L2-2-2-ef0cad2a4214e74028039252153aff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30" y="1056806"/>
            <a:ext cx="2220897" cy="139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https://s.sachmem.vn/public/images/TA5T1SHS/U8-L2-2-3-f0498ecb125ef8dae04a03cf593a72a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88" y="1048593"/>
            <a:ext cx="2220897" cy="139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s://s.sachmem.vn/public/images/TA5T1SHS/U8-L2-2-4-0e6a3d41a0ecdda81f3f00cc8e133ee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1" y="4010962"/>
            <a:ext cx="1981200" cy="12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spham-0936082789"/>
          <p:cNvSpPr/>
          <p:nvPr/>
        </p:nvSpPr>
        <p:spPr>
          <a:xfrm>
            <a:off x="3197472" y="5210351"/>
            <a:ext cx="239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generous</a:t>
            </a:r>
          </a:p>
        </p:txBody>
      </p:sp>
      <p:pic>
        <p:nvPicPr>
          <p:cNvPr id="38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3821967" y="3976526"/>
            <a:ext cx="1147728" cy="1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spham-0936082789"/>
          <p:cNvSpPr/>
          <p:nvPr/>
        </p:nvSpPr>
        <p:spPr>
          <a:xfrm>
            <a:off x="5900866" y="5210351"/>
            <a:ext cx="239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8807206" y="5210351"/>
            <a:ext cx="239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293" y="3945325"/>
            <a:ext cx="1579865" cy="1306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9638" y="3920230"/>
            <a:ext cx="1331855" cy="13318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493775" y="3302758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chỉ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70580" y="2925920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/ˌhɑːrd ˈwɜːrkɪŋ/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31965" y="3287998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 bụng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65814" y="2896785"/>
            <a:ext cx="113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/kaɪnd/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682464" y="3292646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 lợi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690480" y="2901433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/ˈklevər/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99854" y="6067240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 dàng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62370" y="564671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/ˈdʒentl/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49286" y="6067240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phóng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26043" y="5646712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/ˈdʒenərəs/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88509" y="606724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41032" y="5646712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/ˈbɔːrəʊ/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116542" y="606724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05268" y="5646712"/>
            <a:ext cx="100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/>
              <a:t>/ˈfɪnɪʃ/</a:t>
            </a:r>
          </a:p>
        </p:txBody>
      </p:sp>
    </p:spTree>
    <p:extLst>
      <p:ext uri="{BB962C8B-B14F-4D97-AF65-F5344CB8AC3E}">
        <p14:creationId xmlns:p14="http://schemas.microsoft.com/office/powerpoint/2010/main" val="19538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0" grpId="0"/>
      <p:bldP spid="28" grpId="0"/>
      <p:bldP spid="29" grpId="0"/>
      <p:bldP spid="30" grpId="0"/>
      <p:bldP spid="31" grpId="0"/>
      <p:bldP spid="32" grpId="0"/>
      <p:bldP spid="37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582" y="613317"/>
            <a:ext cx="10051926" cy="5992829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131" y="286067"/>
            <a:ext cx="481712" cy="489740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7108" y="1103057"/>
            <a:ext cx="269823" cy="274320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7557" y="2920705"/>
            <a:ext cx="269823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337" y="965897"/>
            <a:ext cx="269823" cy="274320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4132" y="965897"/>
            <a:ext cx="269823" cy="274320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525" y="4567741"/>
            <a:ext cx="269823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9716" y="4511071"/>
            <a:ext cx="269823" cy="274320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4291" y="4303659"/>
            <a:ext cx="269823" cy="274320"/>
          </a:xfrm>
          <a:prstGeom prst="rect">
            <a:avLst/>
          </a:prstGeom>
        </p:spPr>
      </p:pic>
      <p:pic>
        <p:nvPicPr>
          <p:cNvPr id="15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9043" y="5965190"/>
            <a:ext cx="269823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8 What are you read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8 What are you read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8 What are you reading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8 What are you reading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4829637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________ like?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545089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He's/She's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  <a:endCxn id="3073" idx="3"/>
          </p:cNvCxnSpPr>
          <p:nvPr/>
        </p:nvCxnSpPr>
        <p:spPr>
          <a:xfrm flipH="1">
            <a:off x="2811088" y="2117297"/>
            <a:ext cx="3528770" cy="159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3075" idx="0"/>
          </p:cNvCxnSpPr>
          <p:nvPr/>
        </p:nvCxnSpPr>
        <p:spPr>
          <a:xfrm>
            <a:off x="6339858" y="2117297"/>
            <a:ext cx="1568599" cy="2279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gentle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cxnSp>
        <p:nvCxnSpPr>
          <p:cNvPr id="24" name="Straight Arrow Connector 23"/>
          <p:cNvCxnSpPr>
            <a:stCxn id="13" idx="2"/>
            <a:endCxn id="3074" idx="0"/>
          </p:cNvCxnSpPr>
          <p:nvPr/>
        </p:nvCxnSpPr>
        <p:spPr>
          <a:xfrm flipH="1">
            <a:off x="4571129" y="2117297"/>
            <a:ext cx="1768729" cy="230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3076" idx="1"/>
          </p:cNvCxnSpPr>
          <p:nvPr/>
        </p:nvCxnSpPr>
        <p:spPr>
          <a:xfrm>
            <a:off x="6339858" y="2117297"/>
            <a:ext cx="2988577" cy="1397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073" name="Picture 1" descr="https://s.sachmem.vn/public/images/TA5T1SHS/U8-L2-2-1-6f3e2b6e025b1d2f4caf3f26d60ccb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8" y="3092839"/>
            <a:ext cx="1981200" cy="12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8-L2-2-2-ef0cad2a4214e74028039252153aff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29" y="4417378"/>
            <a:ext cx="1981200" cy="12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8-L2-2-3-f0498ecb125ef8dae04a03cf593a72a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57" y="4396888"/>
            <a:ext cx="1981200" cy="12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5T1SHS/U8-L2-2-4-0e6a3d41a0ecdda81f3f00cc8e133ee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435" y="2894242"/>
            <a:ext cx="1981200" cy="12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202339" y="960428"/>
            <a:ext cx="7281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về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tính cách của ai đó: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944515" y="1941304"/>
            <a:ext cx="548444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___________ like?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3266392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79832" y="3040501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563805" y="1972409"/>
            <a:ext cx="261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Tên nhân vật</a:t>
            </a:r>
          </a:p>
        </p:txBody>
      </p:sp>
    </p:spTree>
    <p:extLst>
      <p:ext uri="{BB962C8B-B14F-4D97-AF65-F5344CB8AC3E}">
        <p14:creationId xmlns:p14="http://schemas.microsoft.com/office/powerpoint/2010/main" val="2536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57725" y="2869856"/>
            <a:ext cx="3595086" cy="972845"/>
            <a:chOff x="1224753" y="2838634"/>
            <a:chExt cx="3595086" cy="972845"/>
          </a:xfrm>
        </p:grpSpPr>
        <p:sp>
          <p:nvSpPr>
            <p:cNvPr id="22" name="Rounded Rectangle 21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book/story are you reading?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57200" y="1432519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like fairy tales/comic books/short stories?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___________.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____________.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149981" y="2871460"/>
            <a:ext cx="2939893" cy="658425"/>
            <a:chOff x="7075869" y="2799420"/>
            <a:chExt cx="2939893" cy="658425"/>
          </a:xfrm>
        </p:grpSpPr>
        <p:sp>
          <p:nvSpPr>
            <p:cNvPr id="32" name="Rounded Rectangle 31"/>
            <p:cNvSpPr/>
            <p:nvPr/>
          </p:nvSpPr>
          <p:spPr>
            <a:xfrm>
              <a:off x="7628046" y="2799420"/>
              <a:ext cx="2387716" cy="65842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1092032" y="401016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main character like?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485242" y="3655683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He’s/ She’s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55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5392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write one word in each blank.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029" y="349202"/>
            <a:ext cx="365792" cy="371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43" y="836837"/>
            <a:ext cx="10570573" cy="5451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7265" y="1835501"/>
            <a:ext cx="367990" cy="334536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47548" y="2653991"/>
            <a:ext cx="367990" cy="334536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91328" y="3947532"/>
            <a:ext cx="367990" cy="334536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93933" y="4716966"/>
            <a:ext cx="367990" cy="334536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90991" y="1707262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86737" y="2453268"/>
            <a:ext cx="1622365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0474" y="3841595"/>
            <a:ext cx="2737488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03583" y="4588727"/>
            <a:ext cx="2190796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61" y="1207846"/>
            <a:ext cx="391407" cy="397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60" y="2557144"/>
            <a:ext cx="391407" cy="39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91" y="3363385"/>
            <a:ext cx="391407" cy="397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59" y="4653572"/>
            <a:ext cx="391407" cy="3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2 - 4 Listen and write one word in each blan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2 - 4 Listen and write one word in each blan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2 - 4 Listen and write one word in each blan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2 - 4 Listen and write one word in each blan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4" y="2170855"/>
            <a:ext cx="1354405" cy="1059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174"/>
          <a:stretch/>
        </p:blipFill>
        <p:spPr>
          <a:xfrm>
            <a:off x="4657458" y="749795"/>
            <a:ext cx="6895158" cy="5649475"/>
          </a:xfrm>
          <a:prstGeom prst="roundRect">
            <a:avLst>
              <a:gd name="adj" fmla="val 4820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45949" y="349686"/>
            <a:ext cx="5694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Number the sentences in the correct order.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699" r="62670"/>
          <a:stretch/>
        </p:blipFill>
        <p:spPr>
          <a:xfrm>
            <a:off x="1598063" y="749795"/>
            <a:ext cx="837489" cy="5649475"/>
          </a:xfrm>
          <a:prstGeom prst="roundRect">
            <a:avLst>
              <a:gd name="adj" fmla="val 11627"/>
            </a:avLst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367185" y="1461331"/>
            <a:ext cx="2290273" cy="32217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367185" y="2495373"/>
            <a:ext cx="2290273" cy="769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7185" y="3658796"/>
            <a:ext cx="2290273" cy="19643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367185" y="1461330"/>
            <a:ext cx="2290273" cy="32217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" idx="1"/>
          </p:cNvCxnSpPr>
          <p:nvPr/>
        </p:nvCxnSpPr>
        <p:spPr>
          <a:xfrm flipV="1">
            <a:off x="2367185" y="3574533"/>
            <a:ext cx="2290273" cy="22109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153</Words>
  <Application>Microsoft Office PowerPoint</Application>
  <PresentationFormat>Custom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Bahnschrift SemiBold Condensed</vt:lpstr>
      <vt:lpstr>Calibri Light</vt:lpstr>
      <vt:lpstr>Algerian</vt:lpstr>
      <vt:lpstr>Cambria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39</cp:revision>
  <dcterms:created xsi:type="dcterms:W3CDTF">2021-05-24T07:45:30Z</dcterms:created>
  <dcterms:modified xsi:type="dcterms:W3CDTF">2023-11-21T03:13:35Z</dcterms:modified>
</cp:coreProperties>
</file>