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331" r:id="rId5"/>
    <p:sldId id="332" r:id="rId6"/>
    <p:sldId id="334" r:id="rId7"/>
    <p:sldId id="336" r:id="rId8"/>
    <p:sldId id="333" r:id="rId9"/>
    <p:sldId id="335" r:id="rId10"/>
    <p:sldId id="337" r:id="rId11"/>
    <p:sldId id="338" r:id="rId12"/>
    <p:sldId id="339" r:id="rId13"/>
    <p:sldId id="259" r:id="rId14"/>
    <p:sldId id="260" r:id="rId15"/>
    <p:sldId id="290" r:id="rId16"/>
    <p:sldId id="330" r:id="rId17"/>
    <p:sldId id="263" r:id="rId18"/>
    <p:sldId id="265" r:id="rId19"/>
  </p:sldIdLst>
  <p:sldSz cx="12192000" cy="6858000"/>
  <p:notesSz cx="6858000" cy="9144000"/>
  <p:embeddedFontLst>
    <p:embeddedFont>
      <p:font typeface="Algerian" panose="04020705040A02060702" pitchFamily="82" charset="0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Bahnschrift SemiBold Condensed" panose="020B0502040204020203" pitchFamily="34" charset="0"/>
      <p:bold r:id="rId28"/>
    </p:embeddedFont>
    <p:embeddedFont>
      <p:font typeface="Elephant" panose="02020904090505020303" pitchFamily="18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B3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-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13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066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66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5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965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45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5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25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05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59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436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784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3.wav"/><Relationship Id="rId7" Type="http://schemas.openxmlformats.org/officeDocument/2006/relationships/image" Target="../media/image2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/>
          <p:cNvSpPr txBox="1"/>
          <p:nvPr/>
        </p:nvSpPr>
        <p:spPr>
          <a:xfrm>
            <a:off x="2410148" y="1092722"/>
            <a:ext cx="1354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8</a:t>
            </a:r>
          </a:p>
        </p:txBody>
      </p:sp>
      <p:sp>
        <p:nvSpPr>
          <p:cNvPr id="6" name="Mspham-0936082789"/>
          <p:cNvSpPr txBox="1"/>
          <p:nvPr/>
        </p:nvSpPr>
        <p:spPr>
          <a:xfrm>
            <a:off x="7997389" y="5088777"/>
            <a:ext cx="1872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1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2220651" y="2145209"/>
            <a:ext cx="782457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What are </a:t>
            </a:r>
          </a:p>
          <a:p>
            <a:pPr algn="ctr"/>
            <a:r>
              <a:rPr lang="en-US" sz="8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you reading?</a:t>
            </a:r>
          </a:p>
        </p:txBody>
      </p:sp>
    </p:spTree>
    <p:extLst>
      <p:ext uri="{BB962C8B-B14F-4D97-AF65-F5344CB8AC3E}">
        <p14:creationId xmlns:p14="http://schemas.microsoft.com/office/powerpoint/2010/main" val="123971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53296" y="3016761"/>
            <a:ext cx="2070904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scare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ghost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7409" b="2818"/>
          <a:stretch/>
        </p:blipFill>
        <p:spPr>
          <a:xfrm>
            <a:off x="8831918" y="3961386"/>
            <a:ext cx="2274049" cy="197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3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Halloween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ghost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44" y="628996"/>
            <a:ext cx="1028464" cy="1506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71" y="3363680"/>
            <a:ext cx="2533214" cy="289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3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99060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fairy tale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310" y="3898190"/>
            <a:ext cx="4334067" cy="24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147618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761695" y="644396"/>
            <a:ext cx="8534393" cy="5918774"/>
            <a:chOff x="1445500" y="862014"/>
            <a:chExt cx="8702794" cy="60355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45500" y="862014"/>
              <a:ext cx="8702794" cy="262150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40758" y="3483521"/>
              <a:ext cx="8512278" cy="3414056"/>
            </a:xfrm>
            <a:prstGeom prst="rect">
              <a:avLst/>
            </a:prstGeom>
          </p:spPr>
        </p:pic>
      </p:grpSp>
      <p:sp>
        <p:nvSpPr>
          <p:cNvPr id="4" name="Mspham-0936082789"/>
          <p:cNvSpPr/>
          <p:nvPr/>
        </p:nvSpPr>
        <p:spPr>
          <a:xfrm>
            <a:off x="845649" y="339976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25885" y="5538337"/>
            <a:ext cx="468815" cy="461130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35961" y="770186"/>
            <a:ext cx="278892" cy="274320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43212" y="602926"/>
            <a:ext cx="278892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53511" y="2540368"/>
            <a:ext cx="278892" cy="2743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1074" y="2740612"/>
            <a:ext cx="278892" cy="27432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23782" y="770186"/>
            <a:ext cx="278892" cy="274320"/>
          </a:xfrm>
          <a:prstGeom prst="rect">
            <a:avLst/>
          </a:prstGeom>
        </p:spPr>
      </p:pic>
      <p:pic>
        <p:nvPicPr>
          <p:cNvPr id="14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99657" y="2724505"/>
            <a:ext cx="278892" cy="274320"/>
          </a:xfrm>
          <a:prstGeom prst="rect">
            <a:avLst/>
          </a:prstGeom>
        </p:spPr>
      </p:pic>
      <p:pic>
        <p:nvPicPr>
          <p:cNvPr id="15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96515" y="3364593"/>
            <a:ext cx="278892" cy="274320"/>
          </a:xfrm>
          <a:prstGeom prst="rect">
            <a:avLst/>
          </a:prstGeom>
        </p:spPr>
      </p:pic>
      <p:pic>
        <p:nvPicPr>
          <p:cNvPr id="16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78471" y="6166796"/>
            <a:ext cx="278892" cy="274320"/>
          </a:xfrm>
          <a:prstGeom prst="rect">
            <a:avLst/>
          </a:prstGeom>
        </p:spPr>
      </p:pic>
      <p:pic>
        <p:nvPicPr>
          <p:cNvPr id="17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8848" y="3415420"/>
            <a:ext cx="278892" cy="274320"/>
          </a:xfrm>
          <a:prstGeom prst="rect">
            <a:avLst/>
          </a:prstGeom>
        </p:spPr>
      </p:pic>
      <p:pic>
        <p:nvPicPr>
          <p:cNvPr id="18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09553" y="6029636"/>
            <a:ext cx="278892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2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8 What are you reading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8 What are you reading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8 What are you reading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8 What are you reading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8 What are you reading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8 What are you reading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8 What are you reading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8 What are you reading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8 What are you reading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8 What are you reading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8 What are you reading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829888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491403" y="759595"/>
            <a:ext cx="4955375" cy="646986"/>
          </a:xfrm>
          <a:prstGeom prst="wedgeRoundRectCallout">
            <a:avLst>
              <a:gd name="adj1" fmla="val 53632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reading?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067313" y="1470311"/>
            <a:ext cx="3986704" cy="646986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reading 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2744184" y="2117297"/>
            <a:ext cx="3316481" cy="982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</p:cNvCxnSpPr>
          <p:nvPr/>
        </p:nvCxnSpPr>
        <p:spPr>
          <a:xfrm>
            <a:off x="6060665" y="2117297"/>
            <a:ext cx="1422210" cy="1342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8879081" y="4194756"/>
            <a:ext cx="28460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White and the Seven Dwarfs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363460" y="4396888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Fox and the Crow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5806295" y="5695059"/>
            <a:ext cx="3571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Aladdin and the Magic Lamp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2933069" y="5579751"/>
            <a:ext cx="27317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Story of Mai An Tiem</a:t>
            </a:r>
          </a:p>
        </p:txBody>
      </p:sp>
      <p:cxnSp>
        <p:nvCxnSpPr>
          <p:cNvPr id="24" name="Straight Arrow Connector 23"/>
          <p:cNvCxnSpPr>
            <a:stCxn id="13" idx="2"/>
          </p:cNvCxnSpPr>
          <p:nvPr/>
        </p:nvCxnSpPr>
        <p:spPr>
          <a:xfrm flipH="1">
            <a:off x="5017496" y="2117297"/>
            <a:ext cx="1043169" cy="1211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  <a:endCxn id="1029" idx="2"/>
          </p:cNvCxnSpPr>
          <p:nvPr/>
        </p:nvCxnSpPr>
        <p:spPr>
          <a:xfrm>
            <a:off x="6060665" y="2117297"/>
            <a:ext cx="3277167" cy="982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274252" y="1453974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2" descr="https://s.sachmem.vn/public/images/TA5T1SHS/U8-L1-2-1-f6e17a8df7293f7684c177d1ea97e6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 b="11016"/>
          <a:stretch/>
        </p:blipFill>
        <p:spPr bwMode="auto">
          <a:xfrm>
            <a:off x="704708" y="2218620"/>
            <a:ext cx="2011622" cy="227421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8-L1-2-2-61b9b0a2604da9806a7ba68c800eb7c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5564" r="10390" b="8179"/>
          <a:stretch/>
        </p:blipFill>
        <p:spPr bwMode="auto">
          <a:xfrm>
            <a:off x="3558313" y="3328737"/>
            <a:ext cx="1808480" cy="231177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8-L1-2-3-07af7d82cfe2bda60ec763d4819181b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8730"/>
          <a:stretch/>
        </p:blipFill>
        <p:spPr bwMode="auto">
          <a:xfrm>
            <a:off x="6614461" y="3459388"/>
            <a:ext cx="2011622" cy="223567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.sachmem.vn/public/images/TA5T1SHS/U8-L1-2-4-81c9d21b316bdf6ef8a9b4bc69c6967c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b="6430"/>
          <a:stretch/>
        </p:blipFill>
        <p:spPr bwMode="auto">
          <a:xfrm>
            <a:off x="9331592" y="1905053"/>
            <a:ext cx="2011622" cy="2389856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67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/>
      <p:bldP spid="18" grpId="0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941308" y="865318"/>
            <a:ext cx="6829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mình đang đọc gì: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733152" y="319368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1929847" y="1935196"/>
            <a:ext cx="4974408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reading?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738" y="2703103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44386" y="2844584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Mspham-0936082789"/>
          <p:cNvSpPr/>
          <p:nvPr/>
        </p:nvSpPr>
        <p:spPr>
          <a:xfrm>
            <a:off x="941308" y="3758419"/>
            <a:ext cx="10007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câu chuyện/quyển sách bạn thích là gì?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 flipH="1">
            <a:off x="1119899" y="4738582"/>
            <a:ext cx="7229961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favourite book/story?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6436858" y="5578074"/>
            <a:ext cx="3160070" cy="919401"/>
          </a:xfrm>
          <a:prstGeom prst="wedgeRoundRectCallout">
            <a:avLst>
              <a:gd name="adj1" fmla="val -58384"/>
              <a:gd name="adj2" fmla="val -3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</a:t>
            </a:r>
          </a:p>
          <a:p>
            <a:r>
              <a:rPr lang="en-US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367" y="5578074"/>
            <a:ext cx="723785" cy="7237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77382" y="5777257"/>
            <a:ext cx="723785" cy="7237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" name="Rounded Rectangular Callout 2"/>
          <p:cNvSpPr/>
          <p:nvPr/>
        </p:nvSpPr>
        <p:spPr>
          <a:xfrm>
            <a:off x="7127193" y="2377102"/>
            <a:ext cx="4071478" cy="1074971"/>
          </a:xfrm>
          <a:prstGeom prst="wedgeRoundRectCallout">
            <a:avLst>
              <a:gd name="adj1" fmla="val -61222"/>
              <a:gd name="adj2" fmla="val 2195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8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reading ________.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62932" y="2664971"/>
            <a:ext cx="1833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</a:rPr>
              <a:t>+ tên truyện/</a:t>
            </a:r>
          </a:p>
          <a:p>
            <a:pPr algn="ctr"/>
            <a:r>
              <a:rPr lang="en-US" sz="2400">
                <a:solidFill>
                  <a:srgbClr val="FF0066"/>
                </a:solidFill>
              </a:rPr>
              <a:t>tên sách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12697" y="5691654"/>
            <a:ext cx="1833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</a:rPr>
              <a:t>+ tên truyện/</a:t>
            </a:r>
          </a:p>
          <a:p>
            <a:pPr algn="ctr"/>
            <a:r>
              <a:rPr lang="en-US" sz="2400">
                <a:solidFill>
                  <a:srgbClr val="FF0066"/>
                </a:solidFill>
              </a:rPr>
              <a:t>tên sách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54461" y="1498707"/>
            <a:ext cx="2840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</a:rPr>
              <a:t>(Bạn đang đọc gì thế)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04063" y="1890261"/>
            <a:ext cx="3118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</a:rPr>
              <a:t>(Tớ đang đọc _______.)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45783" y="4311544"/>
            <a:ext cx="561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</a:rPr>
              <a:t>(Bạn bạn thích quyển sách/câu chuyện nào)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35470" y="5876319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</a:rPr>
              <a:t>(Đó là)</a:t>
            </a:r>
          </a:p>
        </p:txBody>
      </p:sp>
    </p:spTree>
    <p:extLst>
      <p:ext uri="{BB962C8B-B14F-4D97-AF65-F5344CB8AC3E}">
        <p14:creationId xmlns:p14="http://schemas.microsoft.com/office/powerpoint/2010/main" val="60669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17" grpId="0"/>
      <p:bldP spid="25" grpId="0" animBg="1"/>
      <p:bldP spid="26" grpId="0" animBg="1"/>
      <p:bldP spid="3" grpId="0" animBg="1"/>
      <p:bldP spid="2" grpId="0"/>
      <p:bldP spid="16" grpId="0"/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0208" y="2854607"/>
            <a:ext cx="866140" cy="8661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506" y="2833872"/>
            <a:ext cx="866140" cy="866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1435303" y="2683439"/>
            <a:ext cx="3590006" cy="972845"/>
            <a:chOff x="1224753" y="2838634"/>
            <a:chExt cx="3590006" cy="972845"/>
          </a:xfrm>
        </p:grpSpPr>
        <p:sp>
          <p:nvSpPr>
            <p:cNvPr id="17" name="Rounded Rectangle 16"/>
            <p:cNvSpPr/>
            <p:nvPr/>
          </p:nvSpPr>
          <p:spPr>
            <a:xfrm>
              <a:off x="1224753" y="2838634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are you reading now?</a:t>
              </a:r>
            </a:p>
          </p:txBody>
        </p:sp>
        <p:pic>
          <p:nvPicPr>
            <p:cNvPr id="23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4536757" y="3172157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748936" y="1376672"/>
            <a:ext cx="3649836" cy="1265001"/>
            <a:chOff x="1654932" y="1432519"/>
            <a:chExt cx="3649836" cy="1265001"/>
          </a:xfrm>
        </p:grpSpPr>
        <p:sp>
          <p:nvSpPr>
            <p:cNvPr id="8" name="Rounded Rectangle 7"/>
            <p:cNvSpPr/>
            <p:nvPr/>
          </p:nvSpPr>
          <p:spPr>
            <a:xfrm>
              <a:off x="1654932" y="1432519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you read books in your free time?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10038" t="8130"/>
            <a:stretch/>
          </p:blipFill>
          <p:spPr>
            <a:xfrm>
              <a:off x="4805679" y="2277454"/>
              <a:ext cx="499089" cy="420066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593948" y="1559917"/>
            <a:ext cx="2467769" cy="1173737"/>
            <a:chOff x="6608889" y="1270065"/>
            <a:chExt cx="2467769" cy="1173737"/>
          </a:xfrm>
        </p:grpSpPr>
        <p:sp>
          <p:nvSpPr>
            <p:cNvPr id="20" name="Rounded Rectangle 19"/>
            <p:cNvSpPr/>
            <p:nvPr/>
          </p:nvSpPr>
          <p:spPr>
            <a:xfrm>
              <a:off x="6854936" y="1270065"/>
              <a:ext cx="2221722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do.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No, I don’t.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/>
            <a:srcRect l="10038" t="8130"/>
            <a:stretch/>
          </p:blipFill>
          <p:spPr>
            <a:xfrm rot="20575457" flipH="1">
              <a:off x="6608889" y="2105287"/>
              <a:ext cx="402197" cy="33851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7073391" y="2974688"/>
            <a:ext cx="3975472" cy="681596"/>
            <a:chOff x="7075869" y="2776249"/>
            <a:chExt cx="3975472" cy="681596"/>
          </a:xfrm>
        </p:grpSpPr>
        <p:sp>
          <p:nvSpPr>
            <p:cNvPr id="21" name="Rounded Rectangle 20"/>
            <p:cNvSpPr/>
            <p:nvPr/>
          </p:nvSpPr>
          <p:spPr>
            <a:xfrm>
              <a:off x="7642398" y="2776249"/>
              <a:ext cx="3408943" cy="615006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I'm reading ______.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r="13957"/>
            <a:stretch/>
          </p:blipFill>
          <p:spPr>
            <a:xfrm flipV="1">
              <a:off x="7075869" y="2799420"/>
              <a:ext cx="566529" cy="658425"/>
            </a:xfrm>
            <a:prstGeom prst="rect">
              <a:avLst/>
            </a:prstGeom>
          </p:spPr>
        </p:pic>
      </p:grpSp>
      <p:sp>
        <p:nvSpPr>
          <p:cNvPr id="37" name="Mspham-0936082789"/>
          <p:cNvSpPr/>
          <p:nvPr/>
        </p:nvSpPr>
        <p:spPr>
          <a:xfrm>
            <a:off x="640551" y="311765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492887" y="3934359"/>
            <a:ext cx="3811881" cy="1079168"/>
            <a:chOff x="941421" y="2732311"/>
            <a:chExt cx="3811881" cy="1079168"/>
          </a:xfrm>
        </p:grpSpPr>
        <p:sp>
          <p:nvSpPr>
            <p:cNvPr id="31" name="Rounded Rectangle 30"/>
            <p:cNvSpPr/>
            <p:nvPr/>
          </p:nvSpPr>
          <p:spPr>
            <a:xfrm>
              <a:off x="941421" y="2838634"/>
              <a:ext cx="3525115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your favourite book/story?</a:t>
              </a:r>
            </a:p>
          </p:txBody>
        </p:sp>
        <p:pic>
          <p:nvPicPr>
            <p:cNvPr id="32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75304" flipV="1">
              <a:off x="4475300" y="2646850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6790127" y="3720747"/>
            <a:ext cx="2890379" cy="996532"/>
            <a:chOff x="7125383" y="2447581"/>
            <a:chExt cx="2890379" cy="996532"/>
          </a:xfrm>
        </p:grpSpPr>
        <p:sp>
          <p:nvSpPr>
            <p:cNvPr id="34" name="Rounded Rectangle 33"/>
            <p:cNvSpPr/>
            <p:nvPr/>
          </p:nvSpPr>
          <p:spPr>
            <a:xfrm>
              <a:off x="7628046" y="2799420"/>
              <a:ext cx="2387716" cy="6446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It's</a:t>
              </a:r>
              <a:r>
                <a:rPr lang="en-US" sz="2400"/>
                <a:t> </a:t>
              </a:r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________.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6"/>
            <a:srcRect r="13957"/>
            <a:stretch/>
          </p:blipFill>
          <p:spPr>
            <a:xfrm rot="1670050" flipV="1">
              <a:off x="7125383" y="2447581"/>
              <a:ext cx="566529" cy="658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320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870732" y="360713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2890" y="388935"/>
            <a:ext cx="365792" cy="371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732" y="911794"/>
            <a:ext cx="10712679" cy="5271765"/>
          </a:xfrm>
          <a:prstGeom prst="rect">
            <a:avLst/>
          </a:prstGeom>
        </p:spPr>
      </p:pic>
      <p:sp>
        <p:nvSpPr>
          <p:cNvPr id="5" name="Mspham-0936082789"/>
          <p:cNvSpPr/>
          <p:nvPr/>
        </p:nvSpPr>
        <p:spPr>
          <a:xfrm>
            <a:off x="6481026" y="3368802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/>
          <p:cNvSpPr/>
          <p:nvPr/>
        </p:nvSpPr>
        <p:spPr>
          <a:xfrm>
            <a:off x="7884313" y="2354814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/>
          <p:cNvSpPr/>
          <p:nvPr/>
        </p:nvSpPr>
        <p:spPr>
          <a:xfrm>
            <a:off x="10618460" y="4011598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/>
          <p:cNvSpPr/>
          <p:nvPr/>
        </p:nvSpPr>
        <p:spPr>
          <a:xfrm>
            <a:off x="9224226" y="5116121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2177" y="1604768"/>
            <a:ext cx="365792" cy="371888"/>
          </a:xfrm>
          <a:prstGeom prst="rect">
            <a:avLst/>
          </a:prstGeom>
        </p:spPr>
      </p:pic>
      <p:pic>
        <p:nvPicPr>
          <p:cNvPr id="11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4313" y="1607659"/>
            <a:ext cx="365792" cy="371888"/>
          </a:xfrm>
          <a:prstGeom prst="rect">
            <a:avLst/>
          </a:prstGeom>
        </p:spPr>
      </p:pic>
      <p:pic>
        <p:nvPicPr>
          <p:cNvPr id="12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5298" y="1621701"/>
            <a:ext cx="365792" cy="371888"/>
          </a:xfrm>
          <a:prstGeom prst="rect">
            <a:avLst/>
          </a:prstGeom>
        </p:spPr>
      </p:pic>
      <p:pic>
        <p:nvPicPr>
          <p:cNvPr id="13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283" y="1624592"/>
            <a:ext cx="365792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3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8 What are you reading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8 What are you reading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8 What are you reading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8 What are you reading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8 What are you reading- - Lesson 1 - 4 Listen and tick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51699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030539" y="494797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7" name="Mspham-0936082789"/>
          <p:cNvSpPr/>
          <p:nvPr/>
        </p:nvSpPr>
        <p:spPr>
          <a:xfrm>
            <a:off x="8961690" y="2730955"/>
            <a:ext cx="32303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White and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Seven Dwarfs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508738" y="2730955"/>
            <a:ext cx="27975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Fox and the Crow</a:t>
            </a:r>
          </a:p>
        </p:txBody>
      </p:sp>
      <p:sp>
        <p:nvSpPr>
          <p:cNvPr id="26" name="Mspham-0936082789"/>
          <p:cNvSpPr/>
          <p:nvPr/>
        </p:nvSpPr>
        <p:spPr>
          <a:xfrm>
            <a:off x="6138195" y="2730955"/>
            <a:ext cx="2723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Aladdin and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Magic Lamp</a:t>
            </a:r>
          </a:p>
        </p:txBody>
      </p:sp>
      <p:sp>
        <p:nvSpPr>
          <p:cNvPr id="27" name="Mspham-0936082789"/>
          <p:cNvSpPr/>
          <p:nvPr/>
        </p:nvSpPr>
        <p:spPr>
          <a:xfrm>
            <a:off x="3306255" y="2730955"/>
            <a:ext cx="2731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Story of Mai An Tiem</a:t>
            </a:r>
          </a:p>
        </p:txBody>
      </p:sp>
      <p:pic>
        <p:nvPicPr>
          <p:cNvPr id="28" name="Picture 2" descr="https://s.sachmem.vn/public/images/TA5T1SHS/U8-L1-2-1-f6e17a8df7293f7684c177d1ea97e6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 b="11016"/>
          <a:stretch/>
        </p:blipFill>
        <p:spPr bwMode="auto">
          <a:xfrm>
            <a:off x="1119498" y="1024038"/>
            <a:ext cx="1502803" cy="169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https://s.sachmem.vn/public/images/TA5T1SHS/U8-L1-2-2-61b9b0a2604da9806a7ba68c800eb7c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5564" r="10390" b="8179"/>
          <a:stretch/>
        </p:blipFill>
        <p:spPr bwMode="auto">
          <a:xfrm>
            <a:off x="4006993" y="1024039"/>
            <a:ext cx="1329097" cy="169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s://s.sachmem.vn/public/images/TA5T1SHS/U8-L1-2-3-07af7d82cfe2bda60ec763d4819181b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8730"/>
          <a:stretch/>
        </p:blipFill>
        <p:spPr bwMode="auto">
          <a:xfrm>
            <a:off x="6721930" y="1024039"/>
            <a:ext cx="1528703" cy="169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https://s.sachmem.vn/public/images/TA5T1SHS/U8-L1-2-4-81c9d21b316bdf6ef8a9b4bc69c6967c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b="6430"/>
          <a:stretch/>
        </p:blipFill>
        <p:spPr bwMode="auto">
          <a:xfrm>
            <a:off x="9666400" y="1024039"/>
            <a:ext cx="1430080" cy="169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217" y="3917209"/>
            <a:ext cx="2832966" cy="1613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355" y="3777744"/>
            <a:ext cx="1655837" cy="1892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27409" b="2818"/>
          <a:stretch/>
        </p:blipFill>
        <p:spPr>
          <a:xfrm>
            <a:off x="9461369" y="4078729"/>
            <a:ext cx="1486434" cy="1290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3379" y="3856250"/>
            <a:ext cx="1735372" cy="1735372"/>
          </a:xfrm>
          <a:prstGeom prst="rect">
            <a:avLst/>
          </a:prstGeom>
        </p:spPr>
      </p:pic>
      <p:sp>
        <p:nvSpPr>
          <p:cNvPr id="36" name="Mspham-0936082789"/>
          <p:cNvSpPr/>
          <p:nvPr/>
        </p:nvSpPr>
        <p:spPr>
          <a:xfrm>
            <a:off x="8589431" y="5464934"/>
            <a:ext cx="3230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scare</a:t>
            </a:r>
          </a:p>
        </p:txBody>
      </p:sp>
      <p:sp>
        <p:nvSpPr>
          <p:cNvPr id="37" name="Mspham-0936082789"/>
          <p:cNvSpPr/>
          <p:nvPr/>
        </p:nvSpPr>
        <p:spPr>
          <a:xfrm>
            <a:off x="880217" y="5464934"/>
            <a:ext cx="2797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fairy tale</a:t>
            </a:r>
          </a:p>
        </p:txBody>
      </p:sp>
      <p:sp>
        <p:nvSpPr>
          <p:cNvPr id="38" name="Mspham-0936082789"/>
          <p:cNvSpPr/>
          <p:nvPr/>
        </p:nvSpPr>
        <p:spPr>
          <a:xfrm>
            <a:off x="6683188" y="5464934"/>
            <a:ext cx="2723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ghost</a:t>
            </a:r>
          </a:p>
        </p:txBody>
      </p:sp>
      <p:sp>
        <p:nvSpPr>
          <p:cNvPr id="39" name="Mspham-0936082789"/>
          <p:cNvSpPr/>
          <p:nvPr/>
        </p:nvSpPr>
        <p:spPr>
          <a:xfrm>
            <a:off x="4148304" y="5464934"/>
            <a:ext cx="2731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Halloween</a:t>
            </a:r>
          </a:p>
        </p:txBody>
      </p:sp>
      <p:sp>
        <p:nvSpPr>
          <p:cNvPr id="40" name="Mspham-0936082789"/>
          <p:cNvSpPr/>
          <p:nvPr/>
        </p:nvSpPr>
        <p:spPr>
          <a:xfrm>
            <a:off x="8589431" y="6223025"/>
            <a:ext cx="3230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 </a:t>
            </a:r>
          </a:p>
        </p:txBody>
      </p:sp>
      <p:sp>
        <p:nvSpPr>
          <p:cNvPr id="41" name="Mspham-0936082789"/>
          <p:cNvSpPr/>
          <p:nvPr/>
        </p:nvSpPr>
        <p:spPr>
          <a:xfrm>
            <a:off x="880217" y="6223025"/>
            <a:ext cx="2797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 cổ tích</a:t>
            </a:r>
          </a:p>
        </p:txBody>
      </p:sp>
      <p:sp>
        <p:nvSpPr>
          <p:cNvPr id="42" name="Mspham-0936082789"/>
          <p:cNvSpPr/>
          <p:nvPr/>
        </p:nvSpPr>
        <p:spPr>
          <a:xfrm>
            <a:off x="6683188" y="6223025"/>
            <a:ext cx="2723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ma </a:t>
            </a:r>
          </a:p>
        </p:txBody>
      </p:sp>
      <p:sp>
        <p:nvSpPr>
          <p:cNvPr id="43" name="Mspham-0936082789"/>
          <p:cNvSpPr/>
          <p:nvPr/>
        </p:nvSpPr>
        <p:spPr>
          <a:xfrm>
            <a:off x="4148304" y="6223025"/>
            <a:ext cx="2731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hóa trang</a:t>
            </a:r>
          </a:p>
        </p:txBody>
      </p:sp>
      <p:sp>
        <p:nvSpPr>
          <p:cNvPr id="44" name="Mspham-0936082789"/>
          <p:cNvSpPr/>
          <p:nvPr/>
        </p:nvSpPr>
        <p:spPr>
          <a:xfrm>
            <a:off x="8589431" y="5817552"/>
            <a:ext cx="3230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/sker/</a:t>
            </a:r>
          </a:p>
        </p:txBody>
      </p:sp>
      <p:sp>
        <p:nvSpPr>
          <p:cNvPr id="45" name="Mspham-0936082789"/>
          <p:cNvSpPr/>
          <p:nvPr/>
        </p:nvSpPr>
        <p:spPr>
          <a:xfrm>
            <a:off x="880217" y="5817552"/>
            <a:ext cx="2797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/ˈferi teɪl/</a:t>
            </a:r>
          </a:p>
        </p:txBody>
      </p:sp>
      <p:sp>
        <p:nvSpPr>
          <p:cNvPr id="46" name="Mspham-0936082789"/>
          <p:cNvSpPr/>
          <p:nvPr/>
        </p:nvSpPr>
        <p:spPr>
          <a:xfrm>
            <a:off x="6683188" y="5817552"/>
            <a:ext cx="2723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/ɡəʊst/</a:t>
            </a:r>
          </a:p>
        </p:txBody>
      </p:sp>
      <p:sp>
        <p:nvSpPr>
          <p:cNvPr id="47" name="Mspham-0936082789"/>
          <p:cNvSpPr/>
          <p:nvPr/>
        </p:nvSpPr>
        <p:spPr>
          <a:xfrm>
            <a:off x="4148304" y="5817552"/>
            <a:ext cx="2731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/ˌhæləʊˈiːn/</a:t>
            </a:r>
          </a:p>
        </p:txBody>
      </p:sp>
    </p:spTree>
    <p:extLst>
      <p:ext uri="{BB962C8B-B14F-4D97-AF65-F5344CB8AC3E}">
        <p14:creationId xmlns:p14="http://schemas.microsoft.com/office/powerpoint/2010/main" val="145676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6" grpId="0"/>
      <p:bldP spid="27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1885951" y="848958"/>
            <a:ext cx="7454702" cy="5143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37" y="4057996"/>
            <a:ext cx="1028464" cy="1506336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885951" y="307391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</a:p>
        </p:txBody>
      </p:sp>
      <p:sp>
        <p:nvSpPr>
          <p:cNvPr id="9" name="bakery1"/>
          <p:cNvSpPr/>
          <p:nvPr/>
        </p:nvSpPr>
        <p:spPr>
          <a:xfrm>
            <a:off x="7219950" y="272699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</a:p>
        </p:txBody>
      </p:sp>
    </p:spTree>
    <p:extLst>
      <p:ext uri="{BB962C8B-B14F-4D97-AF65-F5344CB8AC3E}">
        <p14:creationId xmlns:p14="http://schemas.microsoft.com/office/powerpoint/2010/main" val="2160498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44" y="628996"/>
            <a:ext cx="1028464" cy="1506336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Fox and the Crow</a:t>
            </a:r>
          </a:p>
        </p:txBody>
      </p:sp>
      <p:sp>
        <p:nvSpPr>
          <p:cNvPr id="9" name="bakery1"/>
          <p:cNvSpPr/>
          <p:nvPr/>
        </p:nvSpPr>
        <p:spPr>
          <a:xfrm>
            <a:off x="6134099" y="2669842"/>
            <a:ext cx="22159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White and the Seven Dwarfs</a:t>
            </a:r>
          </a:p>
        </p:txBody>
      </p:sp>
      <p:pic>
        <p:nvPicPr>
          <p:cNvPr id="13" name="Picture 5" descr="https://s.sachmem.vn/public/images/TA5T1SHS/U8-L1-2-4-81c9d21b316bdf6ef8a9b4bc69c6967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b="6430"/>
          <a:stretch/>
        </p:blipFill>
        <p:spPr bwMode="auto">
          <a:xfrm>
            <a:off x="8602759" y="3363680"/>
            <a:ext cx="2483475" cy="29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34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Fox and the Crow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Story of Mai An Tiem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44" y="628996"/>
            <a:ext cx="1028464" cy="1506336"/>
          </a:xfrm>
          <a:prstGeom prst="rect">
            <a:avLst/>
          </a:prstGeom>
        </p:spPr>
      </p:pic>
      <p:pic>
        <p:nvPicPr>
          <p:cNvPr id="11" name="Picture 3" descr="https://s.sachmem.vn/public/images/TA5T1SHS/U8-L1-2-2-61b9b0a2604da9806a7ba68c800eb7c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5564" r="10390" b="8179"/>
          <a:stretch/>
        </p:blipFill>
        <p:spPr bwMode="auto">
          <a:xfrm>
            <a:off x="8653252" y="3363680"/>
            <a:ext cx="2308108" cy="29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12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111170" y="3016761"/>
            <a:ext cx="2013030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fairy tale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Hallo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44" y="628996"/>
            <a:ext cx="1028464" cy="1506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308" y="3824637"/>
            <a:ext cx="2654892" cy="265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1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914401" y="3016761"/>
            <a:ext cx="2416455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Aladdin and the Magic Lamp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Story of Mai An Tiem</a:t>
            </a:r>
          </a:p>
        </p:txBody>
      </p:sp>
      <p:pic>
        <p:nvPicPr>
          <p:cNvPr id="12" name="Picture 4" descr="https://s.sachmem.vn/public/images/TA5T1SHS/U8-L1-2-3-07af7d82cfe2bda60ec763d4819181b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8730"/>
          <a:stretch/>
        </p:blipFill>
        <p:spPr bwMode="auto">
          <a:xfrm>
            <a:off x="8553449" y="3363680"/>
            <a:ext cx="2654744" cy="29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4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Fox and the Crow</a:t>
            </a:r>
          </a:p>
        </p:txBody>
      </p:sp>
      <p:sp>
        <p:nvSpPr>
          <p:cNvPr id="9" name="bakery1"/>
          <p:cNvSpPr/>
          <p:nvPr/>
        </p:nvSpPr>
        <p:spPr>
          <a:xfrm>
            <a:off x="6025215" y="2669842"/>
            <a:ext cx="2439138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White and the Seven Dwarfs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  <p:pic>
        <p:nvPicPr>
          <p:cNvPr id="7" name="Picture 2" descr="https://s.sachmem.vn/public/images/TA5T1SHS/U8-L1-2-1-f6e17a8df7293f7684c177d1ea97e6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1" b="11016"/>
          <a:stretch/>
        </p:blipFill>
        <p:spPr bwMode="auto">
          <a:xfrm>
            <a:off x="8566399" y="3363681"/>
            <a:ext cx="2609766" cy="295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276</Words>
  <Application>Microsoft Office PowerPoint</Application>
  <PresentationFormat>Custom</PresentationFormat>
  <Paragraphs>81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Algerian</vt:lpstr>
      <vt:lpstr>Calibri Light</vt:lpstr>
      <vt:lpstr>Cambria</vt:lpstr>
      <vt:lpstr>Wingdings</vt:lpstr>
      <vt:lpstr>Bahnschrift SemiBold Condensed</vt:lpstr>
      <vt:lpstr>Elephant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48</cp:revision>
  <dcterms:created xsi:type="dcterms:W3CDTF">2021-05-24T07:45:30Z</dcterms:created>
  <dcterms:modified xsi:type="dcterms:W3CDTF">2023-11-21T03:07:31Z</dcterms:modified>
</cp:coreProperties>
</file>