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6" r:id="rId2"/>
    <p:sldId id="305" r:id="rId3"/>
    <p:sldId id="368" r:id="rId4"/>
    <p:sldId id="294" r:id="rId5"/>
    <p:sldId id="358" r:id="rId6"/>
    <p:sldId id="339" r:id="rId7"/>
    <p:sldId id="359" r:id="rId8"/>
    <p:sldId id="360" r:id="rId9"/>
    <p:sldId id="350" r:id="rId10"/>
    <p:sldId id="351" r:id="rId11"/>
    <p:sldId id="352" r:id="rId12"/>
    <p:sldId id="353" r:id="rId13"/>
    <p:sldId id="355" r:id="rId14"/>
    <p:sldId id="367" r:id="rId15"/>
    <p:sldId id="354" r:id="rId16"/>
    <p:sldId id="356" r:id="rId17"/>
    <p:sldId id="357" r:id="rId18"/>
    <p:sldId id="366" r:id="rId19"/>
    <p:sldId id="321" r:id="rId20"/>
    <p:sldId id="287" r:id="rId21"/>
    <p:sldId id="361" r:id="rId22"/>
    <p:sldId id="362" r:id="rId23"/>
    <p:sldId id="288" r:id="rId24"/>
    <p:sldId id="363" r:id="rId25"/>
    <p:sldId id="369" r:id="rId26"/>
    <p:sldId id="34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FF3399"/>
    <a:srgbClr val="00FF99"/>
    <a:srgbClr val="99FF33"/>
    <a:srgbClr val="A9DA74"/>
    <a:srgbClr val="AFDC7E"/>
    <a:srgbClr val="C4E59F"/>
    <a:srgbClr val="F6C6E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55" autoAdjust="0"/>
  </p:normalViewPr>
  <p:slideViewPr>
    <p:cSldViewPr>
      <p:cViewPr>
        <p:scale>
          <a:sx n="69" d="100"/>
          <a:sy n="69" d="100"/>
        </p:scale>
        <p:origin x="-119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68E7C-2E0D-4225-8786-A48541B06C56}" type="datetimeFigureOut">
              <a:rPr lang="en-US" smtClean="0"/>
              <a:pPr/>
              <a:t>15/1/2023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9BC6D-6A59-433B-A3C0-652FCC141E6C}" type="slidenum">
              <a:rPr lang="en-US" smtClean="0"/>
              <a:pPr/>
              <a:t>‹#›</a:t>
            </a:fld>
            <a:endParaRPr lang="en-US"/>
          </a:p>
        </p:txBody>
      </p:sp>
    </p:spTree>
    <p:extLst>
      <p:ext uri="{BB962C8B-B14F-4D97-AF65-F5344CB8AC3E}">
        <p14:creationId xmlns:p14="http://schemas.microsoft.com/office/powerpoint/2010/main" val="1650974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GV </a:t>
            </a:r>
            <a:r>
              <a:rPr lang="en-US" baseline="0" dirty="0" err="1" smtClean="0"/>
              <a:t>cho</a:t>
            </a:r>
            <a:r>
              <a:rPr lang="en-US" baseline="0" dirty="0" smtClean="0"/>
              <a:t> HS </a:t>
            </a:r>
            <a:r>
              <a:rPr lang="en-US" baseline="0" dirty="0" err="1" smtClean="0"/>
              <a:t>nhận</a:t>
            </a:r>
            <a:r>
              <a:rPr lang="en-US" baseline="0" dirty="0" smtClean="0"/>
              <a:t> </a:t>
            </a:r>
            <a:r>
              <a:rPr lang="en-US" baseline="0" dirty="0" err="1" smtClean="0"/>
              <a:t>diện</a:t>
            </a:r>
            <a:r>
              <a:rPr lang="en-US" baseline="0" dirty="0" smtClean="0"/>
              <a:t> </a:t>
            </a:r>
            <a:r>
              <a:rPr lang="en-US" baseline="0" dirty="0" err="1" smtClean="0"/>
              <a:t>tên</a:t>
            </a:r>
            <a:r>
              <a:rPr lang="en-US" baseline="0" dirty="0" smtClean="0"/>
              <a:t> </a:t>
            </a:r>
            <a:r>
              <a:rPr lang="en-US" baseline="0" dirty="0" err="1" smtClean="0"/>
              <a:t>đội</a:t>
            </a:r>
            <a:r>
              <a:rPr lang="en-US" baseline="0" dirty="0" smtClean="0"/>
              <a:t> </a:t>
            </a:r>
            <a:r>
              <a:rPr lang="en-US" baseline="0" dirty="0" err="1" smtClean="0"/>
              <a:t>và</a:t>
            </a:r>
            <a:r>
              <a:rPr lang="en-US" baseline="0" dirty="0" smtClean="0"/>
              <a:t> </a:t>
            </a:r>
            <a:r>
              <a:rPr lang="en-US" baseline="0" dirty="0" err="1" smtClean="0"/>
              <a:t>chia</a:t>
            </a:r>
            <a:r>
              <a:rPr lang="en-US" baseline="0" dirty="0" smtClean="0"/>
              <a:t> </a:t>
            </a:r>
            <a:r>
              <a:rPr lang="en-US" baseline="0" dirty="0" err="1" smtClean="0"/>
              <a:t>lớp</a:t>
            </a:r>
            <a:r>
              <a:rPr lang="en-US" baseline="0" dirty="0" smtClean="0"/>
              <a:t> </a:t>
            </a:r>
            <a:r>
              <a:rPr lang="en-US" baseline="0" dirty="0" err="1" smtClean="0"/>
              <a:t>thành</a:t>
            </a:r>
            <a:r>
              <a:rPr lang="en-US" baseline="0" dirty="0" smtClean="0"/>
              <a:t> 2 </a:t>
            </a:r>
            <a:r>
              <a:rPr lang="en-US" baseline="0" dirty="0" err="1" smtClean="0"/>
              <a:t>nhóm</a:t>
            </a:r>
            <a:endParaRPr lang="en-US" dirty="0"/>
          </a:p>
        </p:txBody>
      </p:sp>
      <p:sp>
        <p:nvSpPr>
          <p:cNvPr id="4" name="Slide Number Placeholder 3"/>
          <p:cNvSpPr>
            <a:spLocks noGrp="1"/>
          </p:cNvSpPr>
          <p:nvPr>
            <p:ph type="sldNum" sz="quarter" idx="10"/>
          </p:nvPr>
        </p:nvSpPr>
        <p:spPr/>
        <p:txBody>
          <a:bodyPr/>
          <a:lstStyle/>
          <a:p>
            <a:fld id="{3709BC6D-6A59-433B-A3C0-652FCC141E6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a:t>
            </a:r>
            <a:r>
              <a:rPr lang="en-US" dirty="0" err="1" smtClean="0"/>
              <a:t>chuột</a:t>
            </a:r>
            <a:r>
              <a:rPr lang="en-US" baseline="0" dirty="0" smtClean="0"/>
              <a:t>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a:t>
            </a:r>
          </a:p>
          <a:p>
            <a:r>
              <a:rPr lang="en-US" dirty="0" smtClean="0"/>
              <a:t>Click </a:t>
            </a:r>
            <a:r>
              <a:rPr lang="en-US" dirty="0" err="1" smtClean="0"/>
              <a:t>vào</a:t>
            </a:r>
            <a:r>
              <a:rPr lang="en-US" baseline="0" dirty="0" smtClean="0"/>
              <a:t> home ( </a:t>
            </a:r>
            <a:r>
              <a:rPr lang="en-US" baseline="0" dirty="0" err="1" smtClean="0"/>
              <a:t>ngôi</a:t>
            </a:r>
            <a:r>
              <a:rPr lang="en-US" baseline="0" dirty="0" smtClean="0"/>
              <a:t> </a:t>
            </a:r>
            <a:r>
              <a:rPr lang="en-US" baseline="0" dirty="0" err="1" smtClean="0"/>
              <a:t>nhà</a:t>
            </a:r>
            <a:r>
              <a:rPr lang="en-US" baseline="0" dirty="0" smtClean="0"/>
              <a:t>) </a:t>
            </a:r>
            <a:r>
              <a:rPr lang="en-US" baseline="0" dirty="0" err="1" smtClean="0"/>
              <a:t>để</a:t>
            </a:r>
            <a:r>
              <a:rPr lang="en-US" baseline="0" dirty="0" smtClean="0"/>
              <a:t> quay </a:t>
            </a:r>
            <a:r>
              <a:rPr lang="en-US" baseline="0" dirty="0" err="1" smtClean="0"/>
              <a:t>trở</a:t>
            </a:r>
            <a:r>
              <a:rPr lang="en-US" baseline="0" dirty="0" smtClean="0"/>
              <a:t> </a:t>
            </a:r>
            <a:r>
              <a:rPr lang="en-US" baseline="0" dirty="0" err="1" smtClean="0"/>
              <a:t>về</a:t>
            </a:r>
            <a:r>
              <a:rPr lang="en-US" baseline="0" dirty="0" smtClean="0"/>
              <a:t> slide </a:t>
            </a:r>
            <a:r>
              <a:rPr lang="en-US" baseline="0" dirty="0" err="1" smtClean="0"/>
              <a:t>chọn</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a:t>
            </a:r>
          </a:p>
        </p:txBody>
      </p:sp>
      <p:sp>
        <p:nvSpPr>
          <p:cNvPr id="4" name="Slide Number Placeholder 3"/>
          <p:cNvSpPr>
            <a:spLocks noGrp="1"/>
          </p:cNvSpPr>
          <p:nvPr>
            <p:ph type="sldNum" sz="quarter" idx="10"/>
          </p:nvPr>
        </p:nvSpPr>
        <p:spPr/>
        <p:txBody>
          <a:bodyPr/>
          <a:lstStyle/>
          <a:p>
            <a:fld id="{3709BC6D-6A59-433B-A3C0-652FCC141E6C}" type="slidenum">
              <a:rPr lang="en-US" smtClean="0"/>
              <a:pPr/>
              <a:t>11</a:t>
            </a:fld>
            <a:endParaRPr lang="en-US"/>
          </a:p>
        </p:txBody>
      </p:sp>
    </p:spTree>
    <p:extLst>
      <p:ext uri="{BB962C8B-B14F-4D97-AF65-F5344CB8AC3E}">
        <p14:creationId xmlns:p14="http://schemas.microsoft.com/office/powerpoint/2010/main" val="1231162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a:t>
            </a:r>
            <a:r>
              <a:rPr lang="en-US" dirty="0" err="1" smtClean="0"/>
              <a:t>chuột</a:t>
            </a:r>
            <a:r>
              <a:rPr lang="en-US" baseline="0" dirty="0" smtClean="0"/>
              <a:t>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a:t>
            </a:r>
          </a:p>
          <a:p>
            <a:r>
              <a:rPr lang="en-US" dirty="0" smtClean="0"/>
              <a:t>Click </a:t>
            </a:r>
            <a:r>
              <a:rPr lang="en-US" dirty="0" err="1" smtClean="0"/>
              <a:t>vào</a:t>
            </a:r>
            <a:r>
              <a:rPr lang="en-US" baseline="0" dirty="0" smtClean="0"/>
              <a:t> home ( </a:t>
            </a:r>
            <a:r>
              <a:rPr lang="en-US" baseline="0" dirty="0" err="1" smtClean="0"/>
              <a:t>ngôi</a:t>
            </a:r>
            <a:r>
              <a:rPr lang="en-US" baseline="0" dirty="0" smtClean="0"/>
              <a:t> </a:t>
            </a:r>
            <a:r>
              <a:rPr lang="en-US" baseline="0" dirty="0" err="1" smtClean="0"/>
              <a:t>nhà</a:t>
            </a:r>
            <a:r>
              <a:rPr lang="en-US" baseline="0" dirty="0" smtClean="0"/>
              <a:t>) </a:t>
            </a:r>
            <a:r>
              <a:rPr lang="en-US" baseline="0" dirty="0" err="1" smtClean="0"/>
              <a:t>để</a:t>
            </a:r>
            <a:r>
              <a:rPr lang="en-US" baseline="0" dirty="0" smtClean="0"/>
              <a:t> quay </a:t>
            </a:r>
            <a:r>
              <a:rPr lang="en-US" baseline="0" dirty="0" err="1" smtClean="0"/>
              <a:t>trở</a:t>
            </a:r>
            <a:r>
              <a:rPr lang="en-US" baseline="0" dirty="0" smtClean="0"/>
              <a:t> </a:t>
            </a:r>
            <a:r>
              <a:rPr lang="en-US" baseline="0" dirty="0" err="1" smtClean="0"/>
              <a:t>về</a:t>
            </a:r>
            <a:r>
              <a:rPr lang="en-US" baseline="0" dirty="0" smtClean="0"/>
              <a:t> slide </a:t>
            </a:r>
            <a:r>
              <a:rPr lang="en-US" baseline="0" dirty="0" err="1" smtClean="0"/>
              <a:t>chọn</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a:t>
            </a:r>
          </a:p>
        </p:txBody>
      </p:sp>
      <p:sp>
        <p:nvSpPr>
          <p:cNvPr id="4" name="Slide Number Placeholder 3"/>
          <p:cNvSpPr>
            <a:spLocks noGrp="1"/>
          </p:cNvSpPr>
          <p:nvPr>
            <p:ph type="sldNum" sz="quarter" idx="10"/>
          </p:nvPr>
        </p:nvSpPr>
        <p:spPr/>
        <p:txBody>
          <a:bodyPr/>
          <a:lstStyle/>
          <a:p>
            <a:fld id="{3709BC6D-6A59-433B-A3C0-652FCC141E6C}" type="slidenum">
              <a:rPr lang="en-US" smtClean="0"/>
              <a:pPr/>
              <a:t>12</a:t>
            </a:fld>
            <a:endParaRPr lang="en-US"/>
          </a:p>
        </p:txBody>
      </p:sp>
    </p:spTree>
    <p:extLst>
      <p:ext uri="{BB962C8B-B14F-4D97-AF65-F5344CB8AC3E}">
        <p14:creationId xmlns:p14="http://schemas.microsoft.com/office/powerpoint/2010/main" val="3377145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a:t>
            </a:r>
            <a:r>
              <a:rPr lang="en-US" dirty="0" err="1" smtClean="0"/>
              <a:t>chuột</a:t>
            </a:r>
            <a:r>
              <a:rPr lang="en-US" baseline="0" dirty="0" smtClean="0"/>
              <a:t>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a:t>
            </a:r>
          </a:p>
          <a:p>
            <a:r>
              <a:rPr lang="en-US" dirty="0" smtClean="0"/>
              <a:t>Click </a:t>
            </a:r>
            <a:r>
              <a:rPr lang="en-US" dirty="0" err="1" smtClean="0"/>
              <a:t>vào</a:t>
            </a:r>
            <a:r>
              <a:rPr lang="en-US" baseline="0" dirty="0" smtClean="0"/>
              <a:t> home ( </a:t>
            </a:r>
            <a:r>
              <a:rPr lang="en-US" baseline="0" dirty="0" err="1" smtClean="0"/>
              <a:t>ngôi</a:t>
            </a:r>
            <a:r>
              <a:rPr lang="en-US" baseline="0" dirty="0" smtClean="0"/>
              <a:t> </a:t>
            </a:r>
            <a:r>
              <a:rPr lang="en-US" baseline="0" dirty="0" err="1" smtClean="0"/>
              <a:t>nhà</a:t>
            </a:r>
            <a:r>
              <a:rPr lang="en-US" baseline="0" dirty="0" smtClean="0"/>
              <a:t>) </a:t>
            </a:r>
            <a:r>
              <a:rPr lang="en-US" baseline="0" dirty="0" err="1" smtClean="0"/>
              <a:t>để</a:t>
            </a:r>
            <a:r>
              <a:rPr lang="en-US" baseline="0" dirty="0" smtClean="0"/>
              <a:t> quay </a:t>
            </a:r>
            <a:r>
              <a:rPr lang="en-US" baseline="0" dirty="0" err="1" smtClean="0"/>
              <a:t>trở</a:t>
            </a:r>
            <a:r>
              <a:rPr lang="en-US" baseline="0" dirty="0" smtClean="0"/>
              <a:t> </a:t>
            </a:r>
            <a:r>
              <a:rPr lang="en-US" baseline="0" dirty="0" err="1" smtClean="0"/>
              <a:t>về</a:t>
            </a:r>
            <a:r>
              <a:rPr lang="en-US" baseline="0" dirty="0" smtClean="0"/>
              <a:t> slide </a:t>
            </a:r>
            <a:r>
              <a:rPr lang="en-US" baseline="0" dirty="0" err="1" smtClean="0"/>
              <a:t>chọn</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a:t>
            </a:r>
          </a:p>
        </p:txBody>
      </p:sp>
      <p:sp>
        <p:nvSpPr>
          <p:cNvPr id="4" name="Slide Number Placeholder 3"/>
          <p:cNvSpPr>
            <a:spLocks noGrp="1"/>
          </p:cNvSpPr>
          <p:nvPr>
            <p:ph type="sldNum" sz="quarter" idx="10"/>
          </p:nvPr>
        </p:nvSpPr>
        <p:spPr/>
        <p:txBody>
          <a:bodyPr/>
          <a:lstStyle/>
          <a:p>
            <a:fld id="{3709BC6D-6A59-433B-A3C0-652FCC141E6C}" type="slidenum">
              <a:rPr lang="en-US" smtClean="0"/>
              <a:pPr/>
              <a:t>13</a:t>
            </a:fld>
            <a:endParaRPr lang="en-US"/>
          </a:p>
        </p:txBody>
      </p:sp>
    </p:spTree>
    <p:extLst>
      <p:ext uri="{BB962C8B-B14F-4D97-AF65-F5344CB8AC3E}">
        <p14:creationId xmlns:p14="http://schemas.microsoft.com/office/powerpoint/2010/main" val="3582201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a:t>
            </a:r>
            <a:r>
              <a:rPr lang="en-US" dirty="0" err="1" smtClean="0"/>
              <a:t>chuột</a:t>
            </a:r>
            <a:r>
              <a:rPr lang="en-US" baseline="0" dirty="0" smtClean="0"/>
              <a:t>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a:t>
            </a:r>
          </a:p>
          <a:p>
            <a:r>
              <a:rPr lang="en-US" dirty="0" smtClean="0"/>
              <a:t>Click </a:t>
            </a:r>
            <a:r>
              <a:rPr lang="en-US" dirty="0" err="1" smtClean="0"/>
              <a:t>vào</a:t>
            </a:r>
            <a:r>
              <a:rPr lang="en-US" baseline="0" dirty="0" smtClean="0"/>
              <a:t> home ( </a:t>
            </a:r>
            <a:r>
              <a:rPr lang="en-US" baseline="0" dirty="0" err="1" smtClean="0"/>
              <a:t>ngôi</a:t>
            </a:r>
            <a:r>
              <a:rPr lang="en-US" baseline="0" dirty="0" smtClean="0"/>
              <a:t> </a:t>
            </a:r>
            <a:r>
              <a:rPr lang="en-US" baseline="0" dirty="0" err="1" smtClean="0"/>
              <a:t>nhà</a:t>
            </a:r>
            <a:r>
              <a:rPr lang="en-US" baseline="0" dirty="0" smtClean="0"/>
              <a:t>) </a:t>
            </a:r>
            <a:r>
              <a:rPr lang="en-US" baseline="0" dirty="0" err="1" smtClean="0"/>
              <a:t>để</a:t>
            </a:r>
            <a:r>
              <a:rPr lang="en-US" baseline="0" dirty="0" smtClean="0"/>
              <a:t> quay </a:t>
            </a:r>
            <a:r>
              <a:rPr lang="en-US" baseline="0" dirty="0" err="1" smtClean="0"/>
              <a:t>trở</a:t>
            </a:r>
            <a:r>
              <a:rPr lang="en-US" baseline="0" dirty="0" smtClean="0"/>
              <a:t> </a:t>
            </a:r>
            <a:r>
              <a:rPr lang="en-US" baseline="0" dirty="0" err="1" smtClean="0"/>
              <a:t>về</a:t>
            </a:r>
            <a:r>
              <a:rPr lang="en-US" baseline="0" dirty="0" smtClean="0"/>
              <a:t> slide </a:t>
            </a:r>
            <a:r>
              <a:rPr lang="en-US" baseline="0" dirty="0" err="1" smtClean="0"/>
              <a:t>chọn</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a:t>
            </a:r>
          </a:p>
        </p:txBody>
      </p:sp>
      <p:sp>
        <p:nvSpPr>
          <p:cNvPr id="4" name="Slide Number Placeholder 3"/>
          <p:cNvSpPr>
            <a:spLocks noGrp="1"/>
          </p:cNvSpPr>
          <p:nvPr>
            <p:ph type="sldNum" sz="quarter" idx="10"/>
          </p:nvPr>
        </p:nvSpPr>
        <p:spPr/>
        <p:txBody>
          <a:bodyPr/>
          <a:lstStyle/>
          <a:p>
            <a:fld id="{3709BC6D-6A59-433B-A3C0-652FCC141E6C}" type="slidenum">
              <a:rPr lang="en-US" smtClean="0"/>
              <a:pPr/>
              <a:t>14</a:t>
            </a:fld>
            <a:endParaRPr lang="en-US"/>
          </a:p>
        </p:txBody>
      </p:sp>
    </p:spTree>
    <p:extLst>
      <p:ext uri="{BB962C8B-B14F-4D97-AF65-F5344CB8AC3E}">
        <p14:creationId xmlns:p14="http://schemas.microsoft.com/office/powerpoint/2010/main" val="331901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CÂU</a:t>
            </a:r>
            <a:r>
              <a:rPr lang="en-US" baseline="0" dirty="0" smtClean="0"/>
              <a:t> HỎI NGÔI SAO MAY MẮN: HS </a:t>
            </a:r>
            <a:r>
              <a:rPr lang="en-US" baseline="0" dirty="0" err="1" smtClean="0"/>
              <a:t>nhận</a:t>
            </a:r>
            <a:r>
              <a:rPr lang="en-US" baseline="0" dirty="0" smtClean="0"/>
              <a:t> </a:t>
            </a:r>
            <a:r>
              <a:rPr lang="en-US" baseline="0" dirty="0" err="1" smtClean="0"/>
              <a:t>thêm</a:t>
            </a:r>
            <a:r>
              <a:rPr lang="en-US" baseline="0" dirty="0" smtClean="0"/>
              <a:t> 1 </a:t>
            </a:r>
            <a:r>
              <a:rPr lang="en-US" baseline="0" dirty="0" err="1" smtClean="0"/>
              <a:t>điểm</a:t>
            </a:r>
            <a:r>
              <a:rPr lang="en-US" baseline="0" dirty="0" smtClean="0"/>
              <a:t>/</a:t>
            </a:r>
            <a:r>
              <a:rPr lang="en-US" baseline="0" dirty="0" err="1" smtClean="0"/>
              <a:t>sao</a:t>
            </a:r>
            <a:r>
              <a:rPr lang="en-US" baseline="0" dirty="0" smtClean="0"/>
              <a:t> </a:t>
            </a:r>
            <a:r>
              <a:rPr lang="en-US" baseline="0" dirty="0" err="1" smtClean="0"/>
              <a:t>khi</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đúng</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này</a:t>
            </a:r>
            <a:r>
              <a:rPr lang="en-US" baseline="0" dirty="0" smtClean="0"/>
              <a:t>.</a:t>
            </a:r>
          </a:p>
          <a:p>
            <a:r>
              <a:rPr lang="en-US" dirty="0" smtClean="0"/>
              <a:t>Click </a:t>
            </a:r>
            <a:r>
              <a:rPr lang="en-US" dirty="0" err="1" smtClean="0"/>
              <a:t>chuột</a:t>
            </a:r>
            <a:r>
              <a:rPr lang="en-US" baseline="0" dirty="0" smtClean="0"/>
              <a:t>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a:t>
            </a:r>
          </a:p>
          <a:p>
            <a:r>
              <a:rPr lang="en-US" dirty="0" smtClean="0"/>
              <a:t>Click </a:t>
            </a:r>
            <a:r>
              <a:rPr lang="en-US" dirty="0" err="1" smtClean="0"/>
              <a:t>vào</a:t>
            </a:r>
            <a:r>
              <a:rPr lang="en-US" baseline="0" dirty="0" smtClean="0"/>
              <a:t> home ( </a:t>
            </a:r>
            <a:r>
              <a:rPr lang="en-US" baseline="0" dirty="0" err="1" smtClean="0"/>
              <a:t>ngôi</a:t>
            </a:r>
            <a:r>
              <a:rPr lang="en-US" baseline="0" dirty="0" smtClean="0"/>
              <a:t> </a:t>
            </a:r>
            <a:r>
              <a:rPr lang="en-US" baseline="0" dirty="0" err="1" smtClean="0"/>
              <a:t>nhà</a:t>
            </a:r>
            <a:r>
              <a:rPr lang="en-US" baseline="0" dirty="0" smtClean="0"/>
              <a:t>) </a:t>
            </a:r>
            <a:r>
              <a:rPr lang="en-US" baseline="0" dirty="0" err="1" smtClean="0"/>
              <a:t>để</a:t>
            </a:r>
            <a:r>
              <a:rPr lang="en-US" baseline="0" dirty="0" smtClean="0"/>
              <a:t> quay </a:t>
            </a:r>
            <a:r>
              <a:rPr lang="en-US" baseline="0" dirty="0" err="1" smtClean="0"/>
              <a:t>trở</a:t>
            </a:r>
            <a:r>
              <a:rPr lang="en-US" baseline="0" dirty="0" smtClean="0"/>
              <a:t> </a:t>
            </a:r>
            <a:r>
              <a:rPr lang="en-US" baseline="0" dirty="0" err="1" smtClean="0"/>
              <a:t>về</a:t>
            </a:r>
            <a:r>
              <a:rPr lang="en-US" baseline="0" dirty="0" smtClean="0"/>
              <a:t> slide </a:t>
            </a:r>
            <a:r>
              <a:rPr lang="en-US" baseline="0" dirty="0" err="1" smtClean="0"/>
              <a:t>chọn</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a:t>
            </a:r>
          </a:p>
        </p:txBody>
      </p:sp>
      <p:sp>
        <p:nvSpPr>
          <p:cNvPr id="4" name="Slide Number Placeholder 3"/>
          <p:cNvSpPr>
            <a:spLocks noGrp="1"/>
          </p:cNvSpPr>
          <p:nvPr>
            <p:ph type="sldNum" sz="quarter" idx="10"/>
          </p:nvPr>
        </p:nvSpPr>
        <p:spPr/>
        <p:txBody>
          <a:bodyPr/>
          <a:lstStyle/>
          <a:p>
            <a:fld id="{3709BC6D-6A59-433B-A3C0-652FCC141E6C}" type="slidenum">
              <a:rPr lang="en-US" smtClean="0"/>
              <a:pPr/>
              <a:t>15</a:t>
            </a:fld>
            <a:endParaRPr lang="en-US"/>
          </a:p>
        </p:txBody>
      </p:sp>
    </p:spTree>
    <p:extLst>
      <p:ext uri="{BB962C8B-B14F-4D97-AF65-F5344CB8AC3E}">
        <p14:creationId xmlns:p14="http://schemas.microsoft.com/office/powerpoint/2010/main" val="2334102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a:t>
            </a:r>
            <a:r>
              <a:rPr lang="en-US" dirty="0" err="1" smtClean="0"/>
              <a:t>chuột</a:t>
            </a:r>
            <a:r>
              <a:rPr lang="en-US" baseline="0" dirty="0" smtClean="0"/>
              <a:t>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a:t>
            </a:r>
          </a:p>
          <a:p>
            <a:r>
              <a:rPr lang="en-US" dirty="0" smtClean="0"/>
              <a:t>Click </a:t>
            </a:r>
            <a:r>
              <a:rPr lang="en-US" dirty="0" err="1" smtClean="0"/>
              <a:t>vào</a:t>
            </a:r>
            <a:r>
              <a:rPr lang="en-US" baseline="0" dirty="0" smtClean="0"/>
              <a:t> home ( </a:t>
            </a:r>
            <a:r>
              <a:rPr lang="en-US" baseline="0" dirty="0" err="1" smtClean="0"/>
              <a:t>ngôi</a:t>
            </a:r>
            <a:r>
              <a:rPr lang="en-US" baseline="0" dirty="0" smtClean="0"/>
              <a:t> </a:t>
            </a:r>
            <a:r>
              <a:rPr lang="en-US" baseline="0" dirty="0" err="1" smtClean="0"/>
              <a:t>nhà</a:t>
            </a:r>
            <a:r>
              <a:rPr lang="en-US" baseline="0" dirty="0" smtClean="0"/>
              <a:t>) </a:t>
            </a:r>
            <a:r>
              <a:rPr lang="en-US" baseline="0" dirty="0" err="1" smtClean="0"/>
              <a:t>để</a:t>
            </a:r>
            <a:r>
              <a:rPr lang="en-US" baseline="0" dirty="0" smtClean="0"/>
              <a:t> quay </a:t>
            </a:r>
            <a:r>
              <a:rPr lang="en-US" baseline="0" dirty="0" err="1" smtClean="0"/>
              <a:t>trở</a:t>
            </a:r>
            <a:r>
              <a:rPr lang="en-US" baseline="0" dirty="0" smtClean="0"/>
              <a:t> </a:t>
            </a:r>
            <a:r>
              <a:rPr lang="en-US" baseline="0" dirty="0" err="1" smtClean="0"/>
              <a:t>về</a:t>
            </a:r>
            <a:r>
              <a:rPr lang="en-US" baseline="0" dirty="0" smtClean="0"/>
              <a:t> slide </a:t>
            </a:r>
            <a:r>
              <a:rPr lang="en-US" baseline="0" dirty="0" err="1" smtClean="0"/>
              <a:t>chọn</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a:t>
            </a:r>
          </a:p>
        </p:txBody>
      </p:sp>
      <p:sp>
        <p:nvSpPr>
          <p:cNvPr id="4" name="Slide Number Placeholder 3"/>
          <p:cNvSpPr>
            <a:spLocks noGrp="1"/>
          </p:cNvSpPr>
          <p:nvPr>
            <p:ph type="sldNum" sz="quarter" idx="10"/>
          </p:nvPr>
        </p:nvSpPr>
        <p:spPr/>
        <p:txBody>
          <a:bodyPr/>
          <a:lstStyle/>
          <a:p>
            <a:fld id="{3709BC6D-6A59-433B-A3C0-652FCC141E6C}" type="slidenum">
              <a:rPr lang="en-US" smtClean="0"/>
              <a:pPr/>
              <a:t>16</a:t>
            </a:fld>
            <a:endParaRPr lang="en-US"/>
          </a:p>
        </p:txBody>
      </p:sp>
    </p:spTree>
    <p:extLst>
      <p:ext uri="{BB962C8B-B14F-4D97-AF65-F5344CB8AC3E}">
        <p14:creationId xmlns:p14="http://schemas.microsoft.com/office/powerpoint/2010/main" val="331901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a:t>
            </a:r>
            <a:r>
              <a:rPr lang="en-US" dirty="0" err="1" smtClean="0"/>
              <a:t>chuột</a:t>
            </a:r>
            <a:r>
              <a:rPr lang="en-US" baseline="0" dirty="0" smtClean="0"/>
              <a:t>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a:t>
            </a:r>
          </a:p>
          <a:p>
            <a:r>
              <a:rPr lang="en-US" dirty="0" smtClean="0"/>
              <a:t>Click </a:t>
            </a:r>
            <a:r>
              <a:rPr lang="en-US" dirty="0" err="1" smtClean="0"/>
              <a:t>vào</a:t>
            </a:r>
            <a:r>
              <a:rPr lang="en-US" baseline="0" dirty="0" smtClean="0"/>
              <a:t> home ( </a:t>
            </a:r>
            <a:r>
              <a:rPr lang="en-US" baseline="0" dirty="0" err="1" smtClean="0"/>
              <a:t>ngôi</a:t>
            </a:r>
            <a:r>
              <a:rPr lang="en-US" baseline="0" dirty="0" smtClean="0"/>
              <a:t> </a:t>
            </a:r>
            <a:r>
              <a:rPr lang="en-US" baseline="0" dirty="0" err="1" smtClean="0"/>
              <a:t>nhà</a:t>
            </a:r>
            <a:r>
              <a:rPr lang="en-US" baseline="0" dirty="0" smtClean="0"/>
              <a:t>) </a:t>
            </a:r>
            <a:r>
              <a:rPr lang="en-US" baseline="0" dirty="0" err="1" smtClean="0"/>
              <a:t>để</a:t>
            </a:r>
            <a:r>
              <a:rPr lang="en-US" baseline="0" dirty="0" smtClean="0"/>
              <a:t> quay </a:t>
            </a:r>
            <a:r>
              <a:rPr lang="en-US" baseline="0" dirty="0" err="1" smtClean="0"/>
              <a:t>trở</a:t>
            </a:r>
            <a:r>
              <a:rPr lang="en-US" baseline="0" dirty="0" smtClean="0"/>
              <a:t> </a:t>
            </a:r>
            <a:r>
              <a:rPr lang="en-US" baseline="0" dirty="0" err="1" smtClean="0"/>
              <a:t>về</a:t>
            </a:r>
            <a:r>
              <a:rPr lang="en-US" baseline="0" dirty="0" smtClean="0"/>
              <a:t> slide </a:t>
            </a:r>
            <a:r>
              <a:rPr lang="en-US" baseline="0" dirty="0" err="1" smtClean="0"/>
              <a:t>chọn</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a:t>
            </a:r>
          </a:p>
        </p:txBody>
      </p:sp>
      <p:sp>
        <p:nvSpPr>
          <p:cNvPr id="4" name="Slide Number Placeholder 3"/>
          <p:cNvSpPr>
            <a:spLocks noGrp="1"/>
          </p:cNvSpPr>
          <p:nvPr>
            <p:ph type="sldNum" sz="quarter" idx="10"/>
          </p:nvPr>
        </p:nvSpPr>
        <p:spPr/>
        <p:txBody>
          <a:bodyPr/>
          <a:lstStyle/>
          <a:p>
            <a:fld id="{3709BC6D-6A59-433B-A3C0-652FCC141E6C}" type="slidenum">
              <a:rPr lang="en-US" smtClean="0"/>
              <a:pPr/>
              <a:t>17</a:t>
            </a:fld>
            <a:endParaRPr lang="en-US"/>
          </a:p>
        </p:txBody>
      </p:sp>
    </p:spTree>
    <p:extLst>
      <p:ext uri="{BB962C8B-B14F-4D97-AF65-F5344CB8AC3E}">
        <p14:creationId xmlns:p14="http://schemas.microsoft.com/office/powerpoint/2010/main" val="260372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a:t>
            </a:r>
            <a:r>
              <a:rPr lang="en-US" dirty="0" err="1" smtClean="0"/>
              <a:t>chuột</a:t>
            </a:r>
            <a:r>
              <a:rPr lang="en-US" baseline="0" dirty="0" smtClean="0"/>
              <a:t>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a:t>
            </a:r>
          </a:p>
          <a:p>
            <a:r>
              <a:rPr lang="en-US" dirty="0" smtClean="0"/>
              <a:t>Click </a:t>
            </a:r>
            <a:r>
              <a:rPr lang="en-US" dirty="0" err="1" smtClean="0"/>
              <a:t>vào</a:t>
            </a:r>
            <a:r>
              <a:rPr lang="en-US" baseline="0" dirty="0" smtClean="0"/>
              <a:t> home ( </a:t>
            </a:r>
            <a:r>
              <a:rPr lang="en-US" baseline="0" dirty="0" err="1" smtClean="0"/>
              <a:t>ngôi</a:t>
            </a:r>
            <a:r>
              <a:rPr lang="en-US" baseline="0" dirty="0" smtClean="0"/>
              <a:t> </a:t>
            </a:r>
            <a:r>
              <a:rPr lang="en-US" baseline="0" dirty="0" err="1" smtClean="0"/>
              <a:t>nhà</a:t>
            </a:r>
            <a:r>
              <a:rPr lang="en-US" baseline="0" dirty="0" smtClean="0"/>
              <a:t>) </a:t>
            </a:r>
            <a:r>
              <a:rPr lang="en-US" baseline="0" dirty="0" err="1" smtClean="0"/>
              <a:t>để</a:t>
            </a:r>
            <a:r>
              <a:rPr lang="en-US" baseline="0" dirty="0" smtClean="0"/>
              <a:t> quay </a:t>
            </a:r>
            <a:r>
              <a:rPr lang="en-US" baseline="0" dirty="0" err="1" smtClean="0"/>
              <a:t>trở</a:t>
            </a:r>
            <a:r>
              <a:rPr lang="en-US" baseline="0" dirty="0" smtClean="0"/>
              <a:t> </a:t>
            </a:r>
            <a:r>
              <a:rPr lang="en-US" baseline="0" dirty="0" err="1" smtClean="0"/>
              <a:t>về</a:t>
            </a:r>
            <a:r>
              <a:rPr lang="en-US" baseline="0" dirty="0" smtClean="0"/>
              <a:t> slide </a:t>
            </a:r>
            <a:r>
              <a:rPr lang="en-US" baseline="0" dirty="0" err="1" smtClean="0"/>
              <a:t>chọn</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a:t>
            </a:r>
          </a:p>
        </p:txBody>
      </p:sp>
      <p:sp>
        <p:nvSpPr>
          <p:cNvPr id="4" name="Slide Number Placeholder 3"/>
          <p:cNvSpPr>
            <a:spLocks noGrp="1"/>
          </p:cNvSpPr>
          <p:nvPr>
            <p:ph type="sldNum" sz="quarter" idx="10"/>
          </p:nvPr>
        </p:nvSpPr>
        <p:spPr/>
        <p:txBody>
          <a:bodyPr/>
          <a:lstStyle/>
          <a:p>
            <a:fld id="{3709BC6D-6A59-433B-A3C0-652FCC141E6C}" type="slidenum">
              <a:rPr lang="en-US" smtClean="0"/>
              <a:pPr/>
              <a:t>18</a:t>
            </a:fld>
            <a:endParaRPr lang="en-US"/>
          </a:p>
        </p:txBody>
      </p:sp>
    </p:spTree>
    <p:extLst>
      <p:ext uri="{BB962C8B-B14F-4D97-AF65-F5344CB8AC3E}">
        <p14:creationId xmlns:p14="http://schemas.microsoft.com/office/powerpoint/2010/main" val="331901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t> </a:t>
            </a:r>
            <a:r>
              <a:rPr lang="en-US" dirty="0" err="1" smtClean="0"/>
              <a:t>Hướng</a:t>
            </a:r>
            <a:r>
              <a:rPr lang="en-US" baseline="0" dirty="0" smtClean="0"/>
              <a:t> </a:t>
            </a:r>
            <a:r>
              <a:rPr lang="en-US" baseline="0" dirty="0" err="1" smtClean="0"/>
              <a:t>dẫn</a:t>
            </a:r>
            <a:r>
              <a:rPr lang="en-US" baseline="0" dirty="0" smtClean="0"/>
              <a:t> HS </a:t>
            </a:r>
            <a:r>
              <a:rPr lang="en-US" baseline="0" dirty="0" err="1" smtClean="0"/>
              <a:t>cách</a:t>
            </a:r>
            <a:r>
              <a:rPr lang="en-US" baseline="0" dirty="0" smtClean="0"/>
              <a:t> </a:t>
            </a:r>
            <a:r>
              <a:rPr lang="en-US" baseline="0" dirty="0" err="1" smtClean="0"/>
              <a:t>làm</a:t>
            </a:r>
            <a:r>
              <a:rPr lang="en-US" baseline="0" dirty="0" smtClean="0"/>
              <a:t> </a:t>
            </a:r>
            <a:r>
              <a:rPr lang="en-US" baseline="0" dirty="0" err="1" smtClean="0"/>
              <a:t>bài</a:t>
            </a:r>
            <a:r>
              <a:rPr lang="en-US" baseline="0" dirty="0" smtClean="0"/>
              <a:t> Listen and complete.</a:t>
            </a:r>
          </a:p>
          <a:p>
            <a:pPr>
              <a:buFontTx/>
              <a:buChar char="-"/>
            </a:pPr>
            <a:r>
              <a:rPr lang="en-US" baseline="0" dirty="0" smtClean="0"/>
              <a:t> </a:t>
            </a:r>
            <a:r>
              <a:rPr lang="en-US" baseline="0" dirty="0" err="1" smtClean="0"/>
              <a:t>Gv</a:t>
            </a:r>
            <a:r>
              <a:rPr lang="en-US" baseline="0" dirty="0" smtClean="0"/>
              <a:t> </a:t>
            </a: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h.s</a:t>
            </a:r>
            <a:r>
              <a:rPr lang="en-US" baseline="0" dirty="0" smtClean="0"/>
              <a:t> </a:t>
            </a:r>
            <a:r>
              <a:rPr lang="en-US" baseline="0" dirty="0" err="1" smtClean="0"/>
              <a:t>đọc</a:t>
            </a:r>
            <a:r>
              <a:rPr lang="en-US" baseline="0" dirty="0" smtClean="0"/>
              <a:t> </a:t>
            </a:r>
            <a:r>
              <a:rPr lang="en-US" baseline="0" dirty="0" err="1" smtClean="0"/>
              <a:t>hiểu</a:t>
            </a:r>
            <a:r>
              <a:rPr lang="en-US" baseline="0" dirty="0" smtClean="0"/>
              <a:t> </a:t>
            </a:r>
            <a:r>
              <a:rPr lang="en-US" baseline="0" dirty="0" err="1" smtClean="0"/>
              <a:t>các</a:t>
            </a:r>
            <a:r>
              <a:rPr lang="en-US" baseline="0" dirty="0" smtClean="0"/>
              <a:t> </a:t>
            </a:r>
            <a:r>
              <a:rPr lang="en-US" baseline="0" dirty="0" err="1" smtClean="0"/>
              <a:t>câu</a:t>
            </a:r>
            <a:r>
              <a:rPr lang="en-US" baseline="0" dirty="0" smtClean="0"/>
              <a:t> </a:t>
            </a:r>
            <a:r>
              <a:rPr lang="en-US" baseline="0" dirty="0" err="1" smtClean="0"/>
              <a:t>trước</a:t>
            </a:r>
            <a:r>
              <a:rPr lang="en-US" baseline="0" dirty="0" smtClean="0"/>
              <a:t> </a:t>
            </a:r>
            <a:r>
              <a:rPr lang="en-US" baseline="0" dirty="0" err="1" smtClean="0"/>
              <a:t>khi</a:t>
            </a:r>
            <a:r>
              <a:rPr lang="en-US" baseline="0" dirty="0" smtClean="0"/>
              <a:t> </a:t>
            </a:r>
            <a:r>
              <a:rPr lang="en-US" baseline="0" dirty="0" err="1" smtClean="0"/>
              <a:t>nghe</a:t>
            </a:r>
            <a:r>
              <a:rPr lang="en-US" baseline="0" dirty="0" smtClean="0"/>
              <a:t>.</a:t>
            </a:r>
          </a:p>
          <a:p>
            <a:pPr>
              <a:buFontTx/>
              <a:buNone/>
            </a:pPr>
            <a:endParaRPr lang="en-US" baseline="0" dirty="0" smtClean="0"/>
          </a:p>
        </p:txBody>
      </p:sp>
      <p:sp>
        <p:nvSpPr>
          <p:cNvPr id="4" name="Slide Number Placeholder 3"/>
          <p:cNvSpPr>
            <a:spLocks noGrp="1"/>
          </p:cNvSpPr>
          <p:nvPr>
            <p:ph type="sldNum" sz="quarter" idx="10"/>
          </p:nvPr>
        </p:nvSpPr>
        <p:spPr/>
        <p:txBody>
          <a:bodyPr/>
          <a:lstStyle/>
          <a:p>
            <a:fld id="{3709BC6D-6A59-433B-A3C0-652FCC141E6C}" type="slidenum">
              <a:rPr lang="en-US" smtClean="0"/>
              <a:pPr/>
              <a:t>20</a:t>
            </a:fld>
            <a:endParaRPr lang="en-US"/>
          </a:p>
        </p:txBody>
      </p:sp>
    </p:spTree>
    <p:extLst>
      <p:ext uri="{BB962C8B-B14F-4D97-AF65-F5344CB8AC3E}">
        <p14:creationId xmlns:p14="http://schemas.microsoft.com/office/powerpoint/2010/main" val="2469903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t>Click </a:t>
            </a:r>
            <a:r>
              <a:rPr lang="en-US" dirty="0" err="1" smtClean="0"/>
              <a:t>vào</a:t>
            </a:r>
            <a:r>
              <a:rPr lang="en-US" baseline="0" dirty="0" smtClean="0"/>
              <a:t> </a:t>
            </a:r>
            <a:r>
              <a:rPr lang="en-US" baseline="0" dirty="0" err="1" smtClean="0"/>
              <a:t>biểu</a:t>
            </a:r>
            <a:r>
              <a:rPr lang="en-US" baseline="0" dirty="0" smtClean="0"/>
              <a:t> </a:t>
            </a:r>
            <a:r>
              <a:rPr lang="en-US" baseline="0" dirty="0" err="1" smtClean="0"/>
              <a:t>tượng</a:t>
            </a:r>
            <a:r>
              <a:rPr lang="en-US" baseline="0" dirty="0" smtClean="0"/>
              <a:t> </a:t>
            </a:r>
            <a:r>
              <a:rPr lang="en-US" b="1" baseline="0" dirty="0" smtClean="0"/>
              <a:t>CD track 31 </a:t>
            </a:r>
            <a:r>
              <a:rPr lang="en-US" baseline="0" dirty="0" err="1" smtClean="0"/>
              <a:t>để</a:t>
            </a:r>
            <a:r>
              <a:rPr lang="en-US" baseline="0" dirty="0" smtClean="0"/>
              <a:t> </a:t>
            </a:r>
            <a:r>
              <a:rPr lang="en-US" baseline="0" dirty="0" err="1" smtClean="0"/>
              <a:t>nghe</a:t>
            </a:r>
            <a:r>
              <a:rPr lang="en-US" baseline="0" dirty="0" smtClean="0"/>
              <a:t> audio.</a:t>
            </a:r>
          </a:p>
          <a:p>
            <a:pPr>
              <a:buFontTx/>
              <a:buChar char="-"/>
            </a:pPr>
            <a:r>
              <a:rPr lang="en-US" baseline="0" dirty="0" smtClean="0"/>
              <a:t> Click </a:t>
            </a:r>
            <a:r>
              <a:rPr lang="en-US" baseline="0" dirty="0" err="1" smtClean="0"/>
              <a:t>vào</a:t>
            </a:r>
            <a:r>
              <a:rPr lang="en-US" baseline="0" dirty="0" smtClean="0"/>
              <a:t> </a:t>
            </a:r>
            <a:r>
              <a:rPr lang="en-US" baseline="0" dirty="0" err="1" smtClean="0"/>
              <a:t>loa</a:t>
            </a:r>
            <a:r>
              <a:rPr lang="en-US" baseline="0" dirty="0" smtClean="0"/>
              <a:t> </a:t>
            </a:r>
            <a:r>
              <a:rPr lang="en-US" baseline="0" dirty="0" err="1" smtClean="0"/>
              <a:t>cạnh</a:t>
            </a:r>
            <a:r>
              <a:rPr lang="en-US" baseline="0" dirty="0" smtClean="0"/>
              <a:t> </a:t>
            </a:r>
            <a:r>
              <a:rPr lang="en-US" baseline="0" dirty="0" err="1" smtClean="0"/>
              <a:t>từng</a:t>
            </a:r>
            <a:r>
              <a:rPr lang="en-US" baseline="0" dirty="0" smtClean="0"/>
              <a:t> </a:t>
            </a:r>
            <a:r>
              <a:rPr lang="en-US" baseline="0" dirty="0" err="1" smtClean="0"/>
              <a:t>câu</a:t>
            </a:r>
            <a:r>
              <a:rPr lang="en-US" baseline="0" dirty="0" smtClean="0"/>
              <a:t> </a:t>
            </a:r>
            <a:r>
              <a:rPr lang="en-US" baseline="0" dirty="0" err="1" smtClean="0"/>
              <a:t>để</a:t>
            </a:r>
            <a:r>
              <a:rPr lang="en-US" baseline="0" dirty="0" smtClean="0"/>
              <a:t> </a:t>
            </a:r>
            <a:r>
              <a:rPr lang="en-US" baseline="0" dirty="0" err="1" smtClean="0"/>
              <a:t>nghe</a:t>
            </a:r>
            <a:r>
              <a:rPr lang="en-US" baseline="0" dirty="0" smtClean="0"/>
              <a:t> </a:t>
            </a:r>
            <a:r>
              <a:rPr lang="en-US" baseline="0" dirty="0" err="1" smtClean="0"/>
              <a:t>câu</a:t>
            </a:r>
            <a:r>
              <a:rPr lang="en-US" baseline="0" dirty="0" smtClean="0"/>
              <a:t> </a:t>
            </a:r>
            <a:r>
              <a:rPr lang="en-US" baseline="0" dirty="0" err="1" smtClean="0"/>
              <a:t>tương</a:t>
            </a:r>
            <a:r>
              <a:rPr lang="en-US" baseline="0" dirty="0" smtClean="0"/>
              <a:t> </a:t>
            </a:r>
            <a:r>
              <a:rPr lang="en-US" baseline="0" dirty="0" err="1" smtClean="0"/>
              <a:t>ứng</a:t>
            </a:r>
            <a:r>
              <a:rPr lang="en-US" baseline="0" dirty="0" smtClean="0"/>
              <a:t>.</a:t>
            </a:r>
          </a:p>
          <a:p>
            <a:pPr>
              <a:buFontTx/>
              <a:buChar char="-"/>
            </a:pPr>
            <a:r>
              <a:rPr lang="en-US" baseline="0" dirty="0" err="1" smtClean="0"/>
              <a:t>Gv</a:t>
            </a:r>
            <a:r>
              <a:rPr lang="en-US" baseline="0" dirty="0" smtClean="0"/>
              <a:t> click </a:t>
            </a:r>
            <a:r>
              <a:rPr lang="en-US" baseline="0" dirty="0" err="1" smtClean="0"/>
              <a:t>chuột</a:t>
            </a:r>
            <a:r>
              <a:rPr lang="en-US" baseline="0" dirty="0" smtClean="0"/>
              <a:t>/enter </a:t>
            </a:r>
            <a:r>
              <a:rPr lang="en-US" baseline="0" dirty="0" err="1" smtClean="0"/>
              <a:t>để</a:t>
            </a:r>
            <a:r>
              <a:rPr lang="en-US" baseline="0" dirty="0" smtClean="0"/>
              <a:t> check </a:t>
            </a:r>
            <a:r>
              <a:rPr lang="en-US" baseline="0" dirty="0" err="1" smtClean="0"/>
              <a:t>đáp</a:t>
            </a:r>
            <a:r>
              <a:rPr lang="en-US" baseline="0" dirty="0" smtClean="0"/>
              <a:t> </a:t>
            </a:r>
            <a:r>
              <a:rPr lang="en-US" baseline="0" dirty="0" err="1" smtClean="0"/>
              <a:t>án</a:t>
            </a:r>
            <a:endParaRPr lang="en-US" baseline="0" dirty="0" smtClean="0"/>
          </a:p>
        </p:txBody>
      </p:sp>
      <p:sp>
        <p:nvSpPr>
          <p:cNvPr id="4" name="Slide Number Placeholder 3"/>
          <p:cNvSpPr>
            <a:spLocks noGrp="1"/>
          </p:cNvSpPr>
          <p:nvPr>
            <p:ph type="sldNum" sz="quarter" idx="10"/>
          </p:nvPr>
        </p:nvSpPr>
        <p:spPr/>
        <p:txBody>
          <a:bodyPr/>
          <a:lstStyle/>
          <a:p>
            <a:fld id="{3709BC6D-6A59-433B-A3C0-652FCC141E6C}" type="slidenum">
              <a:rPr lang="en-US" smtClean="0"/>
              <a:pPr/>
              <a:t>21</a:t>
            </a:fld>
            <a:endParaRPr lang="en-US"/>
          </a:p>
        </p:txBody>
      </p:sp>
    </p:spTree>
    <p:extLst>
      <p:ext uri="{BB962C8B-B14F-4D97-AF65-F5344CB8AC3E}">
        <p14:creationId xmlns:p14="http://schemas.microsoft.com/office/powerpoint/2010/main" val="2469903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z="1000" dirty="0" smtClean="0"/>
              <a:t>GV </a:t>
            </a:r>
            <a:r>
              <a:rPr lang="en-US" sz="1000" dirty="0" err="1" smtClean="0"/>
              <a:t>hướng</a:t>
            </a:r>
            <a:r>
              <a:rPr lang="en-US" sz="1000" dirty="0" smtClean="0"/>
              <a:t> </a:t>
            </a:r>
            <a:r>
              <a:rPr lang="en-US" sz="1000" dirty="0" err="1" smtClean="0"/>
              <a:t>dẫn</a:t>
            </a:r>
            <a:r>
              <a:rPr lang="en-US" sz="1000" dirty="0" smtClean="0"/>
              <a:t> HS </a:t>
            </a:r>
            <a:r>
              <a:rPr lang="en-US" sz="1000" dirty="0" err="1" smtClean="0"/>
              <a:t>chơi</a:t>
            </a:r>
            <a:r>
              <a:rPr lang="en-US" sz="1000" dirty="0" smtClean="0"/>
              <a:t> </a:t>
            </a:r>
            <a:r>
              <a:rPr lang="en-US" sz="1000" dirty="0" err="1" smtClean="0"/>
              <a:t>trò</a:t>
            </a:r>
            <a:r>
              <a:rPr lang="en-US" sz="1000" dirty="0" smtClean="0"/>
              <a:t> </a:t>
            </a:r>
            <a:r>
              <a:rPr lang="en-US" sz="1000" dirty="0" err="1" smtClean="0"/>
              <a:t>chơi</a:t>
            </a:r>
            <a:r>
              <a:rPr lang="en-US" sz="1000" dirty="0" smtClean="0"/>
              <a:t>: GV </a:t>
            </a:r>
            <a:r>
              <a:rPr lang="en-US" sz="1000" dirty="0" err="1" smtClean="0"/>
              <a:t>mở</a:t>
            </a:r>
            <a:r>
              <a:rPr lang="en-US" sz="1000" dirty="0" smtClean="0"/>
              <a:t> 1 </a:t>
            </a:r>
            <a:r>
              <a:rPr lang="en-US" sz="1000" dirty="0" err="1" smtClean="0"/>
              <a:t>đoạn</a:t>
            </a:r>
            <a:r>
              <a:rPr lang="en-US" sz="1000" dirty="0" smtClean="0"/>
              <a:t> </a:t>
            </a:r>
            <a:r>
              <a:rPr lang="en-US" sz="1000" dirty="0" err="1" smtClean="0"/>
              <a:t>nhạc</a:t>
            </a:r>
            <a:r>
              <a:rPr lang="en-US" sz="1000" dirty="0" smtClean="0"/>
              <a:t>. </a:t>
            </a:r>
            <a:r>
              <a:rPr lang="en-US" sz="1000" dirty="0" err="1" smtClean="0"/>
              <a:t>Khi</a:t>
            </a:r>
            <a:r>
              <a:rPr lang="en-US" sz="1000" dirty="0" smtClean="0"/>
              <a:t> </a:t>
            </a:r>
            <a:r>
              <a:rPr lang="en-US" sz="1000" dirty="0" err="1" smtClean="0"/>
              <a:t>nhạc</a:t>
            </a:r>
            <a:r>
              <a:rPr lang="en-US" sz="1000" dirty="0" smtClean="0"/>
              <a:t> </a:t>
            </a:r>
            <a:r>
              <a:rPr lang="en-US" sz="1000" dirty="0" err="1" smtClean="0"/>
              <a:t>chạy</a:t>
            </a:r>
            <a:r>
              <a:rPr lang="en-US" sz="1000" dirty="0" smtClean="0"/>
              <a:t>, HS </a:t>
            </a:r>
            <a:r>
              <a:rPr lang="en-US" sz="1000" dirty="0" err="1" smtClean="0"/>
              <a:t>truyền</a:t>
            </a:r>
            <a:r>
              <a:rPr lang="en-US" sz="1000" dirty="0" smtClean="0"/>
              <a:t> </a:t>
            </a:r>
            <a:r>
              <a:rPr lang="en-US" sz="1000" dirty="0" err="1" smtClean="0"/>
              <a:t>bóng</a:t>
            </a:r>
            <a:r>
              <a:rPr lang="en-US" sz="1000" dirty="0" smtClean="0"/>
              <a:t> sang </a:t>
            </a:r>
            <a:r>
              <a:rPr lang="en-US" sz="1000" dirty="0" err="1" smtClean="0"/>
              <a:t>bạn</a:t>
            </a:r>
            <a:r>
              <a:rPr lang="en-US" sz="1000" dirty="0" smtClean="0"/>
              <a:t> </a:t>
            </a:r>
            <a:r>
              <a:rPr lang="en-US" sz="1000" dirty="0" err="1" smtClean="0"/>
              <a:t>bên</a:t>
            </a:r>
            <a:r>
              <a:rPr lang="en-US" sz="1000" dirty="0" smtClean="0"/>
              <a:t> </a:t>
            </a:r>
            <a:r>
              <a:rPr lang="en-US" sz="1000" dirty="0" err="1" smtClean="0"/>
              <a:t>cạnh</a:t>
            </a:r>
            <a:r>
              <a:rPr lang="en-US" sz="1000" dirty="0" smtClean="0"/>
              <a:t>. </a:t>
            </a:r>
            <a:r>
              <a:rPr lang="en-US" sz="1000" dirty="0" err="1" smtClean="0"/>
              <a:t>Nhạc</a:t>
            </a:r>
            <a:r>
              <a:rPr lang="en-US" sz="1000" dirty="0" smtClean="0"/>
              <a:t> </a:t>
            </a:r>
            <a:r>
              <a:rPr lang="en-US" sz="1000" dirty="0" err="1" smtClean="0"/>
              <a:t>dừng</a:t>
            </a:r>
            <a:r>
              <a:rPr lang="en-US" sz="1000" dirty="0" smtClean="0"/>
              <a:t> </a:t>
            </a:r>
            <a:r>
              <a:rPr lang="en-US" sz="1000" dirty="0" err="1" smtClean="0"/>
              <a:t>bóng</a:t>
            </a:r>
            <a:r>
              <a:rPr lang="en-US" sz="1000" dirty="0" smtClean="0"/>
              <a:t> </a:t>
            </a:r>
            <a:r>
              <a:rPr lang="en-US" sz="1000" dirty="0" err="1" smtClean="0"/>
              <a:t>trên</a:t>
            </a:r>
            <a:r>
              <a:rPr lang="en-US" sz="1000" dirty="0" smtClean="0"/>
              <a:t> </a:t>
            </a:r>
            <a:r>
              <a:rPr lang="en-US" sz="1000" dirty="0" err="1" smtClean="0"/>
              <a:t>tay</a:t>
            </a:r>
            <a:r>
              <a:rPr lang="en-US" sz="1000" dirty="0" smtClean="0"/>
              <a:t> </a:t>
            </a:r>
            <a:r>
              <a:rPr lang="en-US" sz="1000" dirty="0" err="1" smtClean="0"/>
              <a:t>bạn</a:t>
            </a:r>
            <a:r>
              <a:rPr lang="en-US" sz="1000" dirty="0" smtClean="0"/>
              <a:t> </a:t>
            </a:r>
            <a:r>
              <a:rPr lang="en-US" sz="1000" dirty="0" err="1" smtClean="0"/>
              <a:t>nào</a:t>
            </a:r>
            <a:r>
              <a:rPr lang="en-US" sz="1000" dirty="0" smtClean="0"/>
              <a:t> </a:t>
            </a:r>
            <a:r>
              <a:rPr lang="en-US" sz="1000" dirty="0" err="1" smtClean="0"/>
              <a:t>sẽ</a:t>
            </a:r>
            <a:r>
              <a:rPr lang="en-US" sz="1000" dirty="0" smtClean="0"/>
              <a:t> </a:t>
            </a:r>
            <a:r>
              <a:rPr lang="en-US" sz="1000" dirty="0" err="1" smtClean="0"/>
              <a:t>phải</a:t>
            </a:r>
            <a:r>
              <a:rPr lang="en-US" sz="1000" dirty="0" smtClean="0"/>
              <a:t> </a:t>
            </a:r>
            <a:r>
              <a:rPr lang="en-US" sz="1000" dirty="0" err="1" smtClean="0"/>
              <a:t>trả</a:t>
            </a:r>
            <a:r>
              <a:rPr lang="en-US" sz="1000" dirty="0" smtClean="0"/>
              <a:t> </a:t>
            </a:r>
            <a:r>
              <a:rPr lang="en-US" sz="1000" dirty="0" err="1" smtClean="0"/>
              <a:t>lời</a:t>
            </a:r>
            <a:r>
              <a:rPr lang="en-US" sz="1000" dirty="0" smtClean="0"/>
              <a:t> </a:t>
            </a:r>
            <a:r>
              <a:rPr lang="en-US" sz="1000" dirty="0" err="1" smtClean="0"/>
              <a:t>được</a:t>
            </a:r>
            <a:r>
              <a:rPr lang="en-US" sz="1000" dirty="0" smtClean="0"/>
              <a:t> </a:t>
            </a:r>
            <a:r>
              <a:rPr lang="en-US" sz="1000" dirty="0" err="1" smtClean="0"/>
              <a:t>câu</a:t>
            </a:r>
            <a:r>
              <a:rPr lang="en-US" sz="1000" dirty="0" smtClean="0"/>
              <a:t> </a:t>
            </a:r>
            <a:r>
              <a:rPr lang="en-US" sz="1000" dirty="0" err="1" smtClean="0"/>
              <a:t>hỏi</a:t>
            </a:r>
            <a:r>
              <a:rPr lang="en-US" sz="1000" dirty="0" smtClean="0"/>
              <a:t> </a:t>
            </a:r>
            <a:r>
              <a:rPr lang="en-US" sz="1000" dirty="0" err="1" smtClean="0"/>
              <a:t>của</a:t>
            </a:r>
            <a:r>
              <a:rPr lang="en-US" sz="1000" dirty="0" smtClean="0"/>
              <a:t> GV. </a:t>
            </a:r>
            <a:r>
              <a:rPr lang="en-US" sz="1000" dirty="0" err="1" smtClean="0"/>
              <a:t>Trả</a:t>
            </a:r>
            <a:r>
              <a:rPr lang="en-US" sz="1000" dirty="0" smtClean="0"/>
              <a:t> </a:t>
            </a:r>
            <a:r>
              <a:rPr lang="en-US" sz="1000" dirty="0" err="1" smtClean="0"/>
              <a:t>lời</a:t>
            </a:r>
            <a:r>
              <a:rPr lang="en-US" sz="1000" dirty="0" smtClean="0"/>
              <a:t> </a:t>
            </a:r>
            <a:r>
              <a:rPr lang="en-US" sz="1000" dirty="0" err="1" smtClean="0"/>
              <a:t>đúng</a:t>
            </a:r>
            <a:r>
              <a:rPr lang="en-US" sz="1000" dirty="0" smtClean="0"/>
              <a:t> </a:t>
            </a:r>
            <a:r>
              <a:rPr lang="en-US" sz="1000" dirty="0" err="1" smtClean="0"/>
              <a:t>được</a:t>
            </a:r>
            <a:r>
              <a:rPr lang="en-US" sz="1000" dirty="0" smtClean="0"/>
              <a:t> 1 </a:t>
            </a:r>
            <a:r>
              <a:rPr lang="en-US" sz="1000" dirty="0" err="1" smtClean="0"/>
              <a:t>điểm</a:t>
            </a:r>
            <a:r>
              <a:rPr lang="en-US" sz="1000" dirty="0" smtClean="0"/>
              <a:t>, </a:t>
            </a:r>
            <a:r>
              <a:rPr lang="en-US" sz="1000" dirty="0" err="1" smtClean="0"/>
              <a:t>trả</a:t>
            </a:r>
            <a:r>
              <a:rPr lang="en-US" sz="1000" dirty="0" smtClean="0"/>
              <a:t> </a:t>
            </a:r>
            <a:r>
              <a:rPr lang="en-US" sz="1000" dirty="0" err="1" smtClean="0"/>
              <a:t>lời</a:t>
            </a:r>
            <a:r>
              <a:rPr lang="en-US" sz="1000" dirty="0" smtClean="0"/>
              <a:t> </a:t>
            </a:r>
            <a:r>
              <a:rPr lang="en-US" sz="1000" dirty="0" err="1" smtClean="0"/>
              <a:t>sai</a:t>
            </a:r>
            <a:r>
              <a:rPr lang="en-US" sz="1000" dirty="0" smtClean="0"/>
              <a:t> </a:t>
            </a:r>
            <a:r>
              <a:rPr lang="en-US" sz="1000" dirty="0" err="1" smtClean="0"/>
              <a:t>sẽ</a:t>
            </a:r>
            <a:r>
              <a:rPr lang="en-US" sz="1000" dirty="0" smtClean="0"/>
              <a:t> </a:t>
            </a:r>
            <a:r>
              <a:rPr lang="en-US" sz="1000" dirty="0" err="1" smtClean="0"/>
              <a:t>bị</a:t>
            </a:r>
            <a:r>
              <a:rPr lang="en-US" sz="1000" dirty="0" smtClean="0"/>
              <a:t> </a:t>
            </a:r>
            <a:r>
              <a:rPr lang="en-US" sz="1000" dirty="0" err="1" smtClean="0"/>
              <a:t>phạt</a:t>
            </a:r>
            <a:r>
              <a:rPr lang="en-US" sz="1000" dirty="0" smtClean="0"/>
              <a:t> (GV </a:t>
            </a:r>
            <a:r>
              <a:rPr lang="en-US" sz="1000" dirty="0" err="1" smtClean="0"/>
              <a:t>tự</a:t>
            </a:r>
            <a:r>
              <a:rPr lang="en-US" sz="1000" dirty="0" smtClean="0"/>
              <a:t> </a:t>
            </a:r>
            <a:r>
              <a:rPr lang="en-US" sz="1000" dirty="0" err="1" smtClean="0"/>
              <a:t>lựa</a:t>
            </a:r>
            <a:r>
              <a:rPr lang="en-US" sz="1000" dirty="0" smtClean="0"/>
              <a:t> </a:t>
            </a:r>
            <a:r>
              <a:rPr lang="en-US" sz="1000" dirty="0" err="1" smtClean="0"/>
              <a:t>chọn</a:t>
            </a:r>
            <a:r>
              <a:rPr lang="en-US" sz="1000" dirty="0" smtClean="0"/>
              <a:t> </a:t>
            </a:r>
            <a:r>
              <a:rPr lang="en-US" sz="1000" dirty="0" err="1" smtClean="0"/>
              <a:t>hình</a:t>
            </a:r>
            <a:r>
              <a:rPr lang="en-US" sz="1000" dirty="0" smtClean="0"/>
              <a:t> </a:t>
            </a:r>
            <a:r>
              <a:rPr lang="en-US" sz="1000" dirty="0" err="1" smtClean="0"/>
              <a:t>phạt</a:t>
            </a:r>
            <a:r>
              <a:rPr lang="en-US" sz="1000" dirty="0" smtClean="0"/>
              <a:t>)</a:t>
            </a:r>
          </a:p>
          <a:p>
            <a:pPr lvl="0"/>
            <a:r>
              <a:rPr lang="en-US" sz="1000" dirty="0" smtClean="0">
                <a:solidFill>
                  <a:schemeClr val="tx1"/>
                </a:solidFill>
              </a:rPr>
              <a:t>T:What's the matter with you?</a:t>
            </a:r>
            <a:r>
              <a:rPr lang="en-US" sz="1000" baseline="0" dirty="0" smtClean="0">
                <a:solidFill>
                  <a:schemeClr val="tx1"/>
                </a:solidFill>
              </a:rPr>
              <a:t> </a:t>
            </a:r>
            <a:r>
              <a:rPr lang="en-US" sz="1000" dirty="0" smtClean="0">
                <a:solidFill>
                  <a:schemeClr val="tx1"/>
                </a:solidFill>
              </a:rPr>
              <a:t>S:I’ve ____________.</a:t>
            </a:r>
            <a:r>
              <a:rPr lang="en-US" sz="1000" baseline="0" dirty="0" smtClean="0">
                <a:solidFill>
                  <a:schemeClr val="tx1"/>
                </a:solidFill>
              </a:rPr>
              <a:t> T: </a:t>
            </a:r>
            <a:r>
              <a:rPr lang="en-US" sz="1000" dirty="0" smtClean="0">
                <a:solidFill>
                  <a:schemeClr val="tx1"/>
                </a:solidFill>
              </a:rPr>
              <a:t>You should/ shouldn't ______________.</a:t>
            </a:r>
            <a:r>
              <a:rPr lang="en-US" sz="1000" baseline="0" dirty="0" smtClean="0">
                <a:solidFill>
                  <a:schemeClr val="tx1"/>
                </a:solidFill>
              </a:rPr>
              <a:t> S: </a:t>
            </a:r>
            <a:r>
              <a:rPr lang="en-US" sz="1000" dirty="0" smtClean="0">
                <a:solidFill>
                  <a:schemeClr val="tx1"/>
                </a:solidFill>
              </a:rPr>
              <a:t>Yes, I will. / OK, I won’t</a:t>
            </a:r>
            <a:r>
              <a:rPr lang="en-US" sz="1100" dirty="0" smtClean="0">
                <a:solidFill>
                  <a:schemeClr val="tx1"/>
                </a:solidFill>
              </a:rPr>
              <a:t>.</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F6594A-B944-4958-AF3F-F9774D7755C2}"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err="1" smtClean="0"/>
              <a:t>Gv</a:t>
            </a:r>
            <a:r>
              <a:rPr lang="en-US" dirty="0" smtClean="0"/>
              <a:t> </a:t>
            </a:r>
            <a:r>
              <a:rPr lang="en-US" dirty="0" err="1" smtClean="0"/>
              <a:t>yêu</a:t>
            </a:r>
            <a:r>
              <a:rPr lang="en-US" baseline="0" dirty="0" smtClean="0"/>
              <a:t> </a:t>
            </a:r>
            <a:r>
              <a:rPr lang="en-US" baseline="0" dirty="0" err="1" smtClean="0"/>
              <a:t>cầu</a:t>
            </a:r>
            <a:r>
              <a:rPr lang="en-US" baseline="0" dirty="0" smtClean="0"/>
              <a:t> </a:t>
            </a:r>
            <a:r>
              <a:rPr lang="en-US" baseline="0" dirty="0" err="1" smtClean="0"/>
              <a:t>h.s</a:t>
            </a:r>
            <a:r>
              <a:rPr lang="en-US" baseline="0" dirty="0" smtClean="0"/>
              <a:t> </a:t>
            </a:r>
            <a:r>
              <a:rPr lang="en-US" baseline="0" dirty="0" err="1" smtClean="0"/>
              <a:t>đọc</a:t>
            </a:r>
            <a:r>
              <a:rPr lang="en-US" baseline="0" dirty="0" smtClean="0"/>
              <a:t> to </a:t>
            </a:r>
            <a:r>
              <a:rPr lang="en-US" baseline="0" dirty="0" err="1" smtClean="0"/>
              <a:t>từng</a:t>
            </a:r>
            <a:r>
              <a:rPr lang="en-US" baseline="0" dirty="0" smtClean="0"/>
              <a:t> </a:t>
            </a:r>
            <a:r>
              <a:rPr lang="en-US" baseline="0" dirty="0" err="1" smtClean="0"/>
              <a:t>câu</a:t>
            </a:r>
            <a:r>
              <a:rPr lang="en-US" baseline="0" dirty="0" smtClean="0"/>
              <a:t> (</a:t>
            </a:r>
            <a:r>
              <a:rPr lang="en-US" baseline="0" dirty="0" err="1" smtClean="0"/>
              <a:t>lớp</a:t>
            </a:r>
            <a:r>
              <a:rPr lang="en-US" baseline="0" dirty="0" smtClean="0"/>
              <a:t>, </a:t>
            </a:r>
            <a:r>
              <a:rPr lang="en-US" baseline="0" dirty="0" err="1" smtClean="0"/>
              <a:t>nhóm</a:t>
            </a:r>
            <a:r>
              <a:rPr lang="en-US" baseline="0" dirty="0" smtClean="0"/>
              <a:t>, </a:t>
            </a:r>
            <a:r>
              <a:rPr lang="en-US" baseline="0" dirty="0" err="1" smtClean="0"/>
              <a:t>cá</a:t>
            </a:r>
            <a:r>
              <a:rPr lang="en-US" baseline="0" dirty="0" smtClean="0"/>
              <a:t> </a:t>
            </a:r>
            <a:r>
              <a:rPr lang="en-US" baseline="0" dirty="0" err="1" smtClean="0"/>
              <a:t>nhân</a:t>
            </a:r>
            <a:r>
              <a:rPr lang="en-US" baseline="0" dirty="0" smtClean="0"/>
              <a:t>)</a:t>
            </a:r>
          </a:p>
        </p:txBody>
      </p:sp>
      <p:sp>
        <p:nvSpPr>
          <p:cNvPr id="4" name="Slide Number Placeholder 3"/>
          <p:cNvSpPr>
            <a:spLocks noGrp="1"/>
          </p:cNvSpPr>
          <p:nvPr>
            <p:ph type="sldNum" sz="quarter" idx="10"/>
          </p:nvPr>
        </p:nvSpPr>
        <p:spPr/>
        <p:txBody>
          <a:bodyPr/>
          <a:lstStyle/>
          <a:p>
            <a:fld id="{3709BC6D-6A59-433B-A3C0-652FCC141E6C}" type="slidenum">
              <a:rPr lang="en-US" smtClean="0"/>
              <a:pPr/>
              <a:t>22</a:t>
            </a:fld>
            <a:endParaRPr lang="en-US"/>
          </a:p>
        </p:txBody>
      </p:sp>
    </p:spTree>
    <p:extLst>
      <p:ext uri="{BB962C8B-B14F-4D97-AF65-F5344CB8AC3E}">
        <p14:creationId xmlns:p14="http://schemas.microsoft.com/office/powerpoint/2010/main" val="2469903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aseline="0" dirty="0" smtClean="0"/>
              <a:t>- </a:t>
            </a:r>
            <a:r>
              <a:rPr lang="en-US" baseline="0" dirty="0" err="1" smtClean="0"/>
              <a:t>Gv</a:t>
            </a:r>
            <a:r>
              <a:rPr lang="en-US" baseline="0" dirty="0" smtClean="0"/>
              <a:t> </a:t>
            </a:r>
            <a:r>
              <a:rPr lang="en-US" baseline="0" dirty="0" err="1" smtClean="0"/>
              <a:t>giải</a:t>
            </a:r>
            <a:r>
              <a:rPr lang="en-US" baseline="0" dirty="0" smtClean="0"/>
              <a:t> </a:t>
            </a:r>
            <a:r>
              <a:rPr lang="en-US" baseline="0" dirty="0" err="1" smtClean="0"/>
              <a:t>thích</a:t>
            </a:r>
            <a:r>
              <a:rPr lang="en-US" baseline="0" dirty="0" smtClean="0"/>
              <a:t> </a:t>
            </a: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đề</a:t>
            </a:r>
            <a:r>
              <a:rPr lang="en-US" baseline="0" dirty="0" smtClean="0"/>
              <a:t> </a:t>
            </a:r>
            <a:r>
              <a:rPr lang="en-US" baseline="0" dirty="0" err="1" smtClean="0"/>
              <a:t>bài</a:t>
            </a:r>
            <a:r>
              <a:rPr lang="en-US" baseline="0" dirty="0" smtClean="0"/>
              <a:t>. GV </a:t>
            </a:r>
            <a:r>
              <a:rPr lang="en-US" baseline="0" dirty="0" err="1" smtClean="0"/>
              <a:t>gợi</a:t>
            </a:r>
            <a:r>
              <a:rPr lang="en-US" baseline="0" dirty="0" smtClean="0"/>
              <a:t> </a:t>
            </a:r>
            <a:r>
              <a:rPr lang="en-US" baseline="0" dirty="0" err="1" smtClean="0"/>
              <a:t>mở</a:t>
            </a:r>
            <a:r>
              <a:rPr lang="en-US" baseline="0" dirty="0" smtClean="0"/>
              <a:t> </a:t>
            </a:r>
            <a:r>
              <a:rPr lang="en-US" baseline="0" dirty="0" err="1" smtClean="0"/>
              <a:t>cho</a:t>
            </a:r>
            <a:r>
              <a:rPr lang="en-US" baseline="0" dirty="0" smtClean="0"/>
              <a:t> HS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các</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gợi</a:t>
            </a:r>
            <a:r>
              <a:rPr lang="en-US" baseline="0" dirty="0" smtClean="0"/>
              <a:t> ý.</a:t>
            </a:r>
          </a:p>
        </p:txBody>
      </p:sp>
      <p:sp>
        <p:nvSpPr>
          <p:cNvPr id="4" name="Slide Number Placeholder 3"/>
          <p:cNvSpPr>
            <a:spLocks noGrp="1"/>
          </p:cNvSpPr>
          <p:nvPr>
            <p:ph type="sldNum" sz="quarter" idx="10"/>
          </p:nvPr>
        </p:nvSpPr>
        <p:spPr/>
        <p:txBody>
          <a:bodyPr/>
          <a:lstStyle/>
          <a:p>
            <a:fld id="{3709BC6D-6A59-433B-A3C0-652FCC141E6C}" type="slidenum">
              <a:rPr lang="en-US" smtClean="0"/>
              <a:pPr/>
              <a:t>23</a:t>
            </a:fld>
            <a:endParaRPr lang="en-US"/>
          </a:p>
        </p:txBody>
      </p:sp>
    </p:spTree>
    <p:extLst>
      <p:ext uri="{BB962C8B-B14F-4D97-AF65-F5344CB8AC3E}">
        <p14:creationId xmlns:p14="http://schemas.microsoft.com/office/powerpoint/2010/main" val="1873597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aseline="0" dirty="0" smtClean="0"/>
              <a:t>-</a:t>
            </a:r>
            <a:r>
              <a:rPr lang="en-US" baseline="0" dirty="0" err="1" smtClean="0"/>
              <a:t>Gv</a:t>
            </a:r>
            <a:r>
              <a:rPr lang="en-US" baseline="0" dirty="0" smtClean="0"/>
              <a:t> click </a:t>
            </a:r>
            <a:r>
              <a:rPr lang="en-US" baseline="0" dirty="0" err="1" smtClean="0"/>
              <a:t>chuột</a:t>
            </a:r>
            <a:r>
              <a:rPr lang="en-US" baseline="0" dirty="0" smtClean="0"/>
              <a:t>/enter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thị</a:t>
            </a:r>
            <a:r>
              <a:rPr lang="en-US" baseline="0" dirty="0" smtClean="0"/>
              <a:t> </a:t>
            </a:r>
            <a:r>
              <a:rPr lang="en-US" baseline="0" dirty="0" err="1" smtClean="0"/>
              <a:t>từng</a:t>
            </a:r>
            <a:r>
              <a:rPr lang="en-US" baseline="0" dirty="0" smtClean="0"/>
              <a:t> </a:t>
            </a:r>
            <a:r>
              <a:rPr lang="en-US" baseline="0" dirty="0" err="1" smtClean="0"/>
              <a:t>câu</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mẫu</a:t>
            </a:r>
            <a:r>
              <a:rPr lang="en-US" baseline="0" dirty="0" smtClean="0"/>
              <a:t> </a:t>
            </a:r>
            <a:r>
              <a:rPr lang="en-US" baseline="0" dirty="0" err="1" smtClean="0"/>
              <a:t>cho</a:t>
            </a:r>
            <a:r>
              <a:rPr lang="en-US" baseline="0" dirty="0" smtClean="0"/>
              <a:t> HS.</a:t>
            </a:r>
          </a:p>
          <a:p>
            <a:pPr>
              <a:buFontTx/>
              <a:buNone/>
            </a:pPr>
            <a:r>
              <a:rPr lang="en-US" baseline="0" dirty="0" smtClean="0"/>
              <a:t>GV </a:t>
            </a:r>
            <a:r>
              <a:rPr lang="en-US" baseline="0" dirty="0" err="1" smtClean="0"/>
              <a:t>yêu</a:t>
            </a:r>
            <a:r>
              <a:rPr lang="en-US" baseline="0" dirty="0" smtClean="0"/>
              <a:t> </a:t>
            </a:r>
            <a:r>
              <a:rPr lang="en-US" baseline="0" dirty="0" err="1" smtClean="0"/>
              <a:t>cầu</a:t>
            </a:r>
            <a:r>
              <a:rPr lang="en-US" baseline="0" dirty="0" smtClean="0"/>
              <a:t> HS </a:t>
            </a:r>
            <a:r>
              <a:rPr lang="en-US" baseline="0" dirty="0" err="1" smtClean="0"/>
              <a:t>luyện</a:t>
            </a:r>
            <a:r>
              <a:rPr lang="en-US" baseline="0" dirty="0" smtClean="0"/>
              <a:t> </a:t>
            </a:r>
            <a:r>
              <a:rPr lang="en-US" baseline="0" dirty="0" err="1" smtClean="0"/>
              <a:t>tập</a:t>
            </a:r>
            <a:r>
              <a:rPr lang="en-US" baseline="0" dirty="0" smtClean="0"/>
              <a:t> </a:t>
            </a:r>
            <a:r>
              <a:rPr lang="en-US" baseline="0" dirty="0" err="1" smtClean="0"/>
              <a:t>hỏi-đáp</a:t>
            </a:r>
            <a:r>
              <a:rPr lang="en-US" baseline="0" dirty="0" smtClean="0"/>
              <a:t> </a:t>
            </a:r>
            <a:r>
              <a:rPr lang="en-US" baseline="0" dirty="0" err="1" smtClean="0"/>
              <a:t>theo</a:t>
            </a:r>
            <a:r>
              <a:rPr lang="en-US" baseline="0" dirty="0" smtClean="0"/>
              <a:t> </a:t>
            </a:r>
            <a:r>
              <a:rPr lang="en-US" baseline="0" dirty="0" err="1" smtClean="0"/>
              <a:t>cặp</a:t>
            </a:r>
            <a:r>
              <a:rPr lang="en-US" baseline="0" dirty="0" smtClean="0"/>
              <a:t> </a:t>
            </a:r>
            <a:r>
              <a:rPr lang="en-US" baseline="0" dirty="0" err="1" smtClean="0"/>
              <a:t>và</a:t>
            </a:r>
            <a:r>
              <a:rPr lang="en-US" baseline="0" dirty="0" smtClean="0"/>
              <a:t> </a:t>
            </a:r>
            <a:r>
              <a:rPr lang="en-US" baseline="0" dirty="0" err="1" smtClean="0"/>
              <a:t>tự</a:t>
            </a:r>
            <a:r>
              <a:rPr lang="en-US" baseline="0" dirty="0" smtClean="0"/>
              <a:t> </a:t>
            </a:r>
            <a:r>
              <a:rPr lang="en-US" baseline="0" dirty="0" err="1" smtClean="0"/>
              <a:t>chuẩn</a:t>
            </a:r>
            <a:r>
              <a:rPr lang="en-US" baseline="0" dirty="0" smtClean="0"/>
              <a:t> </a:t>
            </a:r>
            <a:r>
              <a:rPr lang="en-US" baseline="0" dirty="0" err="1" smtClean="0"/>
              <a:t>bị</a:t>
            </a:r>
            <a:r>
              <a:rPr lang="en-US" baseline="0" dirty="0" smtClean="0"/>
              <a:t> </a:t>
            </a:r>
            <a:r>
              <a:rPr lang="en-US" baseline="0" dirty="0" err="1" smtClean="0"/>
              <a:t>phần</a:t>
            </a:r>
            <a:r>
              <a:rPr lang="en-US" baseline="0" dirty="0" smtClean="0"/>
              <a:t> </a:t>
            </a:r>
            <a:r>
              <a:rPr lang="en-US" baseline="0" dirty="0" err="1" smtClean="0"/>
              <a:t>mô</a:t>
            </a:r>
            <a:r>
              <a:rPr lang="en-US" baseline="0" dirty="0" smtClean="0"/>
              <a:t> </a:t>
            </a:r>
            <a:r>
              <a:rPr lang="en-US" baseline="0" dirty="0" err="1" smtClean="0"/>
              <a:t>tả</a:t>
            </a:r>
            <a:r>
              <a:rPr lang="en-US" baseline="0" dirty="0" smtClean="0"/>
              <a:t> </a:t>
            </a:r>
            <a:r>
              <a:rPr lang="en-US" baseline="0" dirty="0" err="1" smtClean="0"/>
              <a:t>bức</a:t>
            </a:r>
            <a:r>
              <a:rPr lang="en-US" baseline="0" dirty="0" smtClean="0"/>
              <a:t> </a:t>
            </a:r>
            <a:r>
              <a:rPr lang="en-US" baseline="0" dirty="0" err="1" smtClean="0"/>
              <a:t>tranh</a:t>
            </a:r>
            <a:r>
              <a:rPr lang="en-US" baseline="0" dirty="0" smtClean="0"/>
              <a:t>.</a:t>
            </a:r>
          </a:p>
          <a:p>
            <a:pPr>
              <a:buFontTx/>
              <a:buNone/>
            </a:pPr>
            <a:endParaRPr lang="en-US" baseline="0" dirty="0" smtClean="0"/>
          </a:p>
        </p:txBody>
      </p:sp>
      <p:sp>
        <p:nvSpPr>
          <p:cNvPr id="4" name="Slide Number Placeholder 3"/>
          <p:cNvSpPr>
            <a:spLocks noGrp="1"/>
          </p:cNvSpPr>
          <p:nvPr>
            <p:ph type="sldNum" sz="quarter" idx="10"/>
          </p:nvPr>
        </p:nvSpPr>
        <p:spPr/>
        <p:txBody>
          <a:bodyPr/>
          <a:lstStyle/>
          <a:p>
            <a:fld id="{3709BC6D-6A59-433B-A3C0-652FCC141E6C}" type="slidenum">
              <a:rPr lang="en-US" smtClean="0"/>
              <a:pPr/>
              <a:t>24</a:t>
            </a:fld>
            <a:endParaRPr lang="en-US"/>
          </a:p>
        </p:txBody>
      </p:sp>
    </p:spTree>
    <p:extLst>
      <p:ext uri="{BB962C8B-B14F-4D97-AF65-F5344CB8AC3E}">
        <p14:creationId xmlns:p14="http://schemas.microsoft.com/office/powerpoint/2010/main" val="1873597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aseline="0" dirty="0" smtClean="0"/>
              <a:t>-</a:t>
            </a:r>
            <a:r>
              <a:rPr lang="en-US" baseline="0" dirty="0" err="1" smtClean="0"/>
              <a:t>Gv</a:t>
            </a:r>
            <a:r>
              <a:rPr lang="en-US" baseline="0" dirty="0" smtClean="0"/>
              <a:t> </a:t>
            </a:r>
            <a:r>
              <a:rPr lang="en-US" baseline="0" dirty="0" err="1" smtClean="0"/>
              <a:t>trình</a:t>
            </a:r>
            <a:r>
              <a:rPr lang="en-US" baseline="0" dirty="0" smtClean="0"/>
              <a:t> </a:t>
            </a:r>
            <a:r>
              <a:rPr lang="en-US" baseline="0" dirty="0" err="1" smtClean="0"/>
              <a:t>chiếu</a:t>
            </a:r>
            <a:r>
              <a:rPr lang="en-US" baseline="0" dirty="0" smtClean="0"/>
              <a:t> VD </a:t>
            </a:r>
            <a:r>
              <a:rPr lang="en-US" baseline="0" dirty="0" err="1" smtClean="0"/>
              <a:t>và</a:t>
            </a:r>
            <a:r>
              <a:rPr lang="en-US" baseline="0" dirty="0" smtClean="0"/>
              <a:t> </a:t>
            </a:r>
            <a:r>
              <a:rPr lang="en-US" baseline="0" dirty="0" err="1" smtClean="0"/>
              <a:t>mời</a:t>
            </a:r>
            <a:r>
              <a:rPr lang="en-US" baseline="0" dirty="0" smtClean="0"/>
              <a:t> 1 </a:t>
            </a:r>
            <a:r>
              <a:rPr lang="en-US" baseline="0" dirty="0" err="1" smtClean="0"/>
              <a:t>số</a:t>
            </a:r>
            <a:r>
              <a:rPr lang="en-US" baseline="0" dirty="0" smtClean="0"/>
              <a:t> HS </a:t>
            </a:r>
            <a:r>
              <a:rPr lang="en-US" baseline="0" dirty="0" err="1" smtClean="0"/>
              <a:t>lên</a:t>
            </a:r>
            <a:r>
              <a:rPr lang="en-US" baseline="0" dirty="0" smtClean="0"/>
              <a:t> </a:t>
            </a:r>
            <a:r>
              <a:rPr lang="en-US" baseline="0" dirty="0" err="1" smtClean="0"/>
              <a:t>bảng</a:t>
            </a:r>
            <a:r>
              <a:rPr lang="en-US" baseline="0" dirty="0" smtClean="0"/>
              <a:t> </a:t>
            </a:r>
            <a:r>
              <a:rPr lang="en-US" baseline="0" dirty="0" err="1" smtClean="0"/>
              <a:t>nhìn</a:t>
            </a:r>
            <a:r>
              <a:rPr lang="en-US" baseline="0" dirty="0" smtClean="0"/>
              <a:t> </a:t>
            </a:r>
            <a:r>
              <a:rPr lang="en-US" baseline="0" dirty="0" err="1" smtClean="0"/>
              <a:t>tranh</a:t>
            </a:r>
            <a:r>
              <a:rPr lang="en-US" baseline="0" dirty="0" smtClean="0"/>
              <a:t> </a:t>
            </a:r>
            <a:r>
              <a:rPr lang="en-US" baseline="0" dirty="0" err="1" smtClean="0"/>
              <a:t>và</a:t>
            </a:r>
            <a:r>
              <a:rPr lang="en-US" baseline="0" dirty="0" smtClean="0"/>
              <a:t> </a:t>
            </a:r>
            <a:r>
              <a:rPr lang="en-US" baseline="0" dirty="0" err="1" smtClean="0"/>
              <a:t>mô</a:t>
            </a:r>
            <a:r>
              <a:rPr lang="en-US" baseline="0" dirty="0" smtClean="0"/>
              <a:t> </a:t>
            </a:r>
            <a:r>
              <a:rPr lang="en-US" baseline="0" dirty="0" err="1" smtClean="0"/>
              <a:t>tả</a:t>
            </a:r>
            <a:r>
              <a:rPr lang="en-US" baseline="0" dirty="0" smtClean="0"/>
              <a:t> </a:t>
            </a:r>
            <a:r>
              <a:rPr lang="en-US" baseline="0" dirty="0" err="1" smtClean="0"/>
              <a:t>lại</a:t>
            </a:r>
            <a:r>
              <a:rPr lang="en-US" baseline="0" dirty="0" smtClean="0"/>
              <a:t>.</a:t>
            </a:r>
          </a:p>
          <a:p>
            <a:pPr>
              <a:buFontTx/>
              <a:buNone/>
            </a:pPr>
            <a:endParaRPr lang="en-US" baseline="0" dirty="0" smtClean="0"/>
          </a:p>
        </p:txBody>
      </p:sp>
      <p:sp>
        <p:nvSpPr>
          <p:cNvPr id="4" name="Slide Number Placeholder 3"/>
          <p:cNvSpPr>
            <a:spLocks noGrp="1"/>
          </p:cNvSpPr>
          <p:nvPr>
            <p:ph type="sldNum" sz="quarter" idx="10"/>
          </p:nvPr>
        </p:nvSpPr>
        <p:spPr/>
        <p:txBody>
          <a:bodyPr/>
          <a:lstStyle/>
          <a:p>
            <a:fld id="{3709BC6D-6A59-433B-A3C0-652FCC141E6C}" type="slidenum">
              <a:rPr lang="en-US" smtClean="0"/>
              <a:pPr/>
              <a:t>25</a:t>
            </a:fld>
            <a:endParaRPr lang="en-US"/>
          </a:p>
        </p:txBody>
      </p:sp>
    </p:spTree>
    <p:extLst>
      <p:ext uri="{BB962C8B-B14F-4D97-AF65-F5344CB8AC3E}">
        <p14:creationId xmlns:p14="http://schemas.microsoft.com/office/powerpoint/2010/main" val="1873597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Ôn</a:t>
            </a:r>
            <a:r>
              <a:rPr lang="en-US" baseline="0" dirty="0" smtClean="0"/>
              <a:t> </a:t>
            </a:r>
            <a:r>
              <a:rPr lang="en-US" baseline="0" dirty="0" err="1" smtClean="0"/>
              <a:t>tập</a:t>
            </a:r>
            <a:r>
              <a:rPr lang="en-US" baseline="0" dirty="0" smtClean="0"/>
              <a:t> </a:t>
            </a:r>
            <a:r>
              <a:rPr lang="en-US" baseline="0" dirty="0" err="1" smtClean="0"/>
              <a:t>cấu</a:t>
            </a:r>
            <a:r>
              <a:rPr lang="en-US" baseline="0" dirty="0" smtClean="0"/>
              <a:t> </a:t>
            </a:r>
            <a:r>
              <a:rPr lang="en-US" baseline="0" dirty="0" err="1" smtClean="0"/>
              <a:t>trúc</a:t>
            </a:r>
            <a:r>
              <a:rPr lang="en-US" baseline="0" dirty="0" smtClean="0"/>
              <a:t> </a:t>
            </a:r>
            <a:r>
              <a:rPr lang="en-US" baseline="0" dirty="0" err="1" smtClean="0"/>
              <a:t>câu</a:t>
            </a:r>
            <a:endParaRPr lang="en-US" b="1" i="1" baseline="0" dirty="0" smtClean="0"/>
          </a:p>
          <a:p>
            <a:r>
              <a:rPr lang="en-US" b="0" i="0" baseline="0" dirty="0" smtClean="0"/>
              <a:t> Cho HS </a:t>
            </a:r>
            <a:r>
              <a:rPr lang="en-US" b="0" i="0" baseline="0" dirty="0" err="1" smtClean="0"/>
              <a:t>luyện</a:t>
            </a:r>
            <a:r>
              <a:rPr lang="en-US" b="0" i="0" baseline="0" dirty="0" smtClean="0"/>
              <a:t> </a:t>
            </a:r>
            <a:r>
              <a:rPr lang="en-US" b="0" i="0" baseline="0" dirty="0" err="1" smtClean="0"/>
              <a:t>tập</a:t>
            </a:r>
            <a:r>
              <a:rPr lang="en-US" b="0" i="0" baseline="0" dirty="0" smtClean="0"/>
              <a:t> </a:t>
            </a:r>
            <a:r>
              <a:rPr lang="en-US" b="0" i="0" baseline="0" dirty="0" err="1" smtClean="0"/>
              <a:t>đặt</a:t>
            </a:r>
            <a:r>
              <a:rPr lang="en-US" b="0" i="0" baseline="0" dirty="0" smtClean="0"/>
              <a:t> </a:t>
            </a:r>
            <a:r>
              <a:rPr lang="en-US" b="0" i="0" baseline="0" dirty="0" err="1" smtClean="0"/>
              <a:t>câu</a:t>
            </a:r>
            <a:r>
              <a:rPr lang="en-US" b="0" i="0" baseline="0" dirty="0" smtClean="0"/>
              <a:t> </a:t>
            </a:r>
            <a:r>
              <a:rPr lang="en-US" b="0" i="0" baseline="0" dirty="0" err="1" smtClean="0"/>
              <a:t>với</a:t>
            </a:r>
            <a:r>
              <a:rPr lang="en-US" b="0" i="0" baseline="0" dirty="0" smtClean="0"/>
              <a:t> </a:t>
            </a:r>
            <a:r>
              <a:rPr lang="en-US" b="0" i="0" baseline="0" dirty="0" err="1" smtClean="0"/>
              <a:t>từ</a:t>
            </a:r>
            <a:r>
              <a:rPr lang="en-US" b="0" i="0" baseline="0" dirty="0" smtClean="0"/>
              <a:t> </a:t>
            </a:r>
            <a:r>
              <a:rPr lang="en-US" b="0" i="0" baseline="0" dirty="0" err="1" smtClean="0"/>
              <a:t>vựng</a:t>
            </a:r>
            <a:r>
              <a:rPr lang="en-US" b="0" i="0" baseline="0" dirty="0" smtClean="0"/>
              <a:t> </a:t>
            </a:r>
            <a:r>
              <a:rPr lang="en-US" b="0" i="0" baseline="0" dirty="0" err="1" smtClean="0"/>
              <a:t>đã</a:t>
            </a:r>
            <a:r>
              <a:rPr lang="en-US" b="0" i="0" baseline="0" dirty="0" smtClean="0"/>
              <a:t> </a:t>
            </a:r>
            <a:r>
              <a:rPr lang="en-US" b="0" i="0" baseline="0" dirty="0" err="1" smtClean="0"/>
              <a:t>học</a:t>
            </a:r>
            <a:endParaRPr lang="en-US" b="0" i="0" dirty="0"/>
          </a:p>
        </p:txBody>
      </p:sp>
      <p:sp>
        <p:nvSpPr>
          <p:cNvPr id="4" name="Slide Number Placeholder 3"/>
          <p:cNvSpPr>
            <a:spLocks noGrp="1"/>
          </p:cNvSpPr>
          <p:nvPr>
            <p:ph type="sldNum" sz="quarter" idx="10"/>
          </p:nvPr>
        </p:nvSpPr>
        <p:spPr/>
        <p:txBody>
          <a:bodyPr/>
          <a:lstStyle/>
          <a:p>
            <a:fld id="{3709BC6D-6A59-433B-A3C0-652FCC141E6C}"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Ôn</a:t>
            </a:r>
            <a:r>
              <a:rPr lang="en-US" baseline="0" dirty="0" smtClean="0"/>
              <a:t> </a:t>
            </a:r>
            <a:r>
              <a:rPr lang="en-US" baseline="0" dirty="0" err="1" smtClean="0"/>
              <a:t>tập</a:t>
            </a:r>
            <a:r>
              <a:rPr lang="en-US" baseline="0" dirty="0" smtClean="0"/>
              <a:t> </a:t>
            </a:r>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vựng</a:t>
            </a:r>
            <a:endParaRPr lang="en-US" dirty="0"/>
          </a:p>
        </p:txBody>
      </p:sp>
      <p:sp>
        <p:nvSpPr>
          <p:cNvPr id="4" name="Slide Number Placeholder 3"/>
          <p:cNvSpPr>
            <a:spLocks noGrp="1"/>
          </p:cNvSpPr>
          <p:nvPr>
            <p:ph type="sldNum" sz="quarter" idx="10"/>
          </p:nvPr>
        </p:nvSpPr>
        <p:spPr/>
        <p:txBody>
          <a:bodyPr/>
          <a:lstStyle/>
          <a:p>
            <a:fld id="{3709BC6D-6A59-433B-A3C0-652FCC141E6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Ôn</a:t>
            </a:r>
            <a:r>
              <a:rPr lang="en-US" baseline="0" dirty="0" smtClean="0"/>
              <a:t> </a:t>
            </a:r>
            <a:r>
              <a:rPr lang="en-US" baseline="0" dirty="0" err="1" smtClean="0"/>
              <a:t>tập</a:t>
            </a:r>
            <a:r>
              <a:rPr lang="en-US" baseline="0" dirty="0" smtClean="0"/>
              <a:t> </a:t>
            </a:r>
            <a:r>
              <a:rPr lang="en-US" baseline="0" dirty="0" err="1" smtClean="0"/>
              <a:t>cấu</a:t>
            </a:r>
            <a:r>
              <a:rPr lang="en-US" baseline="0" dirty="0" smtClean="0"/>
              <a:t> </a:t>
            </a:r>
            <a:r>
              <a:rPr lang="en-US" baseline="0" dirty="0" err="1" smtClean="0"/>
              <a:t>trúc</a:t>
            </a:r>
            <a:r>
              <a:rPr lang="en-US" baseline="0" dirty="0" smtClean="0"/>
              <a:t> </a:t>
            </a:r>
            <a:r>
              <a:rPr lang="en-US" baseline="0" dirty="0" err="1" smtClean="0"/>
              <a:t>câu</a:t>
            </a:r>
            <a:endParaRPr lang="en-US" dirty="0"/>
          </a:p>
        </p:txBody>
      </p:sp>
      <p:sp>
        <p:nvSpPr>
          <p:cNvPr id="4" name="Slide Number Placeholder 3"/>
          <p:cNvSpPr>
            <a:spLocks noGrp="1"/>
          </p:cNvSpPr>
          <p:nvPr>
            <p:ph type="sldNum" sz="quarter" idx="10"/>
          </p:nvPr>
        </p:nvSpPr>
        <p:spPr/>
        <p:txBody>
          <a:bodyPr/>
          <a:lstStyle/>
          <a:p>
            <a:fld id="{3709BC6D-6A59-433B-A3C0-652FCC141E6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Hướng</a:t>
            </a:r>
            <a:r>
              <a:rPr lang="en-US" baseline="0" dirty="0" smtClean="0"/>
              <a:t> </a:t>
            </a:r>
            <a:r>
              <a:rPr lang="en-US" baseline="0" dirty="0" err="1" smtClean="0"/>
              <a:t>dẫn</a:t>
            </a:r>
            <a:r>
              <a:rPr lang="en-US" baseline="0" dirty="0" smtClean="0"/>
              <a:t> HS </a:t>
            </a:r>
            <a:r>
              <a:rPr lang="en-US" baseline="0" dirty="0" err="1" smtClean="0"/>
              <a:t>hiểu</a:t>
            </a:r>
            <a:r>
              <a:rPr lang="en-US" baseline="0" dirty="0" smtClean="0"/>
              <a:t> </a:t>
            </a: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đề</a:t>
            </a:r>
            <a:r>
              <a:rPr lang="en-US" baseline="0" dirty="0" smtClean="0"/>
              <a:t> </a:t>
            </a:r>
            <a:r>
              <a:rPr lang="en-US" baseline="0" dirty="0" err="1" smtClean="0"/>
              <a:t>bài</a:t>
            </a:r>
            <a:r>
              <a:rPr lang="en-US" baseline="0" dirty="0" smtClean="0"/>
              <a:t> </a:t>
            </a:r>
            <a:r>
              <a:rPr lang="en-US" baseline="0" dirty="0" err="1" smtClean="0"/>
              <a:t>và</a:t>
            </a:r>
            <a:r>
              <a:rPr lang="en-US" baseline="0" dirty="0" smtClean="0"/>
              <a:t> </a:t>
            </a:r>
            <a:r>
              <a:rPr lang="en-US" baseline="0" dirty="0" err="1" smtClean="0"/>
              <a:t>cách</a:t>
            </a:r>
            <a:r>
              <a:rPr lang="en-US" baseline="0" dirty="0" smtClean="0"/>
              <a:t> </a:t>
            </a:r>
            <a:r>
              <a:rPr lang="en-US" baseline="0" dirty="0" err="1" smtClean="0"/>
              <a:t>làm</a:t>
            </a:r>
            <a:r>
              <a:rPr lang="en-US" baseline="0" dirty="0" smtClean="0"/>
              <a:t>.</a:t>
            </a:r>
          </a:p>
          <a:p>
            <a:r>
              <a:rPr lang="en-US" baseline="0" dirty="0" smtClean="0"/>
              <a:t>Cho HS 3 </a:t>
            </a:r>
            <a:r>
              <a:rPr lang="en-US" baseline="0" dirty="0" err="1" smtClean="0"/>
              <a:t>phút</a:t>
            </a:r>
            <a:r>
              <a:rPr lang="en-US" baseline="0" dirty="0" smtClean="0"/>
              <a:t> </a:t>
            </a:r>
            <a:r>
              <a:rPr lang="en-US" baseline="0" dirty="0" err="1" smtClean="0"/>
              <a:t>để</a:t>
            </a:r>
            <a:r>
              <a:rPr lang="en-US" baseline="0" dirty="0" smtClean="0"/>
              <a:t> </a:t>
            </a:r>
            <a:r>
              <a:rPr lang="en-US" baseline="0" dirty="0" err="1" smtClean="0"/>
              <a:t>làm</a:t>
            </a:r>
            <a:r>
              <a:rPr lang="en-US" baseline="0" dirty="0" smtClean="0"/>
              <a:t> </a:t>
            </a:r>
            <a:r>
              <a:rPr lang="en-US" baseline="0" dirty="0" err="1" smtClean="0"/>
              <a:t>bài</a:t>
            </a:r>
            <a:r>
              <a:rPr lang="en-US" baseline="0" dirty="0" smtClean="0"/>
              <a:t> </a:t>
            </a:r>
            <a:r>
              <a:rPr lang="en-US" baseline="0" dirty="0" err="1" smtClean="0"/>
              <a:t>tập</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709BC6D-6A59-433B-A3C0-652FCC141E6C}" type="slidenum">
              <a:rPr lang="en-US" smtClean="0"/>
              <a:pPr/>
              <a:t>6</a:t>
            </a:fld>
            <a:endParaRPr lang="en-US"/>
          </a:p>
        </p:txBody>
      </p:sp>
    </p:spTree>
    <p:extLst>
      <p:ext uri="{BB962C8B-B14F-4D97-AF65-F5344CB8AC3E}">
        <p14:creationId xmlns:p14="http://schemas.microsoft.com/office/powerpoint/2010/main" val="1361918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Gv</a:t>
            </a:r>
            <a:r>
              <a:rPr lang="en-US" dirty="0" smtClean="0"/>
              <a:t> click</a:t>
            </a:r>
            <a:r>
              <a:rPr lang="en-US" baseline="0" dirty="0" smtClean="0"/>
              <a:t> </a:t>
            </a:r>
            <a:r>
              <a:rPr lang="en-US" baseline="0" dirty="0" err="1" smtClean="0"/>
              <a:t>chuột</a:t>
            </a:r>
            <a:r>
              <a:rPr lang="en-US" baseline="0" dirty="0" smtClean="0"/>
              <a:t>/enter </a:t>
            </a:r>
            <a:r>
              <a:rPr lang="en-US" baseline="0" dirty="0" err="1" smtClean="0"/>
              <a:t>để</a:t>
            </a:r>
            <a:r>
              <a:rPr lang="en-US" baseline="0" dirty="0" smtClean="0"/>
              <a:t> check </a:t>
            </a:r>
            <a:r>
              <a:rPr lang="en-US" baseline="0" dirty="0" err="1" smtClean="0"/>
              <a:t>đáp</a:t>
            </a:r>
            <a:r>
              <a:rPr lang="en-US" baseline="0" dirty="0" smtClean="0"/>
              <a:t> </a:t>
            </a:r>
            <a:r>
              <a:rPr lang="en-US" baseline="0" dirty="0" err="1" smtClean="0"/>
              <a:t>án</a:t>
            </a:r>
            <a:endParaRPr lang="en-US" dirty="0"/>
          </a:p>
        </p:txBody>
      </p:sp>
      <p:sp>
        <p:nvSpPr>
          <p:cNvPr id="4" name="Slide Number Placeholder 3"/>
          <p:cNvSpPr>
            <a:spLocks noGrp="1"/>
          </p:cNvSpPr>
          <p:nvPr>
            <p:ph type="sldNum" sz="quarter" idx="10"/>
          </p:nvPr>
        </p:nvSpPr>
        <p:spPr/>
        <p:txBody>
          <a:bodyPr/>
          <a:lstStyle/>
          <a:p>
            <a:fld id="{3709BC6D-6A59-433B-A3C0-652FCC141E6C}" type="slidenum">
              <a:rPr lang="en-US" smtClean="0"/>
              <a:pPr/>
              <a:t>7</a:t>
            </a:fld>
            <a:endParaRPr lang="en-US"/>
          </a:p>
        </p:txBody>
      </p:sp>
    </p:spTree>
    <p:extLst>
      <p:ext uri="{BB962C8B-B14F-4D97-AF65-F5344CB8AC3E}">
        <p14:creationId xmlns:p14="http://schemas.microsoft.com/office/powerpoint/2010/main" val="1361918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r>
              <a:rPr lang="en-US" baseline="0" dirty="0" err="1" smtClean="0"/>
              <a:t>Gv</a:t>
            </a:r>
            <a:r>
              <a:rPr lang="en-US" baseline="0" dirty="0" smtClean="0"/>
              <a:t> </a:t>
            </a: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h.s</a:t>
            </a:r>
            <a:r>
              <a:rPr lang="en-US" baseline="0" dirty="0" smtClean="0"/>
              <a:t> </a:t>
            </a:r>
            <a:r>
              <a:rPr lang="en-US" baseline="0" dirty="0" err="1" smtClean="0"/>
              <a:t>đọc</a:t>
            </a:r>
            <a:r>
              <a:rPr lang="en-US" baseline="0" dirty="0" smtClean="0"/>
              <a:t> to </a:t>
            </a:r>
            <a:r>
              <a:rPr lang="en-US" baseline="0" dirty="0" err="1" smtClean="0"/>
              <a:t>các</a:t>
            </a:r>
            <a:r>
              <a:rPr lang="en-US" baseline="0" dirty="0" smtClean="0"/>
              <a:t> </a:t>
            </a:r>
            <a:r>
              <a:rPr lang="en-US" baseline="0" dirty="0" err="1" smtClean="0"/>
              <a:t>câu</a:t>
            </a:r>
            <a:r>
              <a:rPr lang="en-US" baseline="0" dirty="0" smtClean="0"/>
              <a:t> (</a:t>
            </a:r>
            <a:r>
              <a:rPr lang="en-US" baseline="0" dirty="0" err="1" smtClean="0"/>
              <a:t>lớp</a:t>
            </a:r>
            <a:r>
              <a:rPr lang="en-US" baseline="0" dirty="0" smtClean="0"/>
              <a:t>, </a:t>
            </a:r>
            <a:r>
              <a:rPr lang="en-US" baseline="0" dirty="0" err="1" smtClean="0"/>
              <a:t>nhóm</a:t>
            </a:r>
            <a:r>
              <a:rPr lang="en-US" baseline="0" dirty="0" smtClean="0"/>
              <a:t>, </a:t>
            </a:r>
            <a:r>
              <a:rPr lang="en-US" baseline="0" dirty="0" err="1" smtClean="0"/>
              <a:t>cá</a:t>
            </a:r>
            <a:r>
              <a:rPr lang="en-US" baseline="0" dirty="0" smtClean="0"/>
              <a:t> </a:t>
            </a:r>
            <a:r>
              <a:rPr lang="en-US" baseline="0" dirty="0" err="1" smtClean="0"/>
              <a:t>nhân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709BC6D-6A59-433B-A3C0-652FCC141E6C}" type="slidenum">
              <a:rPr lang="en-US" smtClean="0"/>
              <a:pPr/>
              <a:t>8</a:t>
            </a:fld>
            <a:endParaRPr lang="en-US"/>
          </a:p>
        </p:txBody>
      </p:sp>
    </p:spTree>
    <p:extLst>
      <p:ext uri="{BB962C8B-B14F-4D97-AF65-F5344CB8AC3E}">
        <p14:creationId xmlns:p14="http://schemas.microsoft.com/office/powerpoint/2010/main" val="1361918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Gv</a:t>
            </a:r>
            <a:r>
              <a:rPr lang="en-US" baseline="0" dirty="0" smtClean="0"/>
              <a:t> click </a:t>
            </a:r>
            <a:r>
              <a:rPr lang="en-US" baseline="0" dirty="0" err="1" smtClean="0"/>
              <a:t>vào</a:t>
            </a:r>
            <a:r>
              <a:rPr lang="en-US" baseline="0" dirty="0" smtClean="0"/>
              <a:t> </a:t>
            </a:r>
            <a:r>
              <a:rPr lang="en-US" baseline="0" dirty="0" err="1" smtClean="0"/>
              <a:t>bất</a:t>
            </a:r>
            <a:r>
              <a:rPr lang="en-US" baseline="0" dirty="0" smtClean="0"/>
              <a:t> </a:t>
            </a:r>
            <a:r>
              <a:rPr lang="en-US" baseline="0" dirty="0" err="1" smtClean="0"/>
              <a:t>kỳ</a:t>
            </a:r>
            <a:r>
              <a:rPr lang="en-US" baseline="0" dirty="0" smtClean="0"/>
              <a:t> con </a:t>
            </a:r>
            <a:r>
              <a:rPr lang="en-US" baseline="0" dirty="0" err="1" smtClean="0"/>
              <a:t>vật</a:t>
            </a:r>
            <a:r>
              <a:rPr lang="en-US" baseline="0" dirty="0" smtClean="0"/>
              <a:t> </a:t>
            </a:r>
            <a:r>
              <a:rPr lang="en-US" baseline="0" dirty="0" err="1" smtClean="0"/>
              <a:t>nào</a:t>
            </a:r>
            <a:r>
              <a:rPr lang="en-US" baseline="0" dirty="0" smtClean="0"/>
              <a:t> </a:t>
            </a:r>
            <a:r>
              <a:rPr lang="en-US" baseline="0" dirty="0" err="1" smtClean="0"/>
              <a:t>trên</a:t>
            </a:r>
            <a:r>
              <a:rPr lang="en-US" baseline="0" dirty="0" smtClean="0"/>
              <a:t> </a:t>
            </a:r>
            <a:r>
              <a:rPr lang="en-US" baseline="0" dirty="0" err="1" smtClean="0"/>
              <a:t>bức</a:t>
            </a:r>
            <a:r>
              <a:rPr lang="en-US" baseline="0" dirty="0" smtClean="0"/>
              <a:t> </a:t>
            </a:r>
            <a:r>
              <a:rPr lang="en-US" baseline="0" dirty="0" err="1" smtClean="0"/>
              <a:t>ảnh</a:t>
            </a:r>
            <a:r>
              <a:rPr lang="en-US" baseline="0" dirty="0" smtClean="0"/>
              <a:t> </a:t>
            </a:r>
            <a:r>
              <a:rPr lang="en-US" baseline="0" dirty="0" err="1" smtClean="0"/>
              <a:t>để</a:t>
            </a:r>
            <a:r>
              <a:rPr lang="en-US" baseline="0" dirty="0" smtClean="0"/>
              <a:t> </a:t>
            </a:r>
            <a:r>
              <a:rPr lang="en-US" baseline="0" dirty="0" err="1" smtClean="0"/>
              <a:t>mở</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a:t>
            </a:r>
          </a:p>
          <a:p>
            <a:r>
              <a:rPr lang="en-US" baseline="0" dirty="0" err="1" smtClean="0"/>
              <a:t>Đội</a:t>
            </a:r>
            <a:r>
              <a:rPr lang="en-US" baseline="0" dirty="0" smtClean="0"/>
              <a:t> </a:t>
            </a:r>
            <a:r>
              <a:rPr lang="en-US" baseline="0" dirty="0" err="1" smtClean="0"/>
              <a:t>nào</a:t>
            </a:r>
            <a:r>
              <a:rPr lang="en-US" baseline="0" dirty="0" smtClean="0"/>
              <a:t> </a:t>
            </a:r>
            <a:r>
              <a:rPr lang="en-US" baseline="0" dirty="0" err="1" smtClean="0"/>
              <a:t>có</a:t>
            </a:r>
            <a:r>
              <a:rPr lang="en-US" baseline="0" dirty="0" smtClean="0"/>
              <a:t> </a:t>
            </a:r>
            <a:r>
              <a:rPr lang="en-US" baseline="0" dirty="0" err="1" smtClean="0"/>
              <a:t>câu</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nhanh</a:t>
            </a:r>
            <a:r>
              <a:rPr lang="en-US" baseline="0" dirty="0" smtClean="0"/>
              <a:t> </a:t>
            </a:r>
            <a:r>
              <a:rPr lang="en-US" baseline="0" dirty="0" err="1" smtClean="0"/>
              <a:t>và</a:t>
            </a:r>
            <a:r>
              <a:rPr lang="en-US" baseline="0" dirty="0" smtClean="0"/>
              <a:t> </a:t>
            </a:r>
            <a:r>
              <a:rPr lang="en-US" baseline="0" dirty="0" err="1" smtClean="0"/>
              <a:t>chính</a:t>
            </a:r>
            <a:r>
              <a:rPr lang="en-US" baseline="0" dirty="0" smtClean="0"/>
              <a:t> </a:t>
            </a:r>
            <a:r>
              <a:rPr lang="en-US" baseline="0" dirty="0" err="1" smtClean="0"/>
              <a:t>xác</a:t>
            </a:r>
            <a:r>
              <a:rPr lang="en-US" baseline="0" dirty="0" smtClean="0"/>
              <a:t> </a:t>
            </a:r>
            <a:r>
              <a:rPr lang="en-US" baseline="0" dirty="0" err="1" smtClean="0"/>
              <a:t>nhất</a:t>
            </a:r>
            <a:r>
              <a:rPr lang="en-US" baseline="0" dirty="0" smtClean="0"/>
              <a:t> </a:t>
            </a:r>
            <a:r>
              <a:rPr lang="en-US" baseline="0" dirty="0" err="1" smtClean="0"/>
              <a:t>sẽ</a:t>
            </a:r>
            <a:r>
              <a:rPr lang="en-US" baseline="0" dirty="0" smtClean="0"/>
              <a:t> </a:t>
            </a:r>
            <a:r>
              <a:rPr lang="en-US" baseline="0" dirty="0" err="1" smtClean="0"/>
              <a:t>được</a:t>
            </a:r>
            <a:r>
              <a:rPr lang="en-US" baseline="0" dirty="0" smtClean="0"/>
              <a:t> 1 </a:t>
            </a:r>
            <a:r>
              <a:rPr lang="en-US" baseline="0" dirty="0" err="1" smtClean="0"/>
              <a:t>điểm</a:t>
            </a:r>
            <a:r>
              <a:rPr lang="en-US" baseline="0" dirty="0" smtClean="0"/>
              <a:t>/ 1 </a:t>
            </a:r>
            <a:r>
              <a:rPr lang="en-US" baseline="0" dirty="0" err="1" smtClean="0"/>
              <a:t>sao</a:t>
            </a:r>
            <a:r>
              <a:rPr lang="en-US" baseline="0" dirty="0" smtClean="0"/>
              <a:t>.</a:t>
            </a:r>
          </a:p>
          <a:p>
            <a:r>
              <a:rPr lang="en-US" baseline="0" dirty="0" err="1" smtClean="0"/>
              <a:t>Cuối</a:t>
            </a:r>
            <a:r>
              <a:rPr lang="en-US" baseline="0" dirty="0" smtClean="0"/>
              <a:t> </a:t>
            </a:r>
            <a:r>
              <a:rPr lang="en-US" baseline="0" dirty="0" err="1" smtClean="0"/>
              <a:t>cùng</a:t>
            </a:r>
            <a:r>
              <a:rPr lang="en-US" baseline="0" dirty="0" smtClean="0"/>
              <a:t>, </a:t>
            </a:r>
            <a:r>
              <a:rPr lang="en-US" baseline="0" dirty="0" err="1" smtClean="0"/>
              <a:t>đội</a:t>
            </a:r>
            <a:r>
              <a:rPr lang="en-US" baseline="0" dirty="0" smtClean="0"/>
              <a:t> </a:t>
            </a:r>
            <a:r>
              <a:rPr lang="en-US" baseline="0" dirty="0" err="1" smtClean="0"/>
              <a:t>nào</a:t>
            </a:r>
            <a:r>
              <a:rPr lang="en-US" baseline="0" dirty="0" smtClean="0"/>
              <a:t> </a:t>
            </a:r>
            <a:r>
              <a:rPr lang="en-US" baseline="0" dirty="0" err="1" smtClean="0"/>
              <a:t>nhận</a:t>
            </a:r>
            <a:r>
              <a:rPr lang="en-US" baseline="0" dirty="0" smtClean="0"/>
              <a:t> </a:t>
            </a:r>
            <a:r>
              <a:rPr lang="en-US" baseline="0" dirty="0" err="1" smtClean="0"/>
              <a:t>được</a:t>
            </a:r>
            <a:r>
              <a:rPr lang="en-US" baseline="0" dirty="0" smtClean="0"/>
              <a:t> </a:t>
            </a:r>
            <a:r>
              <a:rPr lang="en-US" baseline="0" dirty="0" err="1" smtClean="0"/>
              <a:t>nhiều</a:t>
            </a:r>
            <a:r>
              <a:rPr lang="en-US" baseline="0" dirty="0" smtClean="0"/>
              <a:t> </a:t>
            </a:r>
            <a:r>
              <a:rPr lang="en-US" baseline="0" dirty="0" err="1" smtClean="0"/>
              <a:t>điểm</a:t>
            </a:r>
            <a:r>
              <a:rPr lang="en-US" baseline="0" dirty="0" smtClean="0"/>
              <a:t>/</a:t>
            </a:r>
            <a:r>
              <a:rPr lang="en-US" baseline="0" dirty="0" err="1" smtClean="0"/>
              <a:t>sao</a:t>
            </a:r>
            <a:r>
              <a:rPr lang="en-US" baseline="0" dirty="0" smtClean="0"/>
              <a:t> </a:t>
            </a:r>
            <a:r>
              <a:rPr lang="en-US" baseline="0" dirty="0" err="1" smtClean="0"/>
              <a:t>nhất</a:t>
            </a:r>
            <a:r>
              <a:rPr lang="en-US" baseline="0" dirty="0" smtClean="0"/>
              <a:t> </a:t>
            </a:r>
            <a:r>
              <a:rPr lang="en-US" baseline="0" dirty="0" err="1" smtClean="0"/>
              <a:t>sẽ</a:t>
            </a:r>
            <a:r>
              <a:rPr lang="en-US" baseline="0" dirty="0" smtClean="0"/>
              <a:t> </a:t>
            </a:r>
            <a:r>
              <a:rPr lang="en-US" baseline="0" dirty="0" err="1" smtClean="0"/>
              <a:t>chiến</a:t>
            </a:r>
            <a:r>
              <a:rPr lang="en-US" baseline="0" dirty="0" smtClean="0"/>
              <a:t> </a:t>
            </a:r>
            <a:r>
              <a:rPr lang="en-US" baseline="0" dirty="0" err="1" smtClean="0"/>
              <a:t>thắng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709BC6D-6A59-433B-A3C0-652FCC141E6C}" type="slidenum">
              <a:rPr lang="en-US" smtClean="0"/>
              <a:pPr/>
              <a:t>9</a:t>
            </a:fld>
            <a:endParaRPr lang="en-US"/>
          </a:p>
        </p:txBody>
      </p:sp>
    </p:spTree>
    <p:extLst>
      <p:ext uri="{BB962C8B-B14F-4D97-AF65-F5344CB8AC3E}">
        <p14:creationId xmlns:p14="http://schemas.microsoft.com/office/powerpoint/2010/main" val="3491871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a:t>
            </a:r>
            <a:r>
              <a:rPr lang="en-US" dirty="0" err="1" smtClean="0"/>
              <a:t>vào</a:t>
            </a:r>
            <a:r>
              <a:rPr lang="en-US" baseline="0" dirty="0" smtClean="0"/>
              <a:t> con </a:t>
            </a:r>
            <a:r>
              <a:rPr lang="en-US" baseline="0" dirty="0" err="1" smtClean="0"/>
              <a:t>vật</a:t>
            </a:r>
            <a:r>
              <a:rPr lang="en-US" baseline="0" dirty="0" smtClean="0"/>
              <a:t> </a:t>
            </a:r>
            <a:r>
              <a:rPr lang="en-US" baseline="0" dirty="0" err="1" smtClean="0"/>
              <a:t>bất</a:t>
            </a:r>
            <a:r>
              <a:rPr lang="en-US" baseline="0" dirty="0" smtClean="0"/>
              <a:t> </a:t>
            </a:r>
            <a:r>
              <a:rPr lang="en-US" baseline="0" dirty="0" err="1" smtClean="0"/>
              <a:t>kỳ</a:t>
            </a:r>
            <a:r>
              <a:rPr lang="en-US" baseline="0" dirty="0" smtClean="0"/>
              <a:t> </a:t>
            </a:r>
            <a:r>
              <a:rPr lang="en-US" baseline="0" dirty="0" err="1" smtClean="0"/>
              <a:t>để</a:t>
            </a:r>
            <a:r>
              <a:rPr lang="en-US" baseline="0" dirty="0" smtClean="0"/>
              <a:t> </a:t>
            </a:r>
            <a:r>
              <a:rPr lang="en-US" baseline="0" dirty="0" err="1" smtClean="0"/>
              <a:t>mở</a:t>
            </a:r>
            <a:r>
              <a:rPr lang="en-US" baseline="0" dirty="0" smtClean="0"/>
              <a:t>  8 </a:t>
            </a:r>
            <a:r>
              <a:rPr lang="en-US" baseline="0" dirty="0" err="1" smtClean="0"/>
              <a:t>câu</a:t>
            </a:r>
            <a:r>
              <a:rPr lang="en-US" baseline="0" dirty="0" smtClean="0"/>
              <a:t> </a:t>
            </a:r>
            <a:r>
              <a:rPr lang="en-US" baseline="0" dirty="0" err="1" smtClean="0"/>
              <a:t>hỏi</a:t>
            </a:r>
            <a:r>
              <a:rPr lang="en-US" baseline="0" dirty="0" smtClean="0"/>
              <a:t>.</a:t>
            </a:r>
          </a:p>
          <a:p>
            <a:r>
              <a:rPr lang="en-US" baseline="0" dirty="0" err="1" smtClean="0"/>
              <a:t>Gv</a:t>
            </a:r>
            <a:r>
              <a:rPr lang="en-US" baseline="0" dirty="0" smtClean="0"/>
              <a:t> </a:t>
            </a:r>
            <a:r>
              <a:rPr lang="en-US" baseline="0" dirty="0" err="1" smtClean="0"/>
              <a:t>thưởng</a:t>
            </a:r>
            <a:r>
              <a:rPr lang="en-US" baseline="0" dirty="0" smtClean="0"/>
              <a:t> </a:t>
            </a:r>
            <a:r>
              <a:rPr lang="en-US" baseline="0" dirty="0" err="1" smtClean="0"/>
              <a:t>sao</a:t>
            </a:r>
            <a:r>
              <a:rPr lang="en-US" baseline="0" dirty="0" smtClean="0"/>
              <a:t> </a:t>
            </a:r>
            <a:r>
              <a:rPr lang="en-US" baseline="0" dirty="0" err="1" smtClean="0"/>
              <a:t>cho</a:t>
            </a:r>
            <a:r>
              <a:rPr lang="en-US" baseline="0" dirty="0" smtClean="0"/>
              <a:t> </a:t>
            </a:r>
            <a:r>
              <a:rPr lang="en-US" baseline="0" dirty="0" err="1" smtClean="0"/>
              <a:t>h.s</a:t>
            </a:r>
            <a:r>
              <a:rPr lang="en-US" baseline="0" dirty="0" smtClean="0"/>
              <a:t> </a:t>
            </a:r>
            <a:r>
              <a:rPr lang="en-US" baseline="0" dirty="0" err="1" smtClean="0"/>
              <a:t>nào</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nhanh</a:t>
            </a:r>
            <a:r>
              <a:rPr lang="en-US" baseline="0" dirty="0" smtClean="0"/>
              <a:t> </a:t>
            </a:r>
            <a:r>
              <a:rPr lang="en-US" baseline="0" dirty="0" err="1" smtClean="0"/>
              <a:t>và</a:t>
            </a:r>
            <a:r>
              <a:rPr lang="en-US" baseline="0" dirty="0" smtClean="0"/>
              <a:t> </a:t>
            </a:r>
            <a:r>
              <a:rPr lang="en-US" baseline="0" dirty="0" err="1" smtClean="0"/>
              <a:t>chính</a:t>
            </a:r>
            <a:r>
              <a:rPr lang="en-US" baseline="0" dirty="0" smtClean="0"/>
              <a:t> </a:t>
            </a:r>
            <a:r>
              <a:rPr lang="en-US" baseline="0" dirty="0" err="1" smtClean="0"/>
              <a:t>xác</a:t>
            </a:r>
            <a:r>
              <a:rPr lang="en-US" baseline="0" dirty="0" smtClean="0"/>
              <a:t> </a:t>
            </a:r>
            <a:r>
              <a:rPr lang="en-US" baseline="0" dirty="0" err="1" smtClean="0"/>
              <a:t>nhất</a:t>
            </a:r>
            <a:endParaRPr lang="en-US" baseline="0" dirty="0" smtClean="0"/>
          </a:p>
          <a:p>
            <a:r>
              <a:rPr lang="en-US" baseline="0" dirty="0" err="1" smtClean="0"/>
              <a:t>Khi</a:t>
            </a:r>
            <a:r>
              <a:rPr lang="en-US" baseline="0" dirty="0" smtClean="0"/>
              <a:t> </a:t>
            </a:r>
            <a:r>
              <a:rPr lang="en-US" baseline="0" dirty="0" err="1" smtClean="0"/>
              <a:t>hết</a:t>
            </a:r>
            <a:r>
              <a:rPr lang="en-US" baseline="0" dirty="0" smtClean="0"/>
              <a:t> 8 </a:t>
            </a:r>
            <a:r>
              <a:rPr lang="en-US" baseline="0" dirty="0" err="1" smtClean="0"/>
              <a:t>câu</a:t>
            </a:r>
            <a:r>
              <a:rPr lang="en-US" baseline="0" dirty="0" smtClean="0"/>
              <a:t> </a:t>
            </a:r>
            <a:r>
              <a:rPr lang="en-US" baseline="0" dirty="0" err="1" smtClean="0"/>
              <a:t>hỏi</a:t>
            </a:r>
            <a:r>
              <a:rPr lang="en-US" baseline="0" dirty="0" smtClean="0"/>
              <a:t> click next </a:t>
            </a:r>
            <a:r>
              <a:rPr lang="en-US" baseline="0" dirty="0" err="1" smtClean="0"/>
              <a:t>để</a:t>
            </a:r>
            <a:r>
              <a:rPr lang="en-US" baseline="0" dirty="0" smtClean="0"/>
              <a:t> </a:t>
            </a:r>
            <a:r>
              <a:rPr lang="en-US" baseline="0" dirty="0" err="1" smtClean="0"/>
              <a:t>tiếp</a:t>
            </a:r>
            <a:r>
              <a:rPr lang="en-US" baseline="0" dirty="0" smtClean="0"/>
              <a:t> </a:t>
            </a:r>
            <a:r>
              <a:rPr lang="en-US" baseline="0" dirty="0" err="1" smtClean="0"/>
              <a:t>tục</a:t>
            </a:r>
            <a:r>
              <a:rPr lang="en-US" baseline="0" dirty="0" smtClean="0"/>
              <a:t> </a:t>
            </a:r>
            <a:r>
              <a:rPr lang="en-US" baseline="0" dirty="0" err="1" smtClean="0"/>
              <a:t>nội</a:t>
            </a:r>
            <a:r>
              <a:rPr lang="en-US" baseline="0" dirty="0" smtClean="0"/>
              <a:t> dung </a:t>
            </a:r>
            <a:r>
              <a:rPr lang="en-US" baseline="0" dirty="0" err="1" smtClean="0"/>
              <a:t>bài</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709BC6D-6A59-433B-A3C0-652FCC141E6C}" type="slidenum">
              <a:rPr lang="en-US" smtClean="0"/>
              <a:pPr/>
              <a:t>10</a:t>
            </a:fld>
            <a:endParaRPr lang="en-US"/>
          </a:p>
        </p:txBody>
      </p:sp>
    </p:spTree>
    <p:extLst>
      <p:ext uri="{BB962C8B-B14F-4D97-AF65-F5344CB8AC3E}">
        <p14:creationId xmlns:p14="http://schemas.microsoft.com/office/powerpoint/2010/main" val="426684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9369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 xmlns:a16="http://schemas.microsoft.com/office/drawing/2014/main" id="{9C5CDB1C-81EC-4378-BC22-F20B0E2949B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06D3350D-450E-41FD-86F5-924EA6908C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C462FCD0-73E7-4A39-A37A-477E95FEE6B3}"/>
              </a:ext>
            </a:extLst>
          </p:cNvPr>
          <p:cNvSpPr>
            <a:spLocks noGrp="1" noChangeArrowheads="1"/>
          </p:cNvSpPr>
          <p:nvPr>
            <p:ph type="sldNum" sz="quarter" idx="12"/>
          </p:nvPr>
        </p:nvSpPr>
        <p:spPr>
          <a:ln/>
        </p:spPr>
        <p:txBody>
          <a:bodyPr/>
          <a:lstStyle>
            <a:lvl1pPr>
              <a:defRPr/>
            </a:lvl1pPr>
          </a:lstStyle>
          <a:p>
            <a:pPr>
              <a:defRPr/>
            </a:pPr>
            <a:fld id="{998430EF-15B2-4C4D-B65C-7DDE76305931}" type="slidenum">
              <a:rPr lang="en-US" altLang="en-US"/>
              <a:pPr>
                <a:defRPr/>
              </a:pPr>
              <a:t>‹#›</a:t>
            </a:fld>
            <a:endParaRPr lang="en-US" altLang="en-US"/>
          </a:p>
        </p:txBody>
      </p:sp>
    </p:spTree>
    <p:extLst>
      <p:ext uri="{BB962C8B-B14F-4D97-AF65-F5344CB8AC3E}">
        <p14:creationId xmlns:p14="http://schemas.microsoft.com/office/powerpoint/2010/main" val="19267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15/1/2023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15/1/2023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9.gif"/><Relationship Id="rId13" Type="http://schemas.openxmlformats.org/officeDocument/2006/relationships/slide" Target="slide12.xml"/><Relationship Id="rId18" Type="http://schemas.openxmlformats.org/officeDocument/2006/relationships/slide" Target="slide18.xml"/><Relationship Id="rId3" Type="http://schemas.openxmlformats.org/officeDocument/2006/relationships/audio" Target="../media/audio1.wav"/><Relationship Id="rId21" Type="http://schemas.openxmlformats.org/officeDocument/2006/relationships/image" Target="../media/image25.gif"/><Relationship Id="rId7" Type="http://schemas.openxmlformats.org/officeDocument/2006/relationships/slide" Target="slide11.xml"/><Relationship Id="rId12" Type="http://schemas.openxmlformats.org/officeDocument/2006/relationships/image" Target="../media/image21.gif"/><Relationship Id="rId17" Type="http://schemas.openxmlformats.org/officeDocument/2006/relationships/slide" Target="slide19.xml"/><Relationship Id="rId2" Type="http://schemas.openxmlformats.org/officeDocument/2006/relationships/notesSlide" Target="../notesSlides/notesSlide9.xml"/><Relationship Id="rId16" Type="http://schemas.openxmlformats.org/officeDocument/2006/relationships/image" Target="../media/image23.gif"/><Relationship Id="rId20" Type="http://schemas.openxmlformats.org/officeDocument/2006/relationships/slide" Target="slide14.xml"/><Relationship Id="rId1" Type="http://schemas.openxmlformats.org/officeDocument/2006/relationships/slideLayout" Target="../slideLayouts/slideLayout1.xml"/><Relationship Id="rId6" Type="http://schemas.openxmlformats.org/officeDocument/2006/relationships/image" Target="../media/image18.gif"/><Relationship Id="rId11" Type="http://schemas.openxmlformats.org/officeDocument/2006/relationships/slide" Target="slide17.xml"/><Relationship Id="rId5" Type="http://schemas.openxmlformats.org/officeDocument/2006/relationships/slide" Target="slide15.xml"/><Relationship Id="rId15" Type="http://schemas.openxmlformats.org/officeDocument/2006/relationships/slide" Target="slide13.xml"/><Relationship Id="rId10" Type="http://schemas.openxmlformats.org/officeDocument/2006/relationships/image" Target="../media/image20.gif"/><Relationship Id="rId19" Type="http://schemas.openxmlformats.org/officeDocument/2006/relationships/image" Target="../media/image24.gif"/><Relationship Id="rId4" Type="http://schemas.openxmlformats.org/officeDocument/2006/relationships/image" Target="../media/image17.png"/><Relationship Id="rId9" Type="http://schemas.openxmlformats.org/officeDocument/2006/relationships/slide" Target="slide16.xml"/><Relationship Id="rId14" Type="http://schemas.openxmlformats.org/officeDocument/2006/relationships/image" Target="../media/image22.gif"/></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slide" Target="slide10.xml"/><Relationship Id="rId5" Type="http://schemas.openxmlformats.org/officeDocument/2006/relationships/image" Target="../media/image26.png"/><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26.png"/><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audio" Target="../media/audio1.wav"/><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6.png"/><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9.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26.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26.png"/><Relationship Id="rId4" Type="http://schemas.openxmlformats.org/officeDocument/2006/relationships/audio" Target="../media/audio3.wav"/><Relationship Id="rId9" Type="http://schemas.openxmlformats.org/officeDocument/2006/relationships/image" Target="../media/image31.gif"/></Relationships>
</file>

<file path=ppt/slides/_rels/slide16.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audio" Target="../media/audio1.wav"/><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26.png"/><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audio" Target="../media/audio1.wav"/><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6.png"/><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26.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9.xml"/><Relationship Id="rId13" Type="http://schemas.openxmlformats.org/officeDocument/2006/relationships/image" Target="../media/image36.png"/><Relationship Id="rId18" Type="http://schemas.openxmlformats.org/officeDocument/2006/relationships/image" Target="../media/image42.png"/><Relationship Id="rId3" Type="http://schemas.openxmlformats.org/officeDocument/2006/relationships/audio" Target="file:///\\192.168.1.34\public\09.TAI%20LIEU%20CHUYEN%20MON\08.%20SACH%20PRACTICE%20PAL%20+AUDIO\BG&#272;T\Mai%20Lan\&#272;&#227;%20check\PAL%205_UNIT%2011_PERIOD%202\1.mp3" TargetMode="External"/><Relationship Id="rId7" Type="http://schemas.openxmlformats.org/officeDocument/2006/relationships/slideLayout" Target="../slideLayouts/slideLayout12.xml"/><Relationship Id="rId12" Type="http://schemas.openxmlformats.org/officeDocument/2006/relationships/image" Target="../media/image35.png"/><Relationship Id="rId17" Type="http://schemas.openxmlformats.org/officeDocument/2006/relationships/image" Target="../media/image41.png"/><Relationship Id="rId2" Type="http://schemas.openxmlformats.org/officeDocument/2006/relationships/audio" Target="file:///\\192.168.1.34\public\09.TAI%20LIEU%20CHUYEN%20MON\08.%20SACH%20PRACTICE%20PAL%20+AUDIO\BG&#272;T\Mai%20Lan\&#272;&#227;%20check\PAL%205_UNIT%2011_PERIOD%202\example.mp3" TargetMode="External"/><Relationship Id="rId16" Type="http://schemas.openxmlformats.org/officeDocument/2006/relationships/image" Target="../media/image40.png"/><Relationship Id="rId1" Type="http://schemas.openxmlformats.org/officeDocument/2006/relationships/audio" Target="file:///\\192.168.1.34\public\09.TAI%20LIEU%20CHUYEN%20MON\08.%20SACH%20PRACTICE%20PAL%20+AUDIO\BG&#272;T\Mai%20Lan\&#272;&#227;%20check\PAL%205_UNIT%2011_PERIOD%202\PP5_track%2031.mp3" TargetMode="External"/><Relationship Id="rId6" Type="http://schemas.openxmlformats.org/officeDocument/2006/relationships/audio" Target="file:///\\192.168.1.34\public\09.TAI%20LIEU%20CHUYEN%20MON\08.%20SACH%20PRACTICE%20PAL%20+AUDIO\BG&#272;T\Mai%20Lan\&#272;&#227;%20check\PAL%205_UNIT%2011_PERIOD%202\4.mp3" TargetMode="External"/><Relationship Id="rId11" Type="http://schemas.openxmlformats.org/officeDocument/2006/relationships/image" Target="../media/image37.png"/><Relationship Id="rId5" Type="http://schemas.openxmlformats.org/officeDocument/2006/relationships/audio" Target="file:///\\192.168.1.34\public\09.TAI%20LIEU%20CHUYEN%20MON\08.%20SACH%20PRACTICE%20PAL%20+AUDIO\BG&#272;T\Mai%20Lan\&#272;&#227;%20check\PAL%205_UNIT%2011_PERIOD%202\3.mp3" TargetMode="External"/><Relationship Id="rId15" Type="http://schemas.openxmlformats.org/officeDocument/2006/relationships/image" Target="../media/image39.png"/><Relationship Id="rId10" Type="http://schemas.openxmlformats.org/officeDocument/2006/relationships/audio" Target="../media/audio2.wav"/><Relationship Id="rId4" Type="http://schemas.openxmlformats.org/officeDocument/2006/relationships/audio" Target="file:///\\192.168.1.34\public\09.TAI%20LIEU%20CHUYEN%20MON\08.%20SACH%20PRACTICE%20PAL%20+AUDIO\BG&#272;T\Mai%20Lan\&#272;&#227;%20check\PAL%205_UNIT%2011_PERIOD%202\2.mp3" TargetMode="External"/><Relationship Id="rId9" Type="http://schemas.openxmlformats.org/officeDocument/2006/relationships/audio" Target="../media/audio1.wav"/><Relationship Id="rId1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48.png"/><Relationship Id="rId4" Type="http://schemas.openxmlformats.org/officeDocument/2006/relationships/image" Target="../media/image6.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2.jpe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lum bright="-10000" contrast="20000"/>
          </a:blip>
          <a:srcRect/>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a:off x="0" y="1143000"/>
            <a:ext cx="9144000" cy="184665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dirty="0" smtClean="0">
                <a:ln w="11430"/>
                <a:solidFill>
                  <a:srgbClr val="0000FF"/>
                </a:solidFill>
                <a:effectLst>
                  <a:outerShdw blurRad="50800" dist="39000" dir="5460000" algn="tl">
                    <a:srgbClr val="000000">
                      <a:alpha val="38000"/>
                    </a:srgbClr>
                  </a:outerShdw>
                </a:effectLst>
              </a:rPr>
              <a:t>Unit 11:</a:t>
            </a:r>
          </a:p>
          <a:p>
            <a:pPr algn="ctr"/>
            <a:r>
              <a:rPr lang="en-US" sz="5400" b="1" smtClean="0">
                <a:ln w="11430"/>
                <a:solidFill>
                  <a:srgbClr val="0000FF"/>
                </a:solidFill>
                <a:effectLst>
                  <a:outerShdw blurRad="50800" dist="39000" dir="5460000" algn="tl">
                    <a:srgbClr val="000000">
                      <a:alpha val="38000"/>
                    </a:srgbClr>
                  </a:outerShdw>
                </a:effectLst>
              </a:rPr>
              <a:t>What’s </a:t>
            </a:r>
            <a:r>
              <a:rPr lang="en-US" sz="5400" b="1" dirty="0" smtClean="0">
                <a:ln w="11430"/>
                <a:solidFill>
                  <a:srgbClr val="0000FF"/>
                </a:solidFill>
                <a:effectLst>
                  <a:outerShdw blurRad="50800" dist="39000" dir="5460000" algn="tl">
                    <a:srgbClr val="000000">
                      <a:alpha val="38000"/>
                    </a:srgbClr>
                  </a:outerShdw>
                </a:effectLst>
              </a:rPr>
              <a:t>the matter with you?</a:t>
            </a:r>
            <a:endParaRPr lang="en-US" sz="5400" b="1" cap="none" spc="0" dirty="0">
              <a:ln w="11430"/>
              <a:solidFill>
                <a:srgbClr val="0000FF"/>
              </a:solidFill>
              <a:effectLst>
                <a:outerShdw blurRad="50800" dist="39000" dir="5460000" algn="tl">
                  <a:srgbClr val="000000">
                    <a:alpha val="38000"/>
                  </a:srgbClr>
                </a:outerShdw>
              </a:effectLst>
            </a:endParaRPr>
          </a:p>
        </p:txBody>
      </p:sp>
      <p:sp>
        <p:nvSpPr>
          <p:cNvPr id="10" name="Rectangle 9"/>
          <p:cNvSpPr/>
          <p:nvPr/>
        </p:nvSpPr>
        <p:spPr>
          <a:xfrm>
            <a:off x="0" y="3106341"/>
            <a:ext cx="91440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solidFill>
                  <a:srgbClr val="FF0000"/>
                </a:solidFill>
                <a:effectLst>
                  <a:outerShdw blurRad="50800" dist="39000" dir="5460000" algn="tl">
                    <a:srgbClr val="000000">
                      <a:alpha val="38000"/>
                    </a:srgbClr>
                  </a:outerShdw>
                </a:effectLst>
              </a:rPr>
              <a:t>Lesson 2</a:t>
            </a:r>
            <a:endParaRPr lang="en-US" sz="66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45717463"/>
      </p:ext>
    </p:extLst>
  </p:cSld>
  <p:clrMapOvr>
    <a:masterClrMapping/>
  </p:clrMapOvr>
  <p:transition spd="med">
    <p:pull/>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147" name="Picture 8">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4191000"/>
            <a:ext cx="1190624" cy="2010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0">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1" y="2276730"/>
            <a:ext cx="1842976" cy="266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2">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1600" y="5029200"/>
            <a:ext cx="2181225"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4">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71600" y="4953000"/>
            <a:ext cx="17145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5">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81400" y="1981200"/>
            <a:ext cx="1758950" cy="20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6">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26313" y="4038600"/>
            <a:ext cx="1817687"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a:hlinkClick r:id="rId17" action="ppaction://hlinksldjump"/>
          </p:cNvPr>
          <p:cNvSpPr/>
          <p:nvPr/>
        </p:nvSpPr>
        <p:spPr>
          <a:xfrm>
            <a:off x="7924800" y="6019800"/>
            <a:ext cx="838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pic>
        <p:nvPicPr>
          <p:cNvPr id="13" name="Picture 15">
            <a:hlinkClick r:id="rId18" action="ppaction://hlinksldjump"/>
          </p:cNvPr>
          <p:cNvPicPr>
            <a:picLocks noChangeAspect="1"/>
          </p:cNvPicPr>
          <p:nvPr/>
        </p:nvPicPr>
        <p:blipFill>
          <a:blip r:embed="rId19" cstate="print">
            <a:clrChange>
              <a:clrFrom>
                <a:srgbClr val="FFFFFF"/>
              </a:clrFrom>
              <a:clrTo>
                <a:srgbClr val="FFFFFF">
                  <a:alpha val="0"/>
                </a:srgbClr>
              </a:clrTo>
            </a:clrChange>
          </a:blip>
          <a:stretch>
            <a:fillRect/>
          </a:stretch>
        </p:blipFill>
        <p:spPr bwMode="auto">
          <a:xfrm>
            <a:off x="5638800" y="152400"/>
            <a:ext cx="3505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a:hlinkClick r:id="rId20" action="ppaction://hlinksldjump"/>
          </p:cNvPr>
          <p:cNvPicPr>
            <a:picLocks noChangeAspect="1"/>
          </p:cNvPicPr>
          <p:nvPr/>
        </p:nvPicPr>
        <p:blipFill>
          <a:blip r:embed="rId21" cstate="print"/>
          <a:stretch>
            <a:fillRect/>
          </a:stretch>
        </p:blipFill>
        <p:spPr bwMode="auto">
          <a:xfrm>
            <a:off x="1066800" y="294230"/>
            <a:ext cx="3443176" cy="19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899937"/>
      </p:ext>
    </p:extLst>
  </p:cSld>
  <p:clrMapOvr>
    <a:masterClrMapping/>
  </p:clrMapOvr>
  <p:transition>
    <p:sndAc>
      <p:stSnd>
        <p:snd r:embed="rId3" name="chimes.wav"/>
      </p:stSnd>
    </p:sndAc>
  </p:transition>
  <p:timing>
    <p:tnLst>
      <p:par>
        <p:cTn id="1" dur="indefinite" restart="never" nodeType="tmRoot">
          <p:childTnLst>
            <p:seq concurrent="1" nextAc="seek">
              <p:cTn id="2" restart="whenNotActive" fill="hold" evtFilter="cancelBubble" nodeType="interactiveSeq">
                <p:stCondLst>
                  <p:cond evt="onClick" delay="0">
                    <p:tgtEl>
                      <p:spTgt spid="6147"/>
                    </p:tgtEl>
                  </p:cond>
                </p:stCondLst>
                <p:endSync evt="end" delay="0">
                  <p:rtn val="all"/>
                </p:endSync>
                <p:childTnLst>
                  <p:par>
                    <p:cTn id="3" fill="hold" nodeType="clickPar">
                      <p:stCondLst>
                        <p:cond delay="0"/>
                      </p:stCondLst>
                      <p:childTnLst>
                        <p:par>
                          <p:cTn id="4" fill="hold" nodeType="withGroup">
                            <p:stCondLst>
                              <p:cond delay="0"/>
                            </p:stCondLst>
                            <p:childTnLst>
                              <p:par>
                                <p:cTn id="5" presetID="52" presetClass="exit" presetSubtype="0" fill="hold" nodeType="clickEffect">
                                  <p:stCondLst>
                                    <p:cond delay="0"/>
                                  </p:stCondLst>
                                  <p:childTnLst>
                                    <p:animScale>
                                      <p:cBhvr>
                                        <p:cTn id="6" dur="1000" accel="50000">
                                          <p:stCondLst>
                                            <p:cond delay="0"/>
                                          </p:stCondLst>
                                        </p:cTn>
                                        <p:tgtEl>
                                          <p:spTgt spid="614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 dur="1000" accel="50000">
                                          <p:stCondLst>
                                            <p:cond delay="0"/>
                                          </p:stCondLst>
                                        </p:cTn>
                                        <p:tgtEl>
                                          <p:spTgt spid="6147"/>
                                        </p:tgtEl>
                                        <p:attrNameLst>
                                          <p:attrName>ppt_x</p:attrName>
                                          <p:attrName>ppt_y</p:attrName>
                                        </p:attrNameLst>
                                      </p:cBhvr>
                                    </p:animMotion>
                                    <p:animEffect transition="out" filter="fade">
                                      <p:cBhvr>
                                        <p:cTn id="8" dur="1000"/>
                                        <p:tgtEl>
                                          <p:spTgt spid="6147"/>
                                        </p:tgtEl>
                                      </p:cBhvr>
                                    </p:animEffect>
                                    <p:set>
                                      <p:cBhvr>
                                        <p:cTn id="9" dur="1" fill="hold">
                                          <p:stCondLst>
                                            <p:cond delay="999"/>
                                          </p:stCondLst>
                                        </p:cTn>
                                        <p:tgtEl>
                                          <p:spTgt spid="6147"/>
                                        </p:tgtEl>
                                        <p:attrNameLst>
                                          <p:attrName>style.visibility</p:attrName>
                                        </p:attrNameLst>
                                      </p:cBhvr>
                                      <p:to>
                                        <p:strVal val="hidden"/>
                                      </p:to>
                                    </p:set>
                                  </p:childTnLst>
                                </p:cTn>
                              </p:par>
                            </p:childTnLst>
                          </p:cTn>
                        </p:par>
                      </p:childTnLst>
                    </p:cTn>
                  </p:par>
                </p:childTnLst>
              </p:cTn>
              <p:nextCondLst>
                <p:cond evt="onClick" delay="0">
                  <p:tgtEl>
                    <p:spTgt spid="6147"/>
                  </p:tgtEl>
                </p:cond>
              </p:nextCondLst>
            </p:seq>
            <p:seq concurrent="1" nextAc="seek">
              <p:cTn id="10" restart="whenNotActive" fill="hold" evtFilter="cancelBubble" nodeType="interactiveSeq">
                <p:stCondLst>
                  <p:cond evt="onClick" delay="0">
                    <p:tgtEl>
                      <p:spTgt spid="6149"/>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52" presetClass="exit" presetSubtype="0" fill="hold" nodeType="clickEffect">
                                  <p:stCondLst>
                                    <p:cond delay="0"/>
                                  </p:stCondLst>
                                  <p:childTnLst>
                                    <p:animScale>
                                      <p:cBhvr>
                                        <p:cTn id="14" dur="1000" accel="50000">
                                          <p:stCondLst>
                                            <p:cond delay="0"/>
                                          </p:stCondLst>
                                        </p:cTn>
                                        <p:tgtEl>
                                          <p:spTgt spid="614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5" dur="1000" accel="50000">
                                          <p:stCondLst>
                                            <p:cond delay="0"/>
                                          </p:stCondLst>
                                        </p:cTn>
                                        <p:tgtEl>
                                          <p:spTgt spid="6149"/>
                                        </p:tgtEl>
                                        <p:attrNameLst>
                                          <p:attrName>ppt_x</p:attrName>
                                          <p:attrName>ppt_y</p:attrName>
                                        </p:attrNameLst>
                                      </p:cBhvr>
                                    </p:animMotion>
                                    <p:animEffect transition="out" filter="fade">
                                      <p:cBhvr>
                                        <p:cTn id="16" dur="1000"/>
                                        <p:tgtEl>
                                          <p:spTgt spid="6149"/>
                                        </p:tgtEl>
                                      </p:cBhvr>
                                    </p:animEffect>
                                    <p:set>
                                      <p:cBhvr>
                                        <p:cTn id="17" dur="1" fill="hold">
                                          <p:stCondLst>
                                            <p:cond delay="999"/>
                                          </p:stCondLst>
                                        </p:cTn>
                                        <p:tgtEl>
                                          <p:spTgt spid="6149"/>
                                        </p:tgtEl>
                                        <p:attrNameLst>
                                          <p:attrName>style.visibility</p:attrName>
                                        </p:attrNameLst>
                                      </p:cBhvr>
                                      <p:to>
                                        <p:strVal val="hidden"/>
                                      </p:to>
                                    </p:set>
                                  </p:childTnLst>
                                </p:cTn>
                              </p:par>
                            </p:childTnLst>
                          </p:cTn>
                        </p:par>
                      </p:childTnLst>
                    </p:cTn>
                  </p:par>
                </p:childTnLst>
              </p:cTn>
              <p:nextCondLst>
                <p:cond evt="onClick" delay="0">
                  <p:tgtEl>
                    <p:spTgt spid="6149"/>
                  </p:tgtEl>
                </p:cond>
              </p:nextCondLst>
            </p:seq>
            <p:seq concurrent="1" nextAc="seek">
              <p:cTn id="18" restart="whenNotActive" fill="hold" evtFilter="cancelBubble" nodeType="interactiveSeq">
                <p:stCondLst>
                  <p:cond evt="onClick" delay="0">
                    <p:tgtEl>
                      <p:spTgt spid="6151"/>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52" presetClass="exit" presetSubtype="0" fill="hold" nodeType="clickEffect">
                                  <p:stCondLst>
                                    <p:cond delay="0"/>
                                  </p:stCondLst>
                                  <p:childTnLst>
                                    <p:animScale>
                                      <p:cBhvr>
                                        <p:cTn id="22" dur="1000" accel="50000">
                                          <p:stCondLst>
                                            <p:cond delay="0"/>
                                          </p:stCondLst>
                                        </p:cTn>
                                        <p:tgtEl>
                                          <p:spTgt spid="6151"/>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3" dur="1000" accel="50000">
                                          <p:stCondLst>
                                            <p:cond delay="0"/>
                                          </p:stCondLst>
                                        </p:cTn>
                                        <p:tgtEl>
                                          <p:spTgt spid="6151"/>
                                        </p:tgtEl>
                                        <p:attrNameLst>
                                          <p:attrName>ppt_x</p:attrName>
                                          <p:attrName>ppt_y</p:attrName>
                                        </p:attrNameLst>
                                      </p:cBhvr>
                                    </p:animMotion>
                                    <p:animEffect transition="out" filter="fade">
                                      <p:cBhvr>
                                        <p:cTn id="24" dur="1000"/>
                                        <p:tgtEl>
                                          <p:spTgt spid="6151"/>
                                        </p:tgtEl>
                                      </p:cBhvr>
                                    </p:animEffect>
                                    <p:set>
                                      <p:cBhvr>
                                        <p:cTn id="25" dur="1" fill="hold">
                                          <p:stCondLst>
                                            <p:cond delay="999"/>
                                          </p:stCondLst>
                                        </p:cTn>
                                        <p:tgtEl>
                                          <p:spTgt spid="6151"/>
                                        </p:tgtEl>
                                        <p:attrNameLst>
                                          <p:attrName>style.visibility</p:attrName>
                                        </p:attrNameLst>
                                      </p:cBhvr>
                                      <p:to>
                                        <p:strVal val="hidden"/>
                                      </p:to>
                                    </p:set>
                                  </p:childTnLst>
                                </p:cTn>
                              </p:par>
                            </p:childTnLst>
                          </p:cTn>
                        </p:par>
                      </p:childTnLst>
                    </p:cTn>
                  </p:par>
                </p:childTnLst>
              </p:cTn>
              <p:nextCondLst>
                <p:cond evt="onClick" delay="0">
                  <p:tgtEl>
                    <p:spTgt spid="6151"/>
                  </p:tgtEl>
                </p:cond>
              </p:nextCondLst>
            </p:seq>
            <p:seq concurrent="1" nextAc="seek">
              <p:cTn id="26" restart="whenNotActive" fill="hold" evtFilter="cancelBubble" nodeType="interactiveSeq">
                <p:stCondLst>
                  <p:cond evt="onClick" delay="0">
                    <p:tgtEl>
                      <p:spTgt spid="6152"/>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52" presetClass="exit" presetSubtype="0" fill="hold" nodeType="clickEffect">
                                  <p:stCondLst>
                                    <p:cond delay="0"/>
                                  </p:stCondLst>
                                  <p:childTnLst>
                                    <p:animScale>
                                      <p:cBhvr>
                                        <p:cTn id="30" dur="1000" accel="50000">
                                          <p:stCondLst>
                                            <p:cond delay="0"/>
                                          </p:stCondLst>
                                        </p:cTn>
                                        <p:tgtEl>
                                          <p:spTgt spid="615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1" dur="1000" accel="50000">
                                          <p:stCondLst>
                                            <p:cond delay="0"/>
                                          </p:stCondLst>
                                        </p:cTn>
                                        <p:tgtEl>
                                          <p:spTgt spid="6152"/>
                                        </p:tgtEl>
                                        <p:attrNameLst>
                                          <p:attrName>ppt_x</p:attrName>
                                          <p:attrName>ppt_y</p:attrName>
                                        </p:attrNameLst>
                                      </p:cBhvr>
                                    </p:animMotion>
                                    <p:animEffect transition="out" filter="fade">
                                      <p:cBhvr>
                                        <p:cTn id="32" dur="1000"/>
                                        <p:tgtEl>
                                          <p:spTgt spid="6152"/>
                                        </p:tgtEl>
                                      </p:cBhvr>
                                    </p:animEffect>
                                    <p:set>
                                      <p:cBhvr>
                                        <p:cTn id="33" dur="1" fill="hold">
                                          <p:stCondLst>
                                            <p:cond delay="999"/>
                                          </p:stCondLst>
                                        </p:cTn>
                                        <p:tgtEl>
                                          <p:spTgt spid="6152"/>
                                        </p:tgtEl>
                                        <p:attrNameLst>
                                          <p:attrName>style.visibility</p:attrName>
                                        </p:attrNameLst>
                                      </p:cBhvr>
                                      <p:to>
                                        <p:strVal val="hidden"/>
                                      </p:to>
                                    </p:set>
                                  </p:childTnLst>
                                </p:cTn>
                              </p:par>
                            </p:childTnLst>
                          </p:cTn>
                        </p:par>
                      </p:childTnLst>
                    </p:cTn>
                  </p:par>
                </p:childTnLst>
              </p:cTn>
              <p:nextCondLst>
                <p:cond evt="onClick" delay="0">
                  <p:tgtEl>
                    <p:spTgt spid="6152"/>
                  </p:tgtEl>
                </p:cond>
              </p:nextCondLst>
            </p:seq>
            <p:seq concurrent="1" nextAc="seek">
              <p:cTn id="34" restart="whenNotActive" fill="hold" evtFilter="cancelBubble" nodeType="interactiveSeq">
                <p:stCondLst>
                  <p:cond evt="onClick" delay="0">
                    <p:tgtEl>
                      <p:spTgt spid="6153"/>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52" presetClass="exit" presetSubtype="0" fill="hold" nodeType="clickEffect">
                                  <p:stCondLst>
                                    <p:cond delay="0"/>
                                  </p:stCondLst>
                                  <p:childTnLst>
                                    <p:animScale>
                                      <p:cBhvr>
                                        <p:cTn id="38" dur="1000" accel="50000">
                                          <p:stCondLst>
                                            <p:cond delay="0"/>
                                          </p:stCondLst>
                                        </p:cTn>
                                        <p:tgtEl>
                                          <p:spTgt spid="615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9" dur="1000" accel="50000">
                                          <p:stCondLst>
                                            <p:cond delay="0"/>
                                          </p:stCondLst>
                                        </p:cTn>
                                        <p:tgtEl>
                                          <p:spTgt spid="6153"/>
                                        </p:tgtEl>
                                        <p:attrNameLst>
                                          <p:attrName>ppt_x</p:attrName>
                                          <p:attrName>ppt_y</p:attrName>
                                        </p:attrNameLst>
                                      </p:cBhvr>
                                    </p:animMotion>
                                    <p:animEffect transition="out" filter="fade">
                                      <p:cBhvr>
                                        <p:cTn id="40" dur="1000"/>
                                        <p:tgtEl>
                                          <p:spTgt spid="6153"/>
                                        </p:tgtEl>
                                      </p:cBhvr>
                                    </p:animEffect>
                                    <p:set>
                                      <p:cBhvr>
                                        <p:cTn id="41" dur="1" fill="hold">
                                          <p:stCondLst>
                                            <p:cond delay="999"/>
                                          </p:stCondLst>
                                        </p:cTn>
                                        <p:tgtEl>
                                          <p:spTgt spid="6153"/>
                                        </p:tgtEl>
                                        <p:attrNameLst>
                                          <p:attrName>style.visibility</p:attrName>
                                        </p:attrNameLst>
                                      </p:cBhvr>
                                      <p:to>
                                        <p:strVal val="hidden"/>
                                      </p:to>
                                    </p:set>
                                  </p:childTnLst>
                                </p:cTn>
                              </p:par>
                            </p:childTnLst>
                          </p:cTn>
                        </p:par>
                      </p:childTnLst>
                    </p:cTn>
                  </p:par>
                </p:childTnLst>
              </p:cTn>
              <p:nextCondLst>
                <p:cond evt="onClick" delay="0">
                  <p:tgtEl>
                    <p:spTgt spid="6153"/>
                  </p:tgtEl>
                </p:cond>
              </p:nextCondLst>
            </p:seq>
            <p:seq concurrent="1" nextAc="seek">
              <p:cTn id="42" restart="whenNotActive" fill="hold" evtFilter="cancelBubble" nodeType="interactiveSeq">
                <p:stCondLst>
                  <p:cond evt="onClick" delay="0">
                    <p:tgtEl>
                      <p:spTgt spid="6154"/>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52" presetClass="exit" presetSubtype="0" fill="hold" nodeType="clickEffect">
                                  <p:stCondLst>
                                    <p:cond delay="0"/>
                                  </p:stCondLst>
                                  <p:childTnLst>
                                    <p:animScale>
                                      <p:cBhvr>
                                        <p:cTn id="46" dur="1000" accel="50000">
                                          <p:stCondLst>
                                            <p:cond delay="0"/>
                                          </p:stCondLst>
                                        </p:cTn>
                                        <p:tgtEl>
                                          <p:spTgt spid="615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7" dur="1000" accel="50000">
                                          <p:stCondLst>
                                            <p:cond delay="0"/>
                                          </p:stCondLst>
                                        </p:cTn>
                                        <p:tgtEl>
                                          <p:spTgt spid="6154"/>
                                        </p:tgtEl>
                                        <p:attrNameLst>
                                          <p:attrName>ppt_x</p:attrName>
                                          <p:attrName>ppt_y</p:attrName>
                                        </p:attrNameLst>
                                      </p:cBhvr>
                                    </p:animMotion>
                                    <p:animEffect transition="out" filter="fade">
                                      <p:cBhvr>
                                        <p:cTn id="48" dur="1000"/>
                                        <p:tgtEl>
                                          <p:spTgt spid="6154"/>
                                        </p:tgtEl>
                                      </p:cBhvr>
                                    </p:animEffect>
                                    <p:set>
                                      <p:cBhvr>
                                        <p:cTn id="49" dur="1" fill="hold">
                                          <p:stCondLst>
                                            <p:cond delay="999"/>
                                          </p:stCondLst>
                                        </p:cTn>
                                        <p:tgtEl>
                                          <p:spTgt spid="6154"/>
                                        </p:tgtEl>
                                        <p:attrNameLst>
                                          <p:attrName>style.visibility</p:attrName>
                                        </p:attrNameLst>
                                      </p:cBhvr>
                                      <p:to>
                                        <p:strVal val="hidden"/>
                                      </p:to>
                                    </p:set>
                                  </p:childTnLst>
                                </p:cTn>
                              </p:par>
                            </p:childTnLst>
                          </p:cTn>
                        </p:par>
                      </p:childTnLst>
                    </p:cTn>
                  </p:par>
                </p:childTnLst>
              </p:cTn>
              <p:nextCondLst>
                <p:cond evt="onClick" delay="0">
                  <p:tgtEl>
                    <p:spTgt spid="6154"/>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52" presetClass="exit" presetSubtype="0" fill="hold" nodeType="clickEffect">
                                  <p:stCondLst>
                                    <p:cond delay="0"/>
                                  </p:stCondLst>
                                  <p:childTnLst>
                                    <p:animScale>
                                      <p:cBhvr>
                                        <p:cTn id="54" dur="1000" accel="50000">
                                          <p:stCondLst>
                                            <p:cond delay="0"/>
                                          </p:stCondLst>
                                        </p:cTn>
                                        <p:tgtEl>
                                          <p:spTgt spid="1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55" dur="1000" accel="50000">
                                          <p:stCondLst>
                                            <p:cond delay="0"/>
                                          </p:stCondLst>
                                        </p:cTn>
                                        <p:tgtEl>
                                          <p:spTgt spid="13"/>
                                        </p:tgtEl>
                                        <p:attrNameLst>
                                          <p:attrName>ppt_x</p:attrName>
                                          <p:attrName>ppt_y</p:attrName>
                                        </p:attrNameLst>
                                      </p:cBhvr>
                                    </p:animMotion>
                                    <p:animEffect transition="out" filter="fade">
                                      <p:cBhvr>
                                        <p:cTn id="56" dur="1000"/>
                                        <p:tgtEl>
                                          <p:spTgt spid="13"/>
                                        </p:tgtEl>
                                      </p:cBhvr>
                                    </p:animEffect>
                                    <p:set>
                                      <p:cBhvr>
                                        <p:cTn id="57"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8" restart="whenNotActive" fill="hold" evtFilter="cancelBubble" nodeType="interactiveSeq">
                <p:stCondLst>
                  <p:cond evt="onClick" delay="0">
                    <p:tgtEl>
                      <p:spTgt spid="14"/>
                    </p:tgtEl>
                  </p:cond>
                </p:stCondLst>
                <p:endSync evt="end" delay="0">
                  <p:rtn val="all"/>
                </p:endSync>
                <p:childTnLst>
                  <p:par>
                    <p:cTn id="59" fill="hold">
                      <p:stCondLst>
                        <p:cond delay="0"/>
                      </p:stCondLst>
                      <p:childTnLst>
                        <p:par>
                          <p:cTn id="60" fill="hold">
                            <p:stCondLst>
                              <p:cond delay="0"/>
                            </p:stCondLst>
                            <p:childTnLst>
                              <p:par>
                                <p:cTn id="61" presetID="52" presetClass="exit" presetSubtype="0" fill="hold" nodeType="clickEffect">
                                  <p:stCondLst>
                                    <p:cond delay="0"/>
                                  </p:stCondLst>
                                  <p:childTnLst>
                                    <p:animScale>
                                      <p:cBhvr>
                                        <p:cTn id="62" dur="1000" accel="50000">
                                          <p:stCondLst>
                                            <p:cond delay="0"/>
                                          </p:stCondLst>
                                        </p:cTn>
                                        <p:tgtEl>
                                          <p:spTgt spid="1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63" dur="1000" accel="50000">
                                          <p:stCondLst>
                                            <p:cond delay="0"/>
                                          </p:stCondLst>
                                        </p:cTn>
                                        <p:tgtEl>
                                          <p:spTgt spid="14"/>
                                        </p:tgtEl>
                                        <p:attrNameLst>
                                          <p:attrName>ppt_x</p:attrName>
                                          <p:attrName>ppt_y</p:attrName>
                                        </p:attrNameLst>
                                      </p:cBhvr>
                                    </p:animMotion>
                                    <p:animEffect transition="out" filter="fade">
                                      <p:cBhvr>
                                        <p:cTn id="64" dur="1000"/>
                                        <p:tgtEl>
                                          <p:spTgt spid="14"/>
                                        </p:tgtEl>
                                      </p:cBhvr>
                                    </p:animEffect>
                                    <p:set>
                                      <p:cBhvr>
                                        <p:cTn id="65"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ext Box 3"/>
          <p:cNvSpPr txBox="1">
            <a:spLocks noChangeArrowheads="1"/>
          </p:cNvSpPr>
          <p:nvPr/>
        </p:nvSpPr>
        <p:spPr bwMode="auto">
          <a:xfrm>
            <a:off x="1908175" y="914400"/>
            <a:ext cx="54340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3600"/>
          </a:p>
        </p:txBody>
      </p:sp>
      <p:sp>
        <p:nvSpPr>
          <p:cNvPr id="7171" name="AutoShape 10">
            <a:hlinkClick r:id="rId6" action="ppaction://hlinksldjump" highlightClick="1"/>
          </p:cNvPr>
          <p:cNvSpPr>
            <a:spLocks noChangeArrowheads="1"/>
          </p:cNvSpPr>
          <p:nvPr/>
        </p:nvSpPr>
        <p:spPr bwMode="auto">
          <a:xfrm>
            <a:off x="8686800" y="6324600"/>
            <a:ext cx="457200" cy="533400"/>
          </a:xfrm>
          <a:prstGeom prst="actionButtonHome">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 name="Oval 3">
            <a:extLst>
              <a:ext uri="{FF2B5EF4-FFF2-40B4-BE49-F238E27FC236}">
                <a16:creationId xmlns="" xmlns:a16="http://schemas.microsoft.com/office/drawing/2014/main" id="{18CF49CB-847E-41E3-A201-23C8EE181E6E}"/>
              </a:ext>
            </a:extLst>
          </p:cNvPr>
          <p:cNvSpPr/>
          <p:nvPr/>
        </p:nvSpPr>
        <p:spPr>
          <a:xfrm>
            <a:off x="7161213" y="461963"/>
            <a:ext cx="1152525" cy="1152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a:extLst>
              <a:ext uri="{FF2B5EF4-FFF2-40B4-BE49-F238E27FC236}">
                <a16:creationId xmlns="" xmlns:a16="http://schemas.microsoft.com/office/drawing/2014/main" id="{6195B5AB-0181-4110-B657-B21ECC88F0E6}"/>
              </a:ext>
            </a:extLst>
          </p:cNvPr>
          <p:cNvSpPr/>
          <p:nvPr/>
        </p:nvSpPr>
        <p:spPr>
          <a:xfrm>
            <a:off x="7091363" y="1830388"/>
            <a:ext cx="785812" cy="722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4" name="Picture 10">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775" y="4222750"/>
            <a:ext cx="1519238"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 xmlns:a16="http://schemas.microsoft.com/office/drawing/2014/main" id="{EBEB8EB9-488D-437D-905F-5C2FBA14AEDD}"/>
              </a:ext>
            </a:extLst>
          </p:cNvPr>
          <p:cNvSpPr/>
          <p:nvPr/>
        </p:nvSpPr>
        <p:spPr>
          <a:xfrm>
            <a:off x="152400" y="228600"/>
            <a:ext cx="8991600" cy="3048000"/>
          </a:xfrm>
          <a:prstGeom prst="rect">
            <a:avLst/>
          </a:prstGeom>
          <a:solidFill>
            <a:schemeClr val="bg1">
              <a:alpha val="8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FF0000"/>
                </a:solidFill>
              </a:rPr>
              <a:t>        </a:t>
            </a:r>
          </a:p>
          <a:p>
            <a:pPr>
              <a:defRPr/>
            </a:pPr>
            <a:endParaRPr lang="en-US" sz="2800" b="1" dirty="0" smtClean="0">
              <a:solidFill>
                <a:srgbClr val="FF0000"/>
              </a:solidFill>
            </a:endParaRPr>
          </a:p>
          <a:p>
            <a:pPr>
              <a:defRPr/>
            </a:pPr>
            <a:endParaRPr lang="en-US" sz="2800" b="1" dirty="0" smtClean="0">
              <a:solidFill>
                <a:srgbClr val="FF0000"/>
              </a:solidFill>
            </a:endParaRPr>
          </a:p>
          <a:p>
            <a:pPr>
              <a:defRPr/>
            </a:pPr>
            <a:endParaRPr lang="en-US" sz="2800" b="1" dirty="0" smtClean="0">
              <a:solidFill>
                <a:srgbClr val="FF0000"/>
              </a:solidFill>
            </a:endParaRPr>
          </a:p>
          <a:p>
            <a:pPr>
              <a:defRPr/>
            </a:pPr>
            <a:endParaRPr lang="en-US" sz="3200" b="1" dirty="0" smtClean="0">
              <a:solidFill>
                <a:schemeClr val="tx1"/>
              </a:solidFill>
            </a:endParaRPr>
          </a:p>
          <a:p>
            <a:pPr>
              <a:defRPr/>
            </a:pPr>
            <a:endParaRPr lang="en-US" sz="3200" b="1" dirty="0" smtClean="0">
              <a:solidFill>
                <a:schemeClr val="tx1"/>
              </a:solidFill>
            </a:endParaRPr>
          </a:p>
          <a:p>
            <a:pPr>
              <a:defRPr/>
            </a:pPr>
            <a:endParaRPr lang="en-US" sz="3200" b="1" dirty="0" smtClean="0">
              <a:solidFill>
                <a:schemeClr val="tx1"/>
              </a:solidFill>
            </a:endParaRPr>
          </a:p>
          <a:p>
            <a:pPr>
              <a:defRPr/>
            </a:pPr>
            <a:endParaRPr lang="en-US" sz="3200" dirty="0" smtClean="0">
              <a:solidFill>
                <a:schemeClr val="tx1"/>
              </a:solidFill>
            </a:endParaRPr>
          </a:p>
          <a:p>
            <a:pPr>
              <a:defRPr/>
            </a:pPr>
            <a:r>
              <a:rPr lang="en-US" sz="3200" dirty="0" smtClean="0">
                <a:solidFill>
                  <a:schemeClr val="tx1"/>
                </a:solidFill>
                <a:latin typeface="Times New Roman" pitchFamily="18" charset="0"/>
                <a:cs typeface="Times New Roman" pitchFamily="18" charset="0"/>
              </a:rPr>
              <a:t>Mai doesn’t fell well. She’s having a ……………. </a:t>
            </a:r>
            <a:r>
              <a:rPr lang="en-US" sz="3200" b="1" dirty="0" smtClean="0">
                <a:solidFill>
                  <a:schemeClr val="tx1"/>
                </a:solidFill>
              </a:rPr>
              <a:t>.</a:t>
            </a:r>
          </a:p>
          <a:p>
            <a:pPr>
              <a:defRPr/>
            </a:pPr>
            <a:endParaRPr lang="en-US" sz="2800" b="1" dirty="0">
              <a:solidFill>
                <a:srgbClr val="FF0000"/>
              </a:solidFill>
            </a:endParaRPr>
          </a:p>
          <a:p>
            <a:pPr>
              <a:defRPr/>
            </a:pPr>
            <a:endParaRPr lang="en-US" sz="2800" b="1" dirty="0" smtClean="0">
              <a:solidFill>
                <a:srgbClr val="FF0000"/>
              </a:solidFill>
            </a:endParaRPr>
          </a:p>
          <a:p>
            <a:pPr>
              <a:defRPr/>
            </a:pPr>
            <a:endParaRPr lang="en-US" sz="2800" b="1" dirty="0">
              <a:solidFill>
                <a:srgbClr val="FF0000"/>
              </a:solidFill>
            </a:endParaRPr>
          </a:p>
          <a:p>
            <a:pPr>
              <a:defRPr/>
            </a:pPr>
            <a:endParaRPr lang="en-US" sz="2800" b="1" dirty="0">
              <a:solidFill>
                <a:srgbClr val="FF0000"/>
              </a:solidFill>
            </a:endParaRPr>
          </a:p>
        </p:txBody>
      </p:sp>
      <p:sp>
        <p:nvSpPr>
          <p:cNvPr id="10" name="Rounded Rectangle 9">
            <a:extLst>
              <a:ext uri="{FF2B5EF4-FFF2-40B4-BE49-F238E27FC236}">
                <a16:creationId xmlns="" xmlns:a16="http://schemas.microsoft.com/office/drawing/2014/main" id="{125C8F7A-ED96-4BA9-94A7-A0622600DF1E}"/>
              </a:ext>
            </a:extLst>
          </p:cNvPr>
          <p:cNvSpPr/>
          <p:nvPr/>
        </p:nvSpPr>
        <p:spPr>
          <a:xfrm>
            <a:off x="6373130" y="2334520"/>
            <a:ext cx="2057400" cy="6143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headache</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5" name="Picture 2"/>
          <p:cNvPicPr>
            <a:picLocks noChangeAspect="1" noChangeArrowheads="1"/>
          </p:cNvPicPr>
          <p:nvPr/>
        </p:nvPicPr>
        <p:blipFill>
          <a:blip r:embed="rId8" cstate="print">
            <a:clrChange>
              <a:clrFrom>
                <a:srgbClr val="FFFFFF"/>
              </a:clrFrom>
              <a:clrTo>
                <a:srgbClr val="FFFFFF">
                  <a:alpha val="0"/>
                </a:srgbClr>
              </a:clrTo>
            </a:clrChange>
            <a:lum contrast="20000"/>
          </a:blip>
          <a:srcRect/>
          <a:stretch>
            <a:fillRect/>
          </a:stretch>
        </p:blipFill>
        <p:spPr bwMode="auto">
          <a:xfrm>
            <a:off x="7010400" y="304800"/>
            <a:ext cx="1905242" cy="1867327"/>
          </a:xfrm>
          <a:prstGeom prst="rect">
            <a:avLst/>
          </a:prstGeom>
          <a:noFill/>
          <a:ln w="9525">
            <a:noFill/>
            <a:miter lim="800000"/>
            <a:headEnd/>
            <a:tailEnd/>
          </a:ln>
          <a:effectLst/>
        </p:spPr>
      </p:pic>
      <p:sp>
        <p:nvSpPr>
          <p:cNvPr id="16" name="TextBox 15"/>
          <p:cNvSpPr txBox="1"/>
          <p:nvPr/>
        </p:nvSpPr>
        <p:spPr>
          <a:xfrm>
            <a:off x="381000" y="574970"/>
            <a:ext cx="7772400" cy="707886"/>
          </a:xfrm>
          <a:prstGeom prst="rect">
            <a:avLst/>
          </a:prstGeom>
          <a:noFill/>
        </p:spPr>
        <p:txBody>
          <a:bodyPr wrap="square" rtlCol="0">
            <a:spAutoFit/>
          </a:bodyPr>
          <a:lstStyle/>
          <a:p>
            <a:r>
              <a:rPr lang="vi-VN" sz="4000" b="1" dirty="0" smtClean="0">
                <a:solidFill>
                  <a:srgbClr val="0000FF"/>
                </a:solidFill>
                <a:latin typeface="Times New Roman" pitchFamily="18" charset="0"/>
                <a:cs typeface="Times New Roman" pitchFamily="18" charset="0"/>
              </a:rPr>
              <a:t>Question</a:t>
            </a:r>
            <a:r>
              <a:rPr lang="en-US" sz="4000" b="1" dirty="0" smtClean="0">
                <a:solidFill>
                  <a:srgbClr val="0000FF"/>
                </a:solidFill>
                <a:latin typeface="Times New Roman" pitchFamily="18" charset="0"/>
                <a:cs typeface="Times New Roman" pitchFamily="18" charset="0"/>
              </a:rPr>
              <a:t> 1</a:t>
            </a:r>
            <a:r>
              <a:rPr lang="vi-VN" sz="4000" b="1" dirty="0" smtClean="0">
                <a:solidFill>
                  <a:srgbClr val="0000FF"/>
                </a:solidFill>
                <a:latin typeface="Times New Roman" pitchFamily="18" charset="0"/>
                <a:cs typeface="Times New Roman" pitchFamily="18" charset="0"/>
              </a:rPr>
              <a:t>:</a:t>
            </a:r>
            <a:r>
              <a:rPr lang="en-US" sz="4000" b="1" dirty="0" smtClean="0">
                <a:solidFill>
                  <a:srgbClr val="0000FF"/>
                </a:solidFill>
                <a:latin typeface="Times New Roman" pitchFamily="18" charset="0"/>
                <a:cs typeface="Times New Roman" pitchFamily="18" charset="0"/>
              </a:rPr>
              <a:t> Fill in the blanks.</a:t>
            </a:r>
          </a:p>
        </p:txBody>
      </p:sp>
    </p:spTree>
    <p:extLst>
      <p:ext uri="{BB962C8B-B14F-4D97-AF65-F5344CB8AC3E}">
        <p14:creationId xmlns:p14="http://schemas.microsoft.com/office/powerpoint/2010/main" val="4078679372"/>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4" name="TRU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 xmlns:a16="http://schemas.microsoft.com/office/drawing/2014/main" id="{B1BC2173-81BF-4B92-AE64-B7B2F48D0E68}"/>
              </a:ext>
            </a:extLst>
          </p:cNvPr>
          <p:cNvSpPr/>
          <p:nvPr/>
        </p:nvSpPr>
        <p:spPr>
          <a:xfrm>
            <a:off x="457200" y="457200"/>
            <a:ext cx="8534400" cy="3429000"/>
          </a:xfrm>
          <a:prstGeom prst="rect">
            <a:avLst/>
          </a:prstGeom>
          <a:solidFill>
            <a:schemeClr val="bg1">
              <a:alpha val="8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4000" b="1" dirty="0" smtClean="0">
                <a:solidFill>
                  <a:srgbClr val="0000FF"/>
                </a:solidFill>
                <a:latin typeface="Times New Roman" panose="02020603050405020304" pitchFamily="18" charset="0"/>
                <a:cs typeface="Times New Roman" panose="02020603050405020304" pitchFamily="18" charset="0"/>
              </a:rPr>
              <a:t>Question</a:t>
            </a:r>
            <a:r>
              <a:rPr lang="en-US" sz="4000" b="1" dirty="0" smtClean="0">
                <a:solidFill>
                  <a:srgbClr val="0000FF"/>
                </a:solidFill>
                <a:latin typeface="Times New Roman" panose="02020603050405020304" pitchFamily="18" charset="0"/>
                <a:cs typeface="Times New Roman" panose="02020603050405020304" pitchFamily="18" charset="0"/>
              </a:rPr>
              <a:t> 2</a:t>
            </a:r>
            <a:r>
              <a:rPr lang="vi-VN" sz="4000" b="1" dirty="0" smtClean="0">
                <a:solidFill>
                  <a:srgbClr val="0000FF"/>
                </a:solidFill>
                <a:latin typeface="Times New Roman" panose="02020603050405020304" pitchFamily="18" charset="0"/>
                <a:cs typeface="Times New Roman" panose="02020603050405020304" pitchFamily="18" charset="0"/>
              </a:rPr>
              <a:t>: Look and Say</a:t>
            </a:r>
            <a:r>
              <a:rPr lang="en-US" sz="4000" b="1" dirty="0" smtClean="0">
                <a:solidFill>
                  <a:srgbClr val="0000FF"/>
                </a:solidFill>
                <a:latin typeface="Times New Roman" panose="02020603050405020304" pitchFamily="18" charset="0"/>
                <a:cs typeface="Times New Roman" panose="02020603050405020304" pitchFamily="18" charset="0"/>
              </a:rPr>
              <a:t>.</a:t>
            </a:r>
            <a:endParaRPr lang="en-US" sz="4000" b="1" dirty="0" smtClean="0">
              <a:solidFill>
                <a:srgbClr val="0000FF"/>
              </a:solidFill>
            </a:endParaRPr>
          </a:p>
          <a:p>
            <a:pPr>
              <a:defRPr/>
            </a:pPr>
            <a:endParaRPr lang="en-US" sz="3200" b="1" dirty="0" smtClean="0">
              <a:solidFill>
                <a:schemeClr val="tx1"/>
              </a:solidFill>
            </a:endParaRPr>
          </a:p>
          <a:p>
            <a:pPr>
              <a:defRPr/>
            </a:pPr>
            <a:r>
              <a:rPr lang="en-US" sz="3200" b="1" dirty="0" smtClean="0">
                <a:solidFill>
                  <a:schemeClr val="tx1"/>
                </a:solidFill>
                <a:latin typeface="Times New Roman" pitchFamily="18" charset="0"/>
                <a:cs typeface="Times New Roman" pitchFamily="18" charset="0"/>
              </a:rPr>
              <a:t>A: What’s the matter with Minh?</a:t>
            </a:r>
          </a:p>
          <a:p>
            <a:pPr algn="ctr">
              <a:defRPr/>
            </a:pPr>
            <a:endParaRPr lang="en-US" sz="2400" dirty="0">
              <a:solidFill>
                <a:schemeClr val="accent2">
                  <a:lumMod val="50000"/>
                </a:schemeClr>
              </a:solidFill>
            </a:endParaRPr>
          </a:p>
          <a:p>
            <a:pPr algn="ctr">
              <a:defRPr/>
            </a:pPr>
            <a:endParaRPr lang="en-US" sz="2400" dirty="0" smtClean="0">
              <a:solidFill>
                <a:schemeClr val="accent2">
                  <a:lumMod val="50000"/>
                </a:schemeClr>
              </a:solidFill>
            </a:endParaRPr>
          </a:p>
          <a:p>
            <a:pPr algn="ctr">
              <a:defRPr/>
            </a:pPr>
            <a:endParaRPr lang="en-US" sz="2400" dirty="0">
              <a:solidFill>
                <a:schemeClr val="accent2">
                  <a:lumMod val="50000"/>
                </a:schemeClr>
              </a:solidFill>
            </a:endParaRPr>
          </a:p>
          <a:p>
            <a:pPr algn="ctr">
              <a:defRPr/>
            </a:pPr>
            <a:endParaRPr lang="en-US" sz="2400" dirty="0" smtClean="0">
              <a:solidFill>
                <a:schemeClr val="accent2">
                  <a:lumMod val="50000"/>
                </a:schemeClr>
              </a:solidFill>
            </a:endParaRPr>
          </a:p>
          <a:p>
            <a:pPr algn="ctr">
              <a:defRPr/>
            </a:pPr>
            <a:endParaRPr lang="en-US" sz="2400" dirty="0">
              <a:solidFill>
                <a:schemeClr val="accent2">
                  <a:lumMod val="50000"/>
                </a:schemeClr>
              </a:solidFill>
            </a:endParaRPr>
          </a:p>
        </p:txBody>
      </p:sp>
      <p:sp>
        <p:nvSpPr>
          <p:cNvPr id="4" name="Rounded Rectangle 3">
            <a:extLst>
              <a:ext uri="{FF2B5EF4-FFF2-40B4-BE49-F238E27FC236}">
                <a16:creationId xmlns="" xmlns:a16="http://schemas.microsoft.com/office/drawing/2014/main" id="{AD32D0EA-88BA-4688-B88A-C72025DA85B3}"/>
              </a:ext>
            </a:extLst>
          </p:cNvPr>
          <p:cNvSpPr/>
          <p:nvPr/>
        </p:nvSpPr>
        <p:spPr>
          <a:xfrm>
            <a:off x="381000" y="2057400"/>
            <a:ext cx="48768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dirty="0" smtClean="0">
                <a:solidFill>
                  <a:srgbClr val="FF0000"/>
                </a:solidFill>
                <a:latin typeface="Times New Roman" pitchFamily="18" charset="0"/>
                <a:cs typeface="Times New Roman" pitchFamily="18" charset="0"/>
              </a:rPr>
              <a:t>B: He has a stomachache.</a:t>
            </a:r>
            <a:endParaRPr lang="en-US" sz="3200" b="1" dirty="0">
              <a:solidFill>
                <a:srgbClr val="FF0000"/>
              </a:solidFill>
              <a:latin typeface="Times New Roman" pitchFamily="18" charset="0"/>
              <a:cs typeface="Times New Roman" pitchFamily="18" charset="0"/>
            </a:endParaRPr>
          </a:p>
        </p:txBody>
      </p:sp>
      <p:pic>
        <p:nvPicPr>
          <p:cNvPr id="8197" name="Picture 1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288" y="3989388"/>
            <a:ext cx="2001837"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7" cstate="print">
            <a:clrChange>
              <a:clrFrom>
                <a:srgbClr val="FFFFFF"/>
              </a:clrFrom>
              <a:clrTo>
                <a:srgbClr val="FFFFFF">
                  <a:alpha val="0"/>
                </a:srgbClr>
              </a:clrTo>
            </a:clrChange>
            <a:lum contrast="20000"/>
          </a:blip>
          <a:srcRect/>
          <a:stretch>
            <a:fillRect/>
          </a:stretch>
        </p:blipFill>
        <p:spPr bwMode="auto">
          <a:xfrm>
            <a:off x="6278479" y="990600"/>
            <a:ext cx="2596816" cy="2406804"/>
          </a:xfrm>
          <a:prstGeom prst="rect">
            <a:avLst/>
          </a:prstGeom>
          <a:noFill/>
          <a:ln w="9525">
            <a:noFill/>
            <a:miter lim="800000"/>
            <a:headEnd/>
            <a:tailEnd/>
          </a:ln>
          <a:effectLst/>
        </p:spPr>
      </p:pic>
      <p:sp>
        <p:nvSpPr>
          <p:cNvPr id="10" name="AutoShape 10">
            <a:hlinkClick r:id="rId8" action="ppaction://hlinksldjump" highlightClick="1"/>
          </p:cNvPr>
          <p:cNvSpPr>
            <a:spLocks noChangeArrowheads="1"/>
          </p:cNvSpPr>
          <p:nvPr/>
        </p:nvSpPr>
        <p:spPr bwMode="auto">
          <a:xfrm>
            <a:off x="8686800" y="6324600"/>
            <a:ext cx="457200" cy="533400"/>
          </a:xfrm>
          <a:prstGeom prst="actionButtonHome">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239792189"/>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TRU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43" name="Picture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57200" y="4724400"/>
            <a:ext cx="2127250" cy="16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5DC70EEB-55C7-48AD-B5C8-8C42BFEEA6BE}"/>
              </a:ext>
            </a:extLst>
          </p:cNvPr>
          <p:cNvSpPr/>
          <p:nvPr/>
        </p:nvSpPr>
        <p:spPr>
          <a:xfrm>
            <a:off x="304800" y="381000"/>
            <a:ext cx="8534400" cy="2133600"/>
          </a:xfrm>
          <a:prstGeom prst="rect">
            <a:avLst/>
          </a:prstGeom>
          <a:solidFill>
            <a:schemeClr val="bg1">
              <a:alpha val="8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4000" b="1" dirty="0" smtClean="0">
                <a:solidFill>
                  <a:srgbClr val="0000FF"/>
                </a:solidFill>
                <a:latin typeface="Times New Roman" panose="02020603050405020304" pitchFamily="18" charset="0"/>
                <a:cs typeface="Times New Roman" panose="02020603050405020304" pitchFamily="18" charset="0"/>
              </a:rPr>
              <a:t>Question</a:t>
            </a:r>
            <a:r>
              <a:rPr lang="en-US" sz="4000" b="1" dirty="0" smtClean="0">
                <a:solidFill>
                  <a:srgbClr val="0000FF"/>
                </a:solidFill>
                <a:latin typeface="Times New Roman" panose="02020603050405020304" pitchFamily="18" charset="0"/>
                <a:cs typeface="Times New Roman" panose="02020603050405020304" pitchFamily="18" charset="0"/>
              </a:rPr>
              <a:t> 3</a:t>
            </a:r>
            <a:r>
              <a:rPr lang="vi-VN" sz="4000" b="1" dirty="0" smtClean="0">
                <a:solidFill>
                  <a:srgbClr val="0000FF"/>
                </a:solidFill>
                <a:latin typeface="Times New Roman" panose="02020603050405020304" pitchFamily="18" charset="0"/>
                <a:cs typeface="Times New Roman" panose="02020603050405020304" pitchFamily="18" charset="0"/>
              </a:rPr>
              <a:t>: Unscramble the words.</a:t>
            </a:r>
          </a:p>
          <a:p>
            <a:pPr algn="ctr">
              <a:defRPr/>
            </a:pPr>
            <a:endParaRPr lang="en-US" sz="3600" b="1" dirty="0" smtClean="0">
              <a:solidFill>
                <a:srgbClr val="0000FF"/>
              </a:solidFill>
              <a:latin typeface="Times New Roman" pitchFamily="18" charset="0"/>
              <a:cs typeface="Times New Roman" pitchFamily="18" charset="0"/>
            </a:endParaRPr>
          </a:p>
          <a:p>
            <a:pPr algn="ctr">
              <a:defRPr/>
            </a:pPr>
            <a:r>
              <a:rPr lang="en-US" sz="3600" b="1" dirty="0" err="1" smtClean="0">
                <a:solidFill>
                  <a:schemeClr val="tx1"/>
                </a:solidFill>
                <a:latin typeface="Times New Roman" pitchFamily="18" charset="0"/>
                <a:cs typeface="Times New Roman" pitchFamily="18" charset="0"/>
              </a:rPr>
              <a:t>eototchha</a:t>
            </a:r>
            <a:endParaRPr lang="en-US" sz="3600" b="1" dirty="0" smtClean="0">
              <a:solidFill>
                <a:schemeClr val="tx1"/>
              </a:solidFill>
              <a:latin typeface="Times New Roman" pitchFamily="18" charset="0"/>
              <a:cs typeface="Times New Roman" pitchFamily="18" charset="0"/>
            </a:endParaRPr>
          </a:p>
          <a:p>
            <a:pPr algn="ctr">
              <a:defRPr/>
            </a:pPr>
            <a:endParaRPr lang="en-US" sz="2400" dirty="0">
              <a:solidFill>
                <a:schemeClr val="accent2">
                  <a:lumMod val="50000"/>
                </a:schemeClr>
              </a:solidFill>
            </a:endParaRPr>
          </a:p>
        </p:txBody>
      </p:sp>
      <p:sp>
        <p:nvSpPr>
          <p:cNvPr id="7" name="Oval Callout 6">
            <a:extLst>
              <a:ext uri="{FF2B5EF4-FFF2-40B4-BE49-F238E27FC236}">
                <a16:creationId xmlns="" xmlns:a16="http://schemas.microsoft.com/office/drawing/2014/main" id="{BD0C35FF-4484-4CCC-AE46-ABDE1B350612}"/>
              </a:ext>
            </a:extLst>
          </p:cNvPr>
          <p:cNvSpPr/>
          <p:nvPr/>
        </p:nvSpPr>
        <p:spPr>
          <a:xfrm>
            <a:off x="3048000" y="3454400"/>
            <a:ext cx="3621087" cy="2519362"/>
          </a:xfrm>
          <a:prstGeom prst="wedgeEllipseCallout">
            <a:avLst>
              <a:gd name="adj1" fmla="val -82443"/>
              <a:gd name="adj2" fmla="val -4586"/>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solidFill>
                  <a:srgbClr val="FF0000"/>
                </a:solidFill>
                <a:latin typeface="Times New Roman" pitchFamily="18" charset="0"/>
                <a:cs typeface="Times New Roman" pitchFamily="18" charset="0"/>
              </a:rPr>
              <a:t>toothache</a:t>
            </a:r>
            <a:endParaRPr lang="en-US" sz="3600" b="1" dirty="0">
              <a:solidFill>
                <a:srgbClr val="FF0000"/>
              </a:solidFill>
              <a:latin typeface="Times New Roman" pitchFamily="18" charset="0"/>
              <a:cs typeface="Times New Roman" pitchFamily="18" charset="0"/>
            </a:endParaRPr>
          </a:p>
        </p:txBody>
      </p:sp>
      <p:pic>
        <p:nvPicPr>
          <p:cNvPr id="9" name="Picture 8" descr="ThinkstockPhotos-616893184.jpg"/>
          <p:cNvPicPr>
            <a:picLocks noChangeAspect="1"/>
          </p:cNvPicPr>
          <p:nvPr/>
        </p:nvPicPr>
        <p:blipFill>
          <a:blip r:embed="rId7" cstate="print"/>
          <a:stretch>
            <a:fillRect/>
          </a:stretch>
        </p:blipFill>
        <p:spPr>
          <a:xfrm>
            <a:off x="6934200" y="2895600"/>
            <a:ext cx="1905000" cy="1905000"/>
          </a:xfrm>
          <a:prstGeom prst="rect">
            <a:avLst/>
          </a:prstGeom>
          <a:ln w="88900" cap="sq" cmpd="thickThin">
            <a:solidFill>
              <a:srgbClr val="000000"/>
            </a:solidFill>
            <a:prstDash val="solid"/>
            <a:miter lim="800000"/>
          </a:ln>
          <a:effectLst>
            <a:innerShdw blurRad="76200">
              <a:srgbClr val="000000"/>
            </a:innerShdw>
          </a:effectLst>
        </p:spPr>
      </p:pic>
      <p:sp>
        <p:nvSpPr>
          <p:cNvPr id="10" name="AutoShape 10">
            <a:hlinkClick r:id="rId8" action="ppaction://hlinksldjump" highlightClick="1"/>
          </p:cNvPr>
          <p:cNvSpPr>
            <a:spLocks noChangeArrowheads="1"/>
          </p:cNvSpPr>
          <p:nvPr/>
        </p:nvSpPr>
        <p:spPr bwMode="auto">
          <a:xfrm>
            <a:off x="8686800" y="6324600"/>
            <a:ext cx="457200" cy="533400"/>
          </a:xfrm>
          <a:prstGeom prst="actionButtonHome">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3915481633"/>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subTnLst>
                                    <p:audio>
                                      <p:cMediaNode>
                                        <p:cTn display="0" masterRel="sameClick">
                                          <p:stCondLst>
                                            <p:cond evt="begin" delay="0">
                                              <p:tn val="13"/>
                                            </p:cond>
                                          </p:stCondLst>
                                          <p:endCondLst>
                                            <p:cond evt="onStopAudio" delay="0">
                                              <p:tgtEl>
                                                <p:sldTgt/>
                                              </p:tgtEl>
                                            </p:cond>
                                          </p:endCondLst>
                                        </p:cTn>
                                        <p:tgtEl>
                                          <p:sndTgt r:embed="rId4" name="TRU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 xmlns:a16="http://schemas.microsoft.com/office/drawing/2014/main" id="{71B552BF-7438-465F-A791-0C1E4B55D358}"/>
              </a:ext>
            </a:extLst>
          </p:cNvPr>
          <p:cNvSpPr/>
          <p:nvPr/>
        </p:nvSpPr>
        <p:spPr>
          <a:xfrm>
            <a:off x="304801" y="381000"/>
            <a:ext cx="8534400" cy="3962400"/>
          </a:xfrm>
          <a:prstGeom prst="rect">
            <a:avLst/>
          </a:prstGeom>
          <a:solidFill>
            <a:schemeClr val="bg1">
              <a:alpha val="8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3600" b="1" dirty="0">
              <a:solidFill>
                <a:srgbClr val="FF0000"/>
              </a:solidFill>
            </a:endParaRPr>
          </a:p>
        </p:txBody>
      </p:sp>
      <p:sp>
        <p:nvSpPr>
          <p:cNvPr id="9" name="TextBox 8"/>
          <p:cNvSpPr txBox="1"/>
          <p:nvPr/>
        </p:nvSpPr>
        <p:spPr>
          <a:xfrm>
            <a:off x="381000" y="381000"/>
            <a:ext cx="8866930" cy="3416320"/>
          </a:xfrm>
          <a:prstGeom prst="rect">
            <a:avLst/>
          </a:prstGeom>
          <a:noFill/>
        </p:spPr>
        <p:txBody>
          <a:bodyPr wrap="square" rtlCol="0">
            <a:spAutoFit/>
          </a:bodyPr>
          <a:lstStyle/>
          <a:p>
            <a:r>
              <a:rPr lang="vi-VN" sz="4000" b="1" dirty="0" smtClean="0">
                <a:solidFill>
                  <a:srgbClr val="0000FF"/>
                </a:solidFill>
                <a:latin typeface="Times New Roman" pitchFamily="18" charset="0"/>
                <a:cs typeface="Times New Roman" pitchFamily="18" charset="0"/>
              </a:rPr>
              <a:t>Question</a:t>
            </a:r>
            <a:r>
              <a:rPr lang="en-US" sz="4000" b="1" dirty="0" smtClean="0">
                <a:solidFill>
                  <a:srgbClr val="0000FF"/>
                </a:solidFill>
                <a:latin typeface="Times New Roman" pitchFamily="18" charset="0"/>
                <a:cs typeface="Times New Roman" pitchFamily="18" charset="0"/>
              </a:rPr>
              <a:t> 4</a:t>
            </a:r>
            <a:r>
              <a:rPr lang="vi-VN" sz="4000" b="1" dirty="0" smtClean="0">
                <a:solidFill>
                  <a:srgbClr val="0000FF"/>
                </a:solidFill>
                <a:latin typeface="Times New Roman" pitchFamily="18" charset="0"/>
                <a:cs typeface="Times New Roman" pitchFamily="18" charset="0"/>
              </a:rPr>
              <a:t>: Choose the best answer. </a:t>
            </a:r>
            <a:endParaRPr lang="en-US" sz="4000" b="1" dirty="0" smtClean="0">
              <a:solidFill>
                <a:srgbClr val="0000FF"/>
              </a:solidFill>
              <a:latin typeface="Times New Roman" panose="02020603050405020304" pitchFamily="18" charset="0"/>
              <a:cs typeface="Times New Roman" panose="02020603050405020304" pitchFamily="18" charset="0"/>
            </a:endParaRPr>
          </a:p>
          <a:p>
            <a:r>
              <a:rPr lang="en-US" sz="3200" b="1" dirty="0" smtClean="0">
                <a:latin typeface="Times New Roman" pitchFamily="18" charset="0"/>
                <a:cs typeface="Times New Roman" pitchFamily="18" charset="0"/>
              </a:rPr>
              <a:t>Jim: What’s the matter with you?</a:t>
            </a:r>
          </a:p>
          <a:p>
            <a:r>
              <a:rPr lang="en-US" sz="3200" b="1" dirty="0" smtClean="0">
                <a:latin typeface="Times New Roman" pitchFamily="18" charset="0"/>
                <a:cs typeface="Times New Roman" pitchFamily="18" charset="0"/>
              </a:rPr>
              <a:t>Bella: I have a headache.</a:t>
            </a:r>
          </a:p>
          <a:p>
            <a:r>
              <a:rPr lang="en-US" sz="3200" b="1" dirty="0" smtClean="0">
                <a:latin typeface="Times New Roman" pitchFamily="18" charset="0"/>
                <a:cs typeface="Times New Roman" pitchFamily="18" charset="0"/>
              </a:rPr>
              <a:t>Jim: You shouldn’t go out.</a:t>
            </a:r>
          </a:p>
          <a:p>
            <a:r>
              <a:rPr lang="en-US" sz="3200" b="1" dirty="0" smtClean="0">
                <a:latin typeface="Times New Roman" pitchFamily="18" charset="0"/>
                <a:cs typeface="Times New Roman" pitchFamily="18" charset="0"/>
              </a:rPr>
              <a:t>Bella: ………………</a:t>
            </a:r>
          </a:p>
          <a:p>
            <a:endParaRPr lang="en-US" sz="4400" b="1" dirty="0"/>
          </a:p>
        </p:txBody>
      </p:sp>
      <p:sp>
        <p:nvSpPr>
          <p:cNvPr id="11" name="AutoShape 10">
            <a:hlinkClick r:id="rId6" action="ppaction://hlinksldjump" highlightClick="1"/>
          </p:cNvPr>
          <p:cNvSpPr>
            <a:spLocks noChangeArrowheads="1"/>
          </p:cNvSpPr>
          <p:nvPr/>
        </p:nvSpPr>
        <p:spPr bwMode="auto">
          <a:xfrm>
            <a:off x="8686800" y="6324600"/>
            <a:ext cx="457200" cy="533400"/>
          </a:xfrm>
          <a:prstGeom prst="actionButtonHome">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 name="TextBox 12">
            <a:extLst>
              <a:ext uri="{FF2B5EF4-FFF2-40B4-BE49-F238E27FC236}">
                <a16:creationId xmlns:a16="http://schemas.microsoft.com/office/drawing/2014/main" xmlns="" id="{115EF1AB-B4D0-4F5F-8B39-FAE257D613F7}"/>
              </a:ext>
            </a:extLst>
          </p:cNvPr>
          <p:cNvSpPr txBox="1"/>
          <p:nvPr/>
        </p:nvSpPr>
        <p:spPr>
          <a:xfrm>
            <a:off x="457200" y="3352800"/>
            <a:ext cx="86868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A. </a:t>
            </a:r>
            <a:r>
              <a:rPr lang="en-US" sz="3200" b="1" dirty="0" smtClean="0">
                <a:latin typeface="Times New Roman" panose="02020603050405020304" pitchFamily="18" charset="0"/>
                <a:cs typeface="Times New Roman" panose="02020603050405020304" pitchFamily="18" charset="0"/>
              </a:rPr>
              <a:t>Okay, I will.</a:t>
            </a:r>
            <a:r>
              <a:rPr lang="vi-VN" sz="32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B. </a:t>
            </a:r>
            <a:r>
              <a:rPr lang="en-US" sz="3200" b="1" dirty="0" smtClean="0">
                <a:latin typeface="Times New Roman" panose="02020603050405020304" pitchFamily="18" charset="0"/>
                <a:cs typeface="Times New Roman" panose="02020603050405020304" pitchFamily="18" charset="0"/>
              </a:rPr>
              <a:t>Okay, I won’t.</a:t>
            </a:r>
            <a:endParaRPr lang="en-US" sz="3200" b="1" dirty="0">
              <a:latin typeface="Times New Roman" panose="02020603050405020304" pitchFamily="18" charset="0"/>
              <a:cs typeface="Times New Roman" panose="02020603050405020304" pitchFamily="18" charset="0"/>
            </a:endParaRPr>
          </a:p>
        </p:txBody>
      </p:sp>
      <p:sp>
        <p:nvSpPr>
          <p:cNvPr id="14" name="Oval 13"/>
          <p:cNvSpPr/>
          <p:nvPr/>
        </p:nvSpPr>
        <p:spPr>
          <a:xfrm>
            <a:off x="5555675" y="3422075"/>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pic>
        <p:nvPicPr>
          <p:cNvPr id="15" name="Picture 14" descr="source.gif"/>
          <p:cNvPicPr>
            <a:picLocks noChangeAspect="1"/>
          </p:cNvPicPr>
          <p:nvPr/>
        </p:nvPicPr>
        <p:blipFill>
          <a:blip r:embed="rId7" cstate="print"/>
          <a:stretch>
            <a:fillRect/>
          </a:stretch>
        </p:blipFill>
        <p:spPr>
          <a:xfrm>
            <a:off x="0" y="4114800"/>
            <a:ext cx="4385733" cy="2466975"/>
          </a:xfrm>
          <a:prstGeom prst="rect">
            <a:avLst/>
          </a:prstGeom>
        </p:spPr>
      </p:pic>
    </p:spTree>
    <p:extLst>
      <p:ext uri="{BB962C8B-B14F-4D97-AF65-F5344CB8AC3E}">
        <p14:creationId xmlns:p14="http://schemas.microsoft.com/office/powerpoint/2010/main" val="205918343"/>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subTnLst>
                                    <p:audio>
                                      <p:cMediaNode>
                                        <p:cTn display="0" masterRel="sameClick">
                                          <p:stCondLst>
                                            <p:cond evt="begin" delay="0">
                                              <p:tn val="19"/>
                                            </p:cond>
                                          </p:stCondLst>
                                          <p:endCondLst>
                                            <p:cond evt="onStopAudio" delay="0">
                                              <p:tgtEl>
                                                <p:sldTgt/>
                                              </p:tgtEl>
                                            </p:cond>
                                          </p:endCondLst>
                                        </p:cTn>
                                        <p:tgtEl>
                                          <p:sndTgt r:embed="rId4" name="Correct-Sound-Effect-Bgm-_-Sound-Effec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219"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0113" y="4460875"/>
            <a:ext cx="10096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 xmlns:a16="http://schemas.microsoft.com/office/drawing/2014/main" id="{662BA505-4C25-440C-A63C-CDD6647BE1B1}"/>
              </a:ext>
            </a:extLst>
          </p:cNvPr>
          <p:cNvSpPr/>
          <p:nvPr/>
        </p:nvSpPr>
        <p:spPr>
          <a:xfrm>
            <a:off x="0" y="0"/>
            <a:ext cx="9144000" cy="3886200"/>
          </a:xfrm>
          <a:prstGeom prst="rect">
            <a:avLst/>
          </a:prstGeom>
          <a:solidFill>
            <a:schemeClr val="bg1">
              <a:alpha val="8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smtClean="0">
              <a:solidFill>
                <a:srgbClr val="FF0000"/>
              </a:solidFill>
            </a:endParaRPr>
          </a:p>
          <a:p>
            <a:pPr>
              <a:defRPr/>
            </a:pPr>
            <a:r>
              <a:rPr lang="en-US" sz="2800" b="1" dirty="0" smtClean="0">
                <a:solidFill>
                  <a:srgbClr val="FF0000"/>
                </a:solidFill>
              </a:rPr>
              <a:t>	</a:t>
            </a:r>
          </a:p>
          <a:p>
            <a:pPr>
              <a:defRPr/>
            </a:pPr>
            <a:endParaRPr lang="en-US" sz="3200" dirty="0" smtClean="0">
              <a:solidFill>
                <a:schemeClr val="tx1"/>
              </a:solidFill>
            </a:endParaRPr>
          </a:p>
          <a:p>
            <a:pPr>
              <a:defRPr/>
            </a:pPr>
            <a:endParaRPr lang="en-US" sz="3200" dirty="0" smtClean="0">
              <a:solidFill>
                <a:schemeClr val="tx1"/>
              </a:solidFill>
            </a:endParaRPr>
          </a:p>
          <a:p>
            <a:pPr>
              <a:defRPr/>
            </a:pPr>
            <a:endParaRPr lang="en-US" sz="3200" dirty="0" smtClean="0">
              <a:solidFill>
                <a:schemeClr val="tx1"/>
              </a:solidFill>
            </a:endParaRPr>
          </a:p>
          <a:p>
            <a:pPr>
              <a:defRPr/>
            </a:pPr>
            <a:endParaRPr lang="en-US" sz="3200" dirty="0" smtClean="0">
              <a:solidFill>
                <a:schemeClr val="tx1"/>
              </a:solidFill>
            </a:endParaRPr>
          </a:p>
          <a:p>
            <a:pPr>
              <a:defRPr/>
            </a:pPr>
            <a:endParaRPr lang="en-US" sz="3200" dirty="0" smtClean="0">
              <a:solidFill>
                <a:schemeClr val="tx1"/>
              </a:solidFill>
            </a:endParaRPr>
          </a:p>
          <a:p>
            <a:pPr>
              <a:defRPr/>
            </a:pPr>
            <a:endParaRPr lang="en-US" sz="3200" dirty="0" smtClean="0">
              <a:solidFill>
                <a:schemeClr val="tx1"/>
              </a:solidFill>
            </a:endParaRPr>
          </a:p>
          <a:p>
            <a:pPr>
              <a:defRPr/>
            </a:pPr>
            <a:r>
              <a:rPr lang="en-US" sz="3200" dirty="0" smtClean="0">
                <a:solidFill>
                  <a:schemeClr val="tx1"/>
                </a:solidFill>
                <a:latin typeface="Times New Roman" pitchFamily="18" charset="0"/>
                <a:cs typeface="Times New Roman" pitchFamily="18" charset="0"/>
              </a:rPr>
              <a:t>should/has/the/Tom/and/a/fever/he/go/ to/doctor./  </a:t>
            </a:r>
          </a:p>
          <a:p>
            <a:pPr>
              <a:defRPr/>
            </a:pPr>
            <a:endParaRPr lang="en-US" sz="4400" b="1" dirty="0" smtClean="0">
              <a:solidFill>
                <a:srgbClr val="FF0000"/>
              </a:solidFill>
            </a:endParaRPr>
          </a:p>
          <a:p>
            <a:pPr algn="ctr">
              <a:defRPr/>
            </a:pPr>
            <a:endParaRPr lang="en-US" sz="2800" b="1" dirty="0" smtClean="0">
              <a:solidFill>
                <a:srgbClr val="FF0000"/>
              </a:solidFill>
            </a:endParaRPr>
          </a:p>
          <a:p>
            <a:pPr algn="ctr">
              <a:defRPr/>
            </a:pPr>
            <a:endParaRPr lang="en-US" sz="2800" b="1" dirty="0" smtClean="0">
              <a:solidFill>
                <a:srgbClr val="FF0000"/>
              </a:solidFill>
            </a:endParaRPr>
          </a:p>
          <a:p>
            <a:pPr algn="ctr">
              <a:defRPr/>
            </a:pPr>
            <a:endParaRPr lang="en-US" sz="2400" dirty="0" smtClean="0">
              <a:solidFill>
                <a:schemeClr val="accent2">
                  <a:lumMod val="50000"/>
                </a:schemeClr>
              </a:solidFill>
            </a:endParaRPr>
          </a:p>
          <a:p>
            <a:pPr algn="ctr">
              <a:defRPr/>
            </a:pPr>
            <a:endParaRPr lang="en-US" sz="2400" dirty="0" smtClean="0">
              <a:solidFill>
                <a:schemeClr val="accent2">
                  <a:lumMod val="50000"/>
                </a:schemeClr>
              </a:solidFill>
            </a:endParaRPr>
          </a:p>
          <a:p>
            <a:pPr algn="ctr">
              <a:defRPr/>
            </a:pPr>
            <a:endParaRPr lang="en-US" sz="2400" dirty="0" smtClean="0">
              <a:solidFill>
                <a:schemeClr val="accent2">
                  <a:lumMod val="50000"/>
                </a:schemeClr>
              </a:solidFill>
            </a:endParaRPr>
          </a:p>
          <a:p>
            <a:pPr algn="ctr">
              <a:defRPr/>
            </a:pPr>
            <a:endParaRPr lang="en-US" sz="2400" dirty="0">
              <a:solidFill>
                <a:schemeClr val="accent2">
                  <a:lumMod val="50000"/>
                </a:schemeClr>
              </a:solidFill>
            </a:endParaRPr>
          </a:p>
        </p:txBody>
      </p:sp>
      <p:sp>
        <p:nvSpPr>
          <p:cNvPr id="6" name="Rectangle 5">
            <a:extLst>
              <a:ext uri="{FF2B5EF4-FFF2-40B4-BE49-F238E27FC236}">
                <a16:creationId xmlns="" xmlns:a16="http://schemas.microsoft.com/office/drawing/2014/main" id="{15056E9A-1AAD-4791-9EF3-A40B443C2542}"/>
              </a:ext>
            </a:extLst>
          </p:cNvPr>
          <p:cNvSpPr/>
          <p:nvPr/>
        </p:nvSpPr>
        <p:spPr>
          <a:xfrm>
            <a:off x="0" y="2514600"/>
            <a:ext cx="888077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600" b="1" dirty="0" smtClean="0">
              <a:solidFill>
                <a:srgbClr val="FF0000"/>
              </a:solidFill>
            </a:endParaRPr>
          </a:p>
          <a:p>
            <a:pPr>
              <a:defRPr/>
            </a:pPr>
            <a:endParaRPr lang="en-US" sz="3200" b="1" dirty="0" smtClean="0">
              <a:solidFill>
                <a:srgbClr val="FF0000"/>
              </a:solidFill>
            </a:endParaRPr>
          </a:p>
          <a:p>
            <a:pPr>
              <a:defRPr/>
            </a:pPr>
            <a:r>
              <a:rPr lang="en-US" sz="3200" b="1" dirty="0" smtClean="0">
                <a:solidFill>
                  <a:srgbClr val="FF0000"/>
                </a:solidFill>
                <a:latin typeface="Times New Roman" pitchFamily="18" charset="0"/>
                <a:cs typeface="Times New Roman" pitchFamily="18" charset="0"/>
              </a:rPr>
              <a:t>Tom has a fever and he should go to the doctor.</a:t>
            </a:r>
            <a:endParaRPr lang="en-US" sz="3200" b="1" dirty="0">
              <a:solidFill>
                <a:srgbClr val="FF0000"/>
              </a:solidFill>
              <a:latin typeface="Times New Roman" pitchFamily="18" charset="0"/>
              <a:cs typeface="Times New Roman" pitchFamily="18" charset="0"/>
            </a:endParaRPr>
          </a:p>
        </p:txBody>
      </p:sp>
      <p:pic>
        <p:nvPicPr>
          <p:cNvPr id="8" name="Picture 7" descr="07-Fever-512.png"/>
          <p:cNvPicPr>
            <a:picLocks noChangeAspect="1"/>
          </p:cNvPicPr>
          <p:nvPr/>
        </p:nvPicPr>
        <p:blipFill>
          <a:blip r:embed="rId7" cstate="print"/>
          <a:stretch>
            <a:fillRect/>
          </a:stretch>
        </p:blipFill>
        <p:spPr>
          <a:xfrm>
            <a:off x="7315200" y="152400"/>
            <a:ext cx="1828800" cy="1828800"/>
          </a:xfrm>
          <a:prstGeom prst="rect">
            <a:avLst/>
          </a:prstGeom>
        </p:spPr>
      </p:pic>
      <p:sp>
        <p:nvSpPr>
          <p:cNvPr id="9" name="AutoShape 10">
            <a:hlinkClick r:id="rId8" action="ppaction://hlinksldjump" highlightClick="1"/>
          </p:cNvPr>
          <p:cNvSpPr>
            <a:spLocks noChangeArrowheads="1"/>
          </p:cNvSpPr>
          <p:nvPr/>
        </p:nvSpPr>
        <p:spPr bwMode="auto">
          <a:xfrm>
            <a:off x="8686800" y="6324600"/>
            <a:ext cx="457200" cy="533400"/>
          </a:xfrm>
          <a:prstGeom prst="actionButtonHome">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 xmlns:a16="http://schemas.microsoft.com/office/drawing/2014/main" id="{15056E9A-1AAD-4791-9EF3-A40B443C2542}"/>
              </a:ext>
            </a:extLst>
          </p:cNvPr>
          <p:cNvSpPr/>
          <p:nvPr/>
        </p:nvSpPr>
        <p:spPr>
          <a:xfrm>
            <a:off x="0" y="0"/>
            <a:ext cx="888077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600" b="1" dirty="0" smtClean="0">
              <a:solidFill>
                <a:srgbClr val="FF0000"/>
              </a:solidFill>
            </a:endParaRPr>
          </a:p>
          <a:p>
            <a:pPr>
              <a:defRPr/>
            </a:pPr>
            <a:r>
              <a:rPr lang="vi-VN" sz="3600" b="1" dirty="0" smtClean="0">
                <a:solidFill>
                  <a:srgbClr val="0000FF"/>
                </a:solidFill>
                <a:latin typeface="Times New Roman" pitchFamily="18" charset="0"/>
                <a:cs typeface="Times New Roman" pitchFamily="18" charset="0"/>
              </a:rPr>
              <a:t>Question</a:t>
            </a:r>
            <a:r>
              <a:rPr lang="en-US" sz="3600" b="1" dirty="0" smtClean="0">
                <a:solidFill>
                  <a:srgbClr val="0000FF"/>
                </a:solidFill>
                <a:latin typeface="Times New Roman" pitchFamily="18" charset="0"/>
                <a:cs typeface="Times New Roman" pitchFamily="18" charset="0"/>
              </a:rPr>
              <a:t> 5</a:t>
            </a:r>
            <a:r>
              <a:rPr lang="vi-VN" sz="3600" b="1" dirty="0" smtClean="0">
                <a:solidFill>
                  <a:srgbClr val="0000FF"/>
                </a:solidFill>
                <a:latin typeface="Times New Roman" pitchFamily="18" charset="0"/>
                <a:cs typeface="Times New Roman" pitchFamily="18" charset="0"/>
              </a:rPr>
              <a:t>: </a:t>
            </a:r>
            <a:r>
              <a:rPr lang="en-US" sz="3600" b="1" dirty="0" smtClean="0">
                <a:solidFill>
                  <a:srgbClr val="0000FF"/>
                </a:solidFill>
                <a:latin typeface="Times New Roman" pitchFamily="18" charset="0"/>
                <a:cs typeface="Times New Roman" pitchFamily="18" charset="0"/>
              </a:rPr>
              <a:t>Rearrange the sentence.</a:t>
            </a:r>
            <a:endParaRPr lang="en-US" sz="3600" b="1" dirty="0">
              <a:solidFill>
                <a:srgbClr val="0000FF"/>
              </a:solidFill>
              <a:latin typeface="Times New Roman" pitchFamily="18" charset="0"/>
              <a:cs typeface="Times New Roman" pitchFamily="18" charset="0"/>
            </a:endParaRPr>
          </a:p>
        </p:txBody>
      </p:sp>
      <p:pic>
        <p:nvPicPr>
          <p:cNvPr id="10" name="Picture 9" descr="star.gif"/>
          <p:cNvPicPr>
            <a:picLocks noChangeAspect="1"/>
          </p:cNvPicPr>
          <p:nvPr/>
        </p:nvPicPr>
        <p:blipFill>
          <a:blip r:embed="rId9" cstate="print"/>
          <a:stretch>
            <a:fillRect/>
          </a:stretch>
        </p:blipFill>
        <p:spPr>
          <a:xfrm>
            <a:off x="304800" y="990600"/>
            <a:ext cx="1422400" cy="990600"/>
          </a:xfrm>
          <a:prstGeom prst="rect">
            <a:avLst/>
          </a:prstGeom>
        </p:spPr>
      </p:pic>
    </p:spTree>
    <p:extLst>
      <p:ext uri="{BB962C8B-B14F-4D97-AF65-F5344CB8AC3E}">
        <p14:creationId xmlns:p14="http://schemas.microsoft.com/office/powerpoint/2010/main" val="1370255616"/>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TRU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267"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28600" y="4648200"/>
            <a:ext cx="28289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71B552BF-7438-465F-A791-0C1E4B55D358}"/>
              </a:ext>
            </a:extLst>
          </p:cNvPr>
          <p:cNvSpPr/>
          <p:nvPr/>
        </p:nvSpPr>
        <p:spPr>
          <a:xfrm>
            <a:off x="304801" y="381000"/>
            <a:ext cx="8534400" cy="3962400"/>
          </a:xfrm>
          <a:prstGeom prst="rect">
            <a:avLst/>
          </a:prstGeom>
          <a:solidFill>
            <a:schemeClr val="bg1">
              <a:alpha val="8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3600" b="1" dirty="0">
              <a:solidFill>
                <a:srgbClr val="FF0000"/>
              </a:solidFill>
            </a:endParaRPr>
          </a:p>
        </p:txBody>
      </p:sp>
      <p:sp>
        <p:nvSpPr>
          <p:cNvPr id="9" name="TextBox 8"/>
          <p:cNvSpPr txBox="1"/>
          <p:nvPr/>
        </p:nvSpPr>
        <p:spPr>
          <a:xfrm>
            <a:off x="304800" y="381000"/>
            <a:ext cx="8305800" cy="3416320"/>
          </a:xfrm>
          <a:prstGeom prst="rect">
            <a:avLst/>
          </a:prstGeom>
          <a:noFill/>
        </p:spPr>
        <p:txBody>
          <a:bodyPr wrap="square" rtlCol="0">
            <a:spAutoFit/>
          </a:bodyPr>
          <a:lstStyle/>
          <a:p>
            <a:r>
              <a:rPr lang="vi-VN" sz="4000" b="1" dirty="0" smtClean="0">
                <a:solidFill>
                  <a:srgbClr val="0000FF"/>
                </a:solidFill>
                <a:latin typeface="Times New Roman" pitchFamily="18" charset="0"/>
                <a:cs typeface="Times New Roman" pitchFamily="18" charset="0"/>
              </a:rPr>
              <a:t>Question</a:t>
            </a:r>
            <a:r>
              <a:rPr lang="en-US" sz="4000" b="1" dirty="0" smtClean="0">
                <a:solidFill>
                  <a:srgbClr val="0000FF"/>
                </a:solidFill>
                <a:latin typeface="Times New Roman" pitchFamily="18" charset="0"/>
                <a:cs typeface="Times New Roman" pitchFamily="18" charset="0"/>
              </a:rPr>
              <a:t> 6</a:t>
            </a:r>
            <a:r>
              <a:rPr lang="vi-VN" sz="4000" b="1" dirty="0" smtClean="0">
                <a:solidFill>
                  <a:srgbClr val="0000FF"/>
                </a:solidFill>
                <a:latin typeface="Times New Roman" pitchFamily="18" charset="0"/>
                <a:cs typeface="Times New Roman" pitchFamily="18" charset="0"/>
              </a:rPr>
              <a:t>: </a:t>
            </a:r>
            <a:r>
              <a:rPr lang="en-US" sz="4000" b="1" dirty="0" smtClean="0">
                <a:solidFill>
                  <a:srgbClr val="0000FF"/>
                </a:solidFill>
                <a:latin typeface="Times New Roman" pitchFamily="18" charset="0"/>
                <a:cs typeface="Times New Roman" pitchFamily="18" charset="0"/>
              </a:rPr>
              <a:t>Look and say.</a:t>
            </a:r>
          </a:p>
          <a:p>
            <a:endParaRPr lang="en-US" sz="4400" dirty="0" smtClean="0"/>
          </a:p>
          <a:p>
            <a:r>
              <a:rPr lang="en-US" sz="4400" dirty="0" smtClean="0">
                <a:latin typeface="Times New Roman" pitchFamily="18" charset="0"/>
                <a:cs typeface="Times New Roman" pitchFamily="18" charset="0"/>
              </a:rPr>
              <a:t>Lily has a  …………… and she shouldn’t carry heavy things.               </a:t>
            </a:r>
          </a:p>
          <a:p>
            <a:endParaRPr lang="en-US" sz="4400" b="1" dirty="0"/>
          </a:p>
        </p:txBody>
      </p:sp>
      <p:pic>
        <p:nvPicPr>
          <p:cNvPr id="10" name="Picture 9" descr="Back Pain-312516.png"/>
          <p:cNvPicPr>
            <a:picLocks noChangeAspect="1"/>
          </p:cNvPicPr>
          <p:nvPr/>
        </p:nvPicPr>
        <p:blipFill>
          <a:blip r:embed="rId7" cstate="print"/>
          <a:stretch>
            <a:fillRect/>
          </a:stretch>
        </p:blipFill>
        <p:spPr>
          <a:xfrm>
            <a:off x="7696200" y="457200"/>
            <a:ext cx="1107947" cy="1524000"/>
          </a:xfrm>
          <a:prstGeom prst="rect">
            <a:avLst/>
          </a:prstGeom>
        </p:spPr>
      </p:pic>
      <p:sp>
        <p:nvSpPr>
          <p:cNvPr id="7" name="Rounded Rectangle 6">
            <a:extLst>
              <a:ext uri="{FF2B5EF4-FFF2-40B4-BE49-F238E27FC236}">
                <a16:creationId xmlns="" xmlns:a16="http://schemas.microsoft.com/office/drawing/2014/main" id="{C2A61748-226F-4E23-BA1E-8DBD44F6AE12}"/>
              </a:ext>
            </a:extLst>
          </p:cNvPr>
          <p:cNvSpPr/>
          <p:nvPr/>
        </p:nvSpPr>
        <p:spPr>
          <a:xfrm>
            <a:off x="2667000" y="1544790"/>
            <a:ext cx="2840180" cy="76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smtClean="0">
                <a:solidFill>
                  <a:srgbClr val="FF0000"/>
                </a:solidFill>
                <a:latin typeface="Times New Roman" pitchFamily="18" charset="0"/>
                <a:cs typeface="Times New Roman" pitchFamily="18" charset="0"/>
              </a:rPr>
              <a:t>backache</a:t>
            </a:r>
            <a:endParaRPr lang="en-US" sz="4400" b="1" dirty="0">
              <a:solidFill>
                <a:srgbClr val="FF0000"/>
              </a:solidFill>
              <a:latin typeface="Times New Roman" pitchFamily="18" charset="0"/>
              <a:cs typeface="Times New Roman" pitchFamily="18" charset="0"/>
            </a:endParaRPr>
          </a:p>
        </p:txBody>
      </p:sp>
      <p:sp>
        <p:nvSpPr>
          <p:cNvPr id="11" name="AutoShape 10">
            <a:hlinkClick r:id="rId8" action="ppaction://hlinksldjump" highlightClick="1"/>
          </p:cNvPr>
          <p:cNvSpPr>
            <a:spLocks noChangeArrowheads="1"/>
          </p:cNvSpPr>
          <p:nvPr/>
        </p:nvSpPr>
        <p:spPr bwMode="auto">
          <a:xfrm>
            <a:off x="8686800" y="6324600"/>
            <a:ext cx="457200" cy="533400"/>
          </a:xfrm>
          <a:prstGeom prst="actionButtonHome">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205918343"/>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subTnLst>
                                    <p:audio>
                                      <p:cMediaNode>
                                        <p:cTn display="0" masterRel="sameClick">
                                          <p:stCondLst>
                                            <p:cond evt="begin" delay="0">
                                              <p:tn val="13"/>
                                            </p:cond>
                                          </p:stCondLst>
                                          <p:endCondLst>
                                            <p:cond evt="onStopAudio" delay="0">
                                              <p:tgtEl>
                                                <p:sldTgt/>
                                              </p:tgtEl>
                                            </p:cond>
                                          </p:endCondLst>
                                        </p:cTn>
                                        <p:tgtEl>
                                          <p:sndTgt r:embed="rId4" name="TRU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291" name="Picture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313" y="4810125"/>
            <a:ext cx="21590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 xmlns:a16="http://schemas.microsoft.com/office/drawing/2014/main" id="{4E835AA8-2FC7-47DD-9A72-E546B4E65542}"/>
              </a:ext>
            </a:extLst>
          </p:cNvPr>
          <p:cNvSpPr/>
          <p:nvPr/>
        </p:nvSpPr>
        <p:spPr>
          <a:xfrm>
            <a:off x="152400" y="381000"/>
            <a:ext cx="8839200" cy="2057400"/>
          </a:xfrm>
          <a:prstGeom prst="rect">
            <a:avLst/>
          </a:prstGeom>
          <a:solidFill>
            <a:schemeClr val="bg1">
              <a:alpha val="8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4000" b="1" dirty="0" smtClean="0">
                <a:solidFill>
                  <a:srgbClr val="0000FF"/>
                </a:solidFill>
                <a:latin typeface="Times New Roman" pitchFamily="18" charset="0"/>
                <a:cs typeface="Times New Roman" pitchFamily="18" charset="0"/>
              </a:rPr>
              <a:t>Question</a:t>
            </a:r>
            <a:r>
              <a:rPr lang="en-US" sz="4000" b="1" dirty="0" smtClean="0">
                <a:solidFill>
                  <a:srgbClr val="0000FF"/>
                </a:solidFill>
                <a:latin typeface="Times New Roman" pitchFamily="18" charset="0"/>
                <a:cs typeface="Times New Roman" pitchFamily="18" charset="0"/>
              </a:rPr>
              <a:t> 7</a:t>
            </a:r>
            <a:r>
              <a:rPr lang="vi-VN" sz="4000" b="1" dirty="0" smtClean="0">
                <a:solidFill>
                  <a:srgbClr val="0000FF"/>
                </a:solidFill>
                <a:latin typeface="Times New Roman" pitchFamily="18" charset="0"/>
                <a:cs typeface="Times New Roman" pitchFamily="18" charset="0"/>
              </a:rPr>
              <a:t>: </a:t>
            </a:r>
            <a:r>
              <a:rPr lang="nl-NL" sz="4000" b="1" dirty="0" smtClean="0">
                <a:solidFill>
                  <a:srgbClr val="0000FF"/>
                </a:solidFill>
                <a:latin typeface="Times New Roman" pitchFamily="18" charset="0"/>
                <a:cs typeface="Times New Roman" pitchFamily="18" charset="0"/>
              </a:rPr>
              <a:t>Unscramble the words.</a:t>
            </a:r>
          </a:p>
          <a:p>
            <a:pPr algn="ctr">
              <a:defRPr/>
            </a:pPr>
            <a:r>
              <a:rPr lang="nl-NL" sz="4000" dirty="0" smtClean="0">
                <a:solidFill>
                  <a:schemeClr val="tx1"/>
                </a:solidFill>
                <a:latin typeface="Times New Roman" pitchFamily="18" charset="0"/>
                <a:cs typeface="Times New Roman" pitchFamily="18" charset="0"/>
              </a:rPr>
              <a:t>osre  traoth</a:t>
            </a:r>
            <a:endParaRPr lang="en-US" sz="4000" dirty="0">
              <a:solidFill>
                <a:schemeClr val="tx1"/>
              </a:solidFill>
              <a:latin typeface="Times New Roman" pitchFamily="18" charset="0"/>
              <a:cs typeface="Times New Roman" pitchFamily="18" charset="0"/>
            </a:endParaRPr>
          </a:p>
        </p:txBody>
      </p:sp>
      <p:sp>
        <p:nvSpPr>
          <p:cNvPr id="6" name="Oval Callout 5">
            <a:extLst>
              <a:ext uri="{FF2B5EF4-FFF2-40B4-BE49-F238E27FC236}">
                <a16:creationId xmlns="" xmlns:a16="http://schemas.microsoft.com/office/drawing/2014/main" id="{96ACF266-0737-4629-8D42-FBB48F4E3BD9}"/>
              </a:ext>
            </a:extLst>
          </p:cNvPr>
          <p:cNvSpPr/>
          <p:nvPr/>
        </p:nvSpPr>
        <p:spPr>
          <a:xfrm>
            <a:off x="2992440" y="3810000"/>
            <a:ext cx="3636960" cy="2362200"/>
          </a:xfrm>
          <a:prstGeom prst="wedgeEllipseCallout">
            <a:avLst>
              <a:gd name="adj1" fmla="val -82443"/>
              <a:gd name="adj2" fmla="val -4586"/>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solidFill>
                  <a:srgbClr val="FF0000"/>
                </a:solidFill>
              </a:rPr>
              <a:t>sore throat</a:t>
            </a:r>
            <a:endParaRPr lang="en-US" sz="3600" b="1" dirty="0">
              <a:solidFill>
                <a:srgbClr val="FF0000"/>
              </a:solidFill>
            </a:endParaRPr>
          </a:p>
        </p:txBody>
      </p:sp>
      <p:pic>
        <p:nvPicPr>
          <p:cNvPr id="8" name="Picture 7" descr="image_processing20200424-29859-agx92h.png"/>
          <p:cNvPicPr>
            <a:picLocks noChangeAspect="1"/>
          </p:cNvPicPr>
          <p:nvPr/>
        </p:nvPicPr>
        <p:blipFill>
          <a:blip r:embed="rId7" cstate="print"/>
          <a:stretch>
            <a:fillRect/>
          </a:stretch>
        </p:blipFill>
        <p:spPr>
          <a:xfrm>
            <a:off x="7683818" y="838200"/>
            <a:ext cx="1321118" cy="1447800"/>
          </a:xfrm>
          <a:prstGeom prst="rect">
            <a:avLst/>
          </a:prstGeom>
        </p:spPr>
      </p:pic>
      <p:sp>
        <p:nvSpPr>
          <p:cNvPr id="9" name="AutoShape 10">
            <a:hlinkClick r:id="rId8" action="ppaction://hlinksldjump" highlightClick="1"/>
          </p:cNvPr>
          <p:cNvSpPr>
            <a:spLocks noChangeArrowheads="1"/>
          </p:cNvSpPr>
          <p:nvPr/>
        </p:nvSpPr>
        <p:spPr bwMode="auto">
          <a:xfrm>
            <a:off x="8686800" y="6324600"/>
            <a:ext cx="457200" cy="533400"/>
          </a:xfrm>
          <a:prstGeom prst="actionButtonHome">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2242877373"/>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TRU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 xmlns:a16="http://schemas.microsoft.com/office/drawing/2014/main" id="{71B552BF-7438-465F-A791-0C1E4B55D358}"/>
              </a:ext>
            </a:extLst>
          </p:cNvPr>
          <p:cNvSpPr/>
          <p:nvPr/>
        </p:nvSpPr>
        <p:spPr>
          <a:xfrm>
            <a:off x="304801" y="381000"/>
            <a:ext cx="8534400" cy="3962400"/>
          </a:xfrm>
          <a:prstGeom prst="rect">
            <a:avLst/>
          </a:prstGeom>
          <a:solidFill>
            <a:schemeClr val="bg1">
              <a:alpha val="8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3600" b="1" dirty="0">
              <a:solidFill>
                <a:srgbClr val="FF0000"/>
              </a:solidFill>
            </a:endParaRPr>
          </a:p>
        </p:txBody>
      </p:sp>
      <p:sp>
        <p:nvSpPr>
          <p:cNvPr id="9" name="TextBox 8"/>
          <p:cNvSpPr txBox="1"/>
          <p:nvPr/>
        </p:nvSpPr>
        <p:spPr>
          <a:xfrm>
            <a:off x="381000" y="381000"/>
            <a:ext cx="8866930" cy="3416320"/>
          </a:xfrm>
          <a:prstGeom prst="rect">
            <a:avLst/>
          </a:prstGeom>
          <a:noFill/>
        </p:spPr>
        <p:txBody>
          <a:bodyPr wrap="square" rtlCol="0">
            <a:spAutoFit/>
          </a:bodyPr>
          <a:lstStyle/>
          <a:p>
            <a:r>
              <a:rPr lang="vi-VN" sz="4000" b="1" dirty="0" smtClean="0">
                <a:solidFill>
                  <a:srgbClr val="0000FF"/>
                </a:solidFill>
                <a:latin typeface="Times New Roman" pitchFamily="18" charset="0"/>
                <a:cs typeface="Times New Roman" pitchFamily="18" charset="0"/>
              </a:rPr>
              <a:t>Question</a:t>
            </a:r>
            <a:r>
              <a:rPr lang="en-US" sz="4000" b="1" dirty="0" smtClean="0">
                <a:solidFill>
                  <a:srgbClr val="0000FF"/>
                </a:solidFill>
                <a:latin typeface="Times New Roman" pitchFamily="18" charset="0"/>
                <a:cs typeface="Times New Roman" pitchFamily="18" charset="0"/>
              </a:rPr>
              <a:t> 8</a:t>
            </a:r>
            <a:r>
              <a:rPr lang="vi-VN" sz="4000" b="1" dirty="0" smtClean="0">
                <a:solidFill>
                  <a:srgbClr val="0000FF"/>
                </a:solidFill>
                <a:latin typeface="Times New Roman" pitchFamily="18" charset="0"/>
                <a:cs typeface="Times New Roman" pitchFamily="18" charset="0"/>
              </a:rPr>
              <a:t>: Choose the best answer. </a:t>
            </a:r>
            <a:endParaRPr lang="en-US" sz="4000" b="1" dirty="0" smtClean="0">
              <a:solidFill>
                <a:srgbClr val="0000FF"/>
              </a:solidFill>
              <a:latin typeface="Times New Roman" panose="02020603050405020304" pitchFamily="18" charset="0"/>
              <a:cs typeface="Times New Roman" panose="02020603050405020304" pitchFamily="18" charset="0"/>
            </a:endParaRPr>
          </a:p>
          <a:p>
            <a:r>
              <a:rPr lang="en-US" sz="3200" b="1" dirty="0" smtClean="0">
                <a:latin typeface="Times New Roman" pitchFamily="18" charset="0"/>
                <a:cs typeface="Times New Roman" pitchFamily="18" charset="0"/>
              </a:rPr>
              <a:t>John: What’s the matter with you?</a:t>
            </a:r>
          </a:p>
          <a:p>
            <a:r>
              <a:rPr lang="en-US" sz="3200" b="1" dirty="0" smtClean="0">
                <a:latin typeface="Times New Roman" pitchFamily="18" charset="0"/>
                <a:cs typeface="Times New Roman" pitchFamily="18" charset="0"/>
              </a:rPr>
              <a:t>Bill: I have a fever.</a:t>
            </a:r>
          </a:p>
          <a:p>
            <a:r>
              <a:rPr lang="en-US" sz="3200" b="1" dirty="0" smtClean="0">
                <a:latin typeface="Times New Roman" pitchFamily="18" charset="0"/>
                <a:cs typeface="Times New Roman" pitchFamily="18" charset="0"/>
              </a:rPr>
              <a:t>John: You should take medicine.</a:t>
            </a:r>
          </a:p>
          <a:p>
            <a:r>
              <a:rPr lang="en-US" sz="3200" b="1" dirty="0" smtClean="0">
                <a:latin typeface="Times New Roman" pitchFamily="18" charset="0"/>
                <a:cs typeface="Times New Roman" pitchFamily="18" charset="0"/>
              </a:rPr>
              <a:t>Bill: ………………</a:t>
            </a:r>
          </a:p>
          <a:p>
            <a:endParaRPr lang="en-US" sz="4400" b="1" dirty="0"/>
          </a:p>
        </p:txBody>
      </p:sp>
      <p:sp>
        <p:nvSpPr>
          <p:cNvPr id="11" name="AutoShape 10">
            <a:hlinkClick r:id="rId6" action="ppaction://hlinksldjump" highlightClick="1"/>
          </p:cNvPr>
          <p:cNvSpPr>
            <a:spLocks noChangeArrowheads="1"/>
          </p:cNvSpPr>
          <p:nvPr/>
        </p:nvSpPr>
        <p:spPr bwMode="auto">
          <a:xfrm>
            <a:off x="8686800" y="6324600"/>
            <a:ext cx="457200" cy="533400"/>
          </a:xfrm>
          <a:prstGeom prst="actionButtonHome">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 name="TextBox 12">
            <a:extLst>
              <a:ext uri="{FF2B5EF4-FFF2-40B4-BE49-F238E27FC236}">
                <a16:creationId xmlns:a16="http://schemas.microsoft.com/office/drawing/2014/main" xmlns="" id="{115EF1AB-B4D0-4F5F-8B39-FAE257D613F7}"/>
              </a:ext>
            </a:extLst>
          </p:cNvPr>
          <p:cNvSpPr txBox="1"/>
          <p:nvPr/>
        </p:nvSpPr>
        <p:spPr>
          <a:xfrm>
            <a:off x="457200" y="3352800"/>
            <a:ext cx="86868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A. </a:t>
            </a:r>
            <a:r>
              <a:rPr lang="en-US" sz="3200" b="1" dirty="0" smtClean="0">
                <a:latin typeface="Times New Roman" panose="02020603050405020304" pitchFamily="18" charset="0"/>
                <a:cs typeface="Times New Roman" panose="02020603050405020304" pitchFamily="18" charset="0"/>
              </a:rPr>
              <a:t>Yes, I will.</a:t>
            </a:r>
            <a:r>
              <a:rPr lang="vi-VN" sz="32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B. </a:t>
            </a:r>
            <a:r>
              <a:rPr lang="en-US" sz="3200" b="1" dirty="0" smtClean="0">
                <a:latin typeface="Times New Roman" panose="02020603050405020304" pitchFamily="18" charset="0"/>
                <a:cs typeface="Times New Roman" panose="02020603050405020304" pitchFamily="18" charset="0"/>
              </a:rPr>
              <a:t>Yes, I did.</a:t>
            </a:r>
            <a:endParaRPr lang="en-US" sz="3200" b="1" dirty="0">
              <a:latin typeface="Times New Roman" panose="02020603050405020304" pitchFamily="18" charset="0"/>
              <a:cs typeface="Times New Roman" panose="02020603050405020304" pitchFamily="18" charset="0"/>
            </a:endParaRPr>
          </a:p>
        </p:txBody>
      </p:sp>
      <p:sp>
        <p:nvSpPr>
          <p:cNvPr id="14" name="Oval 13"/>
          <p:cNvSpPr/>
          <p:nvPr/>
        </p:nvSpPr>
        <p:spPr>
          <a:xfrm>
            <a:off x="990600" y="34290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pic>
        <p:nvPicPr>
          <p:cNvPr id="15" name="Picture 14" descr="source.gif"/>
          <p:cNvPicPr>
            <a:picLocks noChangeAspect="1"/>
          </p:cNvPicPr>
          <p:nvPr/>
        </p:nvPicPr>
        <p:blipFill>
          <a:blip r:embed="rId7" cstate="print">
            <a:clrChange>
              <a:clrFrom>
                <a:srgbClr val="FFFFFF"/>
              </a:clrFrom>
              <a:clrTo>
                <a:srgbClr val="FFFFFF">
                  <a:alpha val="0"/>
                </a:srgbClr>
              </a:clrTo>
            </a:clrChange>
          </a:blip>
          <a:stretch>
            <a:fillRect/>
          </a:stretch>
        </p:blipFill>
        <p:spPr>
          <a:xfrm>
            <a:off x="0" y="3470550"/>
            <a:ext cx="3352800" cy="3352800"/>
          </a:xfrm>
          <a:prstGeom prst="rect">
            <a:avLst/>
          </a:prstGeom>
        </p:spPr>
      </p:pic>
    </p:spTree>
    <p:extLst>
      <p:ext uri="{BB962C8B-B14F-4D97-AF65-F5344CB8AC3E}">
        <p14:creationId xmlns:p14="http://schemas.microsoft.com/office/powerpoint/2010/main" val="205918343"/>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subTnLst>
                                    <p:audio>
                                      <p:cMediaNode>
                                        <p:cTn display="0" masterRel="sameClick">
                                          <p:stCondLst>
                                            <p:cond evt="begin" delay="0">
                                              <p:tn val="19"/>
                                            </p:cond>
                                          </p:stCondLst>
                                          <p:endCondLst>
                                            <p:cond evt="onStopAudio" delay="0">
                                              <p:tgtEl>
                                                <p:sldTgt/>
                                              </p:tgtEl>
                                            </p:cond>
                                          </p:endCondLst>
                                        </p:cTn>
                                        <p:tgtEl>
                                          <p:sndTgt r:embed="rId4" name="Correct-Sound-Effect-Bgm-_-Sound-Effec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3"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srcRect l="2299"/>
          <a:stretch>
            <a:fillRect/>
          </a:stretch>
        </p:blipFill>
        <p:spPr bwMode="auto">
          <a:xfrm>
            <a:off x="1600200" y="0"/>
            <a:ext cx="6477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6" presetClass="emph" presetSubtype="0" repeatCount="5000" fill="hold" nodeType="withEffect">
                                  <p:stCondLst>
                                    <p:cond delay="0"/>
                                  </p:stCondLst>
                                  <p:childTnLst>
                                    <p:animEffect transition="out" filter="fade">
                                      <p:cBhvr>
                                        <p:cTn id="8" dur="500" tmFilter="0, 0; .2, .5; .8, .5; 1, 0"/>
                                        <p:tgtEl>
                                          <p:spTgt spid="2"/>
                                        </p:tgtEl>
                                      </p:cBhvr>
                                    </p:animEffect>
                                    <p:animScale>
                                      <p:cBhvr>
                                        <p:cTn id="9" dur="250" autoRev="1" fill="hold"/>
                                        <p:tgtEl>
                                          <p:spTgt spid="2"/>
                                        </p:tgtEl>
                                      </p:cBhvr>
                                      <p:by x="105000" y="105000"/>
                                    </p:animScale>
                                  </p:childTnLst>
                                  <p:subTnLst>
                                    <p:audio>
                                      <p:cMediaNode>
                                        <p:cTn display="0" masterRel="sameClick">
                                          <p:stCondLst>
                                            <p:cond evt="begin" delay="0">
                                              <p:tn val="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4" cstate="print">
            <a:lum bright="-10000" contrast="20000"/>
          </a:blip>
          <a:srcRect/>
          <a:stretch>
            <a:fillRect/>
          </a:stretch>
        </p:blipFill>
        <p:spPr bwMode="auto">
          <a:xfrm>
            <a:off x="0" y="0"/>
            <a:ext cx="9144000" cy="6858000"/>
          </a:xfrm>
          <a:prstGeom prst="rect">
            <a:avLst/>
          </a:prstGeom>
          <a:noFill/>
          <a:ln w="9525">
            <a:noFill/>
            <a:miter lim="800000"/>
            <a:headEnd/>
            <a:tailEnd/>
          </a:ln>
          <a:effectLst/>
        </p:spPr>
      </p:pic>
      <p:sp>
        <p:nvSpPr>
          <p:cNvPr id="20482" name="AutoShape 2" descr="School Board PNG Clip Art Image | Gallery Yopriceville - High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School Board PNG Clip Art Image | Gallery Yopriceville - High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School Board PNG Clip Art Image | Gallery Yopriceville - High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3" name="AutoShape 13" descr="Cute Baby Clipart - Clipart Kid | Horse cartoon, Cartoon hors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29" name="Straight Connector 28"/>
          <p:cNvCxnSpPr/>
          <p:nvPr/>
        </p:nvCxnSpPr>
        <p:spPr>
          <a:xfrm rot="5400000">
            <a:off x="3467497" y="2171303"/>
            <a:ext cx="2209800"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2971800" y="1828800"/>
            <a:ext cx="3200400"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 y="381000"/>
            <a:ext cx="8610600" cy="707886"/>
          </a:xfrm>
          <a:prstGeom prst="rect">
            <a:avLst/>
          </a:prstGeom>
          <a:noFill/>
        </p:spPr>
        <p:txBody>
          <a:bodyPr wrap="square" rtlCol="0">
            <a:spAutoFit/>
          </a:bodyPr>
          <a:lstStyle/>
          <a:p>
            <a:pPr algn="ctr"/>
            <a:r>
              <a:rPr lang="en-US" sz="4000" dirty="0" smtClean="0">
                <a:ln>
                  <a:solidFill>
                    <a:sysClr val="windowText" lastClr="000000"/>
                  </a:solidFill>
                </a:ln>
                <a:solidFill>
                  <a:sysClr val="windowText" lastClr="000000"/>
                </a:solidFill>
                <a:effectLst>
                  <a:outerShdw blurRad="38100" dist="38100" dir="2700000" algn="tl">
                    <a:srgbClr val="000000">
                      <a:alpha val="43137"/>
                    </a:srgbClr>
                  </a:outerShdw>
                </a:effectLst>
              </a:rPr>
              <a:t>GROUP DIVISION</a:t>
            </a:r>
            <a:endParaRPr lang="en-US" sz="4000" dirty="0">
              <a:ln>
                <a:solidFill>
                  <a:sysClr val="windowText" lastClr="000000"/>
                </a:solidFill>
              </a:ln>
              <a:solidFill>
                <a:sysClr val="windowText" lastClr="000000"/>
              </a:solidFill>
              <a:effectLst>
                <a:outerShdw blurRad="38100" dist="38100" dir="2700000" algn="tl">
                  <a:srgbClr val="000000">
                    <a:alpha val="43137"/>
                  </a:srgbClr>
                </a:outerShdw>
              </a:effectLst>
            </a:endParaRPr>
          </a:p>
        </p:txBody>
      </p:sp>
      <p:sp>
        <p:nvSpPr>
          <p:cNvPr id="18" name="TextBox 17"/>
          <p:cNvSpPr txBox="1"/>
          <p:nvPr/>
        </p:nvSpPr>
        <p:spPr>
          <a:xfrm>
            <a:off x="3124200" y="1219994"/>
            <a:ext cx="1371600" cy="584775"/>
          </a:xfrm>
          <a:prstGeom prst="rect">
            <a:avLst/>
          </a:prstGeom>
          <a:noFill/>
        </p:spPr>
        <p:txBody>
          <a:bodyPr wrap="square" rtlCol="0">
            <a:spAutoFit/>
          </a:bodyPr>
          <a:lstStyle/>
          <a:p>
            <a:pPr algn="ctr"/>
            <a:r>
              <a:rPr lang="en-US" sz="3200" dirty="0" smtClean="0">
                <a:ln>
                  <a:solidFill>
                    <a:sysClr val="windowText" lastClr="000000"/>
                  </a:solidFill>
                </a:ln>
                <a:solidFill>
                  <a:sysClr val="windowText" lastClr="000000"/>
                </a:solidFill>
              </a:rPr>
              <a:t>Team 1 </a:t>
            </a:r>
            <a:endParaRPr lang="en-US" sz="3200" dirty="0">
              <a:ln>
                <a:solidFill>
                  <a:sysClr val="windowText" lastClr="000000"/>
                </a:solidFill>
              </a:ln>
              <a:solidFill>
                <a:sysClr val="windowText" lastClr="000000"/>
              </a:solidFill>
            </a:endParaRPr>
          </a:p>
        </p:txBody>
      </p:sp>
      <p:sp>
        <p:nvSpPr>
          <p:cNvPr id="20" name="TextBox 19"/>
          <p:cNvSpPr txBox="1"/>
          <p:nvPr/>
        </p:nvSpPr>
        <p:spPr>
          <a:xfrm>
            <a:off x="4648200" y="1219200"/>
            <a:ext cx="1371600" cy="584775"/>
          </a:xfrm>
          <a:prstGeom prst="rect">
            <a:avLst/>
          </a:prstGeom>
          <a:noFill/>
        </p:spPr>
        <p:txBody>
          <a:bodyPr wrap="square" rtlCol="0">
            <a:spAutoFit/>
          </a:bodyPr>
          <a:lstStyle/>
          <a:p>
            <a:pPr algn="ctr"/>
            <a:r>
              <a:rPr lang="en-US" sz="3200" dirty="0" smtClean="0">
                <a:ln>
                  <a:solidFill>
                    <a:sysClr val="windowText" lastClr="000000"/>
                  </a:solidFill>
                </a:ln>
                <a:solidFill>
                  <a:sysClr val="windowText" lastClr="000000"/>
                </a:solidFill>
              </a:rPr>
              <a:t>Team 2 </a:t>
            </a:r>
            <a:endParaRPr lang="en-US" sz="3200" dirty="0">
              <a:ln>
                <a:solidFill>
                  <a:sysClr val="windowText" lastClr="000000"/>
                </a:solidFill>
              </a:ln>
              <a:solidFill>
                <a:sysClr val="windowText" lastClr="000000"/>
              </a:solidFill>
            </a:endParaRPr>
          </a:p>
        </p:txBody>
      </p:sp>
      <p:sp>
        <p:nvSpPr>
          <p:cNvPr id="21" name="Explosion 1 20"/>
          <p:cNvSpPr/>
          <p:nvPr/>
        </p:nvSpPr>
        <p:spPr>
          <a:xfrm rot="21047208">
            <a:off x="1828800" y="2514600"/>
            <a:ext cx="6477000" cy="3962400"/>
          </a:xfrm>
          <a:prstGeom prst="irregularSeal1">
            <a:avLst/>
          </a:prstGeom>
          <a:solidFill>
            <a:schemeClr val="accent6">
              <a:lumMod val="75000"/>
            </a:schemeClr>
          </a:solidFill>
          <a:ln>
            <a:solidFill>
              <a:schemeClr val="accent6">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omic Sans MS" pitchFamily="66" charset="0"/>
              </a:rPr>
              <a:t>TRY </a:t>
            </a:r>
          </a:p>
          <a:p>
            <a:pPr algn="ctr"/>
            <a:r>
              <a:rPr lang="en-US" sz="3600" b="1" dirty="0" smtClean="0">
                <a:solidFill>
                  <a:schemeClr val="tx1"/>
                </a:solidFill>
                <a:latin typeface="Comic Sans MS" pitchFamily="66" charset="0"/>
              </a:rPr>
              <a:t>YOUR BEST</a:t>
            </a:r>
            <a:endParaRPr lang="en-US" sz="3600" b="1" dirty="0">
              <a:solidFill>
                <a:schemeClr val="tx1"/>
              </a:solidFill>
              <a:latin typeface="Comic Sans MS" pitchFamily="66" charset="0"/>
            </a:endParaRPr>
          </a:p>
        </p:txBody>
      </p:sp>
      <p:pic>
        <p:nvPicPr>
          <p:cNvPr id="55302" name="Picture 6" descr="Thumbs Up Star Png , Free Transparent Clipart - ClipartKey"/>
          <p:cNvPicPr>
            <a:picLocks noChangeAspect="1" noChangeArrowheads="1"/>
          </p:cNvPicPr>
          <p:nvPr/>
        </p:nvPicPr>
        <p:blipFill>
          <a:blip r:embed="rId5" cstate="print">
            <a:clrChange>
              <a:clrFrom>
                <a:srgbClr val="F7F7F7"/>
              </a:clrFrom>
              <a:clrTo>
                <a:srgbClr val="F7F7F7">
                  <a:alpha val="0"/>
                </a:srgbClr>
              </a:clrTo>
            </a:clrChange>
            <a:lum contrast="20000"/>
          </a:blip>
          <a:srcRect/>
          <a:stretch>
            <a:fillRect/>
          </a:stretch>
        </p:blipFill>
        <p:spPr bwMode="auto">
          <a:xfrm rot="20980330">
            <a:off x="5377574" y="4119016"/>
            <a:ext cx="3622237" cy="193588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p:circl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250" autoRev="1" fill="hold">
                                          <p:stCondLst>
                                            <p:cond delay="0"/>
                                          </p:stCondLst>
                                        </p:cTn>
                                        <p:tgtEl>
                                          <p:spTgt spid="13"/>
                                        </p:tgtEl>
                                        <p:attrNameLst>
                                          <p:attrName>ppt_w</p:attrName>
                                        </p:attrNameLst>
                                      </p:cBhvr>
                                    </p:anim>
                                    <p:anim by="(#ppt_w*0.50)" calcmode="lin" valueType="num">
                                      <p:cBhvr>
                                        <p:cTn id="8" dur="250" decel="50000" autoRev="1" fill="hold">
                                          <p:stCondLst>
                                            <p:cond delay="0"/>
                                          </p:stCondLst>
                                        </p:cTn>
                                        <p:tgtEl>
                                          <p:spTgt spid="13"/>
                                        </p:tgtEl>
                                        <p:attrNameLst>
                                          <p:attrName>ppt_x</p:attrName>
                                        </p:attrNameLst>
                                      </p:cBhvr>
                                    </p:anim>
                                    <p:anim from="(-#ppt_h/2)" to="(#ppt_y)" calcmode="lin" valueType="num">
                                      <p:cBhvr>
                                        <p:cTn id="9" dur="500" fill="hold">
                                          <p:stCondLst>
                                            <p:cond delay="0"/>
                                          </p:stCondLst>
                                        </p:cTn>
                                        <p:tgtEl>
                                          <p:spTgt spid="13"/>
                                        </p:tgtEl>
                                        <p:attrNameLst>
                                          <p:attrName>ppt_y</p:attrName>
                                        </p:attrNameLst>
                                      </p:cBhvr>
                                    </p:anim>
                                    <p:animRot by="21600000">
                                      <p:cBhvr>
                                        <p:cTn id="10" dur="500" fill="hold">
                                          <p:stCondLst>
                                            <p:cond delay="0"/>
                                          </p:stCondLst>
                                        </p:cTn>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1000" fill="hold"/>
                                        <p:tgtEl>
                                          <p:spTgt spid="29"/>
                                        </p:tgtEl>
                                        <p:attrNameLst>
                                          <p:attrName>ppt_w</p:attrName>
                                        </p:attrNameLst>
                                      </p:cBhvr>
                                      <p:tavLst>
                                        <p:tav tm="0">
                                          <p:val>
                                            <p:strVal val="#ppt_w+.3"/>
                                          </p:val>
                                        </p:tav>
                                        <p:tav tm="100000">
                                          <p:val>
                                            <p:strVal val="#ppt_w"/>
                                          </p:val>
                                        </p:tav>
                                      </p:tavLst>
                                    </p:anim>
                                    <p:anim calcmode="lin" valueType="num">
                                      <p:cBhvr>
                                        <p:cTn id="16" dur="1000" fill="hold"/>
                                        <p:tgtEl>
                                          <p:spTgt spid="29"/>
                                        </p:tgtEl>
                                        <p:attrNameLst>
                                          <p:attrName>ppt_h</p:attrName>
                                        </p:attrNameLst>
                                      </p:cBhvr>
                                      <p:tavLst>
                                        <p:tav tm="0">
                                          <p:val>
                                            <p:strVal val="#ppt_h"/>
                                          </p:val>
                                        </p:tav>
                                        <p:tav tm="100000">
                                          <p:val>
                                            <p:strVal val="#ppt_h"/>
                                          </p:val>
                                        </p:tav>
                                      </p:tavLst>
                                    </p:anim>
                                    <p:animEffect transition="in" filter="fade">
                                      <p:cBhvr>
                                        <p:cTn id="17" dur="1000"/>
                                        <p:tgtEl>
                                          <p:spTgt spid="29"/>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1000" fill="hold"/>
                                        <p:tgtEl>
                                          <p:spTgt spid="31"/>
                                        </p:tgtEl>
                                        <p:attrNameLst>
                                          <p:attrName>ppt_w</p:attrName>
                                        </p:attrNameLst>
                                      </p:cBhvr>
                                      <p:tavLst>
                                        <p:tav tm="0">
                                          <p:val>
                                            <p:strVal val="#ppt_w+.3"/>
                                          </p:val>
                                        </p:tav>
                                        <p:tav tm="100000">
                                          <p:val>
                                            <p:strVal val="#ppt_w"/>
                                          </p:val>
                                        </p:tav>
                                      </p:tavLst>
                                    </p:anim>
                                    <p:anim calcmode="lin" valueType="num">
                                      <p:cBhvr>
                                        <p:cTn id="21" dur="1000" fill="hold"/>
                                        <p:tgtEl>
                                          <p:spTgt spid="31"/>
                                        </p:tgtEl>
                                        <p:attrNameLst>
                                          <p:attrName>ppt_h</p:attrName>
                                        </p:attrNameLst>
                                      </p:cBhvr>
                                      <p:tavLst>
                                        <p:tav tm="0">
                                          <p:val>
                                            <p:strVal val="#ppt_h"/>
                                          </p:val>
                                        </p:tav>
                                        <p:tav tm="100000">
                                          <p:val>
                                            <p:strVal val="#ppt_h"/>
                                          </p:val>
                                        </p:tav>
                                      </p:tavLst>
                                    </p:anim>
                                    <p:animEffect transition="in" filter="fade">
                                      <p:cBhvr>
                                        <p:cTn id="22" dur="1000"/>
                                        <p:tgtEl>
                                          <p:spTgt spid="31"/>
                                        </p:tgtEl>
                                      </p:cBhvr>
                                    </p:animEffect>
                                  </p:childTnLst>
                                </p:cTn>
                              </p:par>
                              <p:par>
                                <p:cTn id="23" presetID="50" presetClass="entr" presetSubtype="0" decel="10000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strVal val="#ppt_w+.3"/>
                                          </p:val>
                                        </p:tav>
                                        <p:tav tm="100000">
                                          <p:val>
                                            <p:strVal val="#ppt_w"/>
                                          </p:val>
                                        </p:tav>
                                      </p:tavLst>
                                    </p:anim>
                                    <p:anim calcmode="lin" valueType="num">
                                      <p:cBhvr>
                                        <p:cTn id="26" dur="1000" fill="hold"/>
                                        <p:tgtEl>
                                          <p:spTgt spid="18"/>
                                        </p:tgtEl>
                                        <p:attrNameLst>
                                          <p:attrName>ppt_h</p:attrName>
                                        </p:attrNameLst>
                                      </p:cBhvr>
                                      <p:tavLst>
                                        <p:tav tm="0">
                                          <p:val>
                                            <p:strVal val="#ppt_h"/>
                                          </p:val>
                                        </p:tav>
                                        <p:tav tm="100000">
                                          <p:val>
                                            <p:strVal val="#ppt_h"/>
                                          </p:val>
                                        </p:tav>
                                      </p:tavLst>
                                    </p:anim>
                                    <p:animEffect transition="in" filter="fade">
                                      <p:cBhvr>
                                        <p:cTn id="27" dur="1000"/>
                                        <p:tgtEl>
                                          <p:spTgt spid="18"/>
                                        </p:tgtEl>
                                      </p:cBhvr>
                                    </p:animEffect>
                                  </p:childTnLst>
                                </p:cTn>
                              </p:par>
                              <p:par>
                                <p:cTn id="28" presetID="50" presetClass="entr" presetSubtype="0" decel="10000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strVal val="#ppt_w+.3"/>
                                          </p:val>
                                        </p:tav>
                                        <p:tav tm="100000">
                                          <p:val>
                                            <p:strVal val="#ppt_w"/>
                                          </p:val>
                                        </p:tav>
                                      </p:tavLst>
                                    </p:anim>
                                    <p:anim calcmode="lin" valueType="num">
                                      <p:cBhvr>
                                        <p:cTn id="31" dur="1000" fill="hold"/>
                                        <p:tgtEl>
                                          <p:spTgt spid="20"/>
                                        </p:tgtEl>
                                        <p:attrNameLst>
                                          <p:attrName>ppt_h</p:attrName>
                                        </p:attrNameLst>
                                      </p:cBhvr>
                                      <p:tavLst>
                                        <p:tav tm="0">
                                          <p:val>
                                            <p:strVal val="#ppt_h"/>
                                          </p:val>
                                        </p:tav>
                                        <p:tav tm="100000">
                                          <p:val>
                                            <p:strVal val="#ppt_h"/>
                                          </p:val>
                                        </p:tav>
                                      </p:tavLst>
                                    </p:anim>
                                    <p:animEffect transition="in" filter="fade">
                                      <p:cBhvr>
                                        <p:cTn id="32" dur="1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0" fill="hold" nodeType="withEffect">
                                  <p:stCondLst>
                                    <p:cond delay="0"/>
                                  </p:stCondLst>
                                  <p:childTnLst>
                                    <p:set>
                                      <p:cBhvr>
                                        <p:cTn id="41" dur="1" fill="hold">
                                          <p:stCondLst>
                                            <p:cond delay="0"/>
                                          </p:stCondLst>
                                        </p:cTn>
                                        <p:tgtEl>
                                          <p:spTgt spid="55302"/>
                                        </p:tgtEl>
                                        <p:attrNameLst>
                                          <p:attrName>style.visibility</p:attrName>
                                        </p:attrNameLst>
                                      </p:cBhvr>
                                      <p:to>
                                        <p:strVal val="visible"/>
                                      </p:to>
                                    </p:set>
                                    <p:anim calcmode="lin" valueType="num">
                                      <p:cBhvr>
                                        <p:cTn id="42" dur="500" fill="hold"/>
                                        <p:tgtEl>
                                          <p:spTgt spid="55302"/>
                                        </p:tgtEl>
                                        <p:attrNameLst>
                                          <p:attrName>ppt_w</p:attrName>
                                        </p:attrNameLst>
                                      </p:cBhvr>
                                      <p:tavLst>
                                        <p:tav tm="0">
                                          <p:val>
                                            <p:fltVal val="0"/>
                                          </p:val>
                                        </p:tav>
                                        <p:tav tm="100000">
                                          <p:val>
                                            <p:strVal val="#ppt_w"/>
                                          </p:val>
                                        </p:tav>
                                      </p:tavLst>
                                    </p:anim>
                                    <p:anim calcmode="lin" valueType="num">
                                      <p:cBhvr>
                                        <p:cTn id="43" dur="500" fill="hold"/>
                                        <p:tgtEl>
                                          <p:spTgt spid="55302"/>
                                        </p:tgtEl>
                                        <p:attrNameLst>
                                          <p:attrName>ppt_h</p:attrName>
                                        </p:attrNameLst>
                                      </p:cBhvr>
                                      <p:tavLst>
                                        <p:tav tm="0">
                                          <p:val>
                                            <p:fltVal val="0"/>
                                          </p:val>
                                        </p:tav>
                                        <p:tav tm="100000">
                                          <p:val>
                                            <p:strVal val="#ppt_h"/>
                                          </p:val>
                                        </p:tav>
                                      </p:tavLst>
                                    </p:anim>
                                    <p:animEffect transition="in" filter="fade">
                                      <p:cBhvr>
                                        <p:cTn id="44" dur="5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0" grpId="0"/>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62200" y="0"/>
            <a:ext cx="2215671"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0000FF"/>
                </a:solidFill>
                <a:effectLst>
                  <a:outerShdw blurRad="50800" dist="39000" dir="5460000" algn="tl">
                    <a:srgbClr val="000000">
                      <a:alpha val="38000"/>
                    </a:srgbClr>
                  </a:outerShdw>
                </a:effectLst>
              </a:rPr>
              <a:t>Unit 11:</a:t>
            </a:r>
            <a:endParaRPr lang="en-US" sz="4800" b="1" cap="none" spc="0" dirty="0">
              <a:ln w="11430"/>
              <a:solidFill>
                <a:srgbClr val="0000FF"/>
              </a:solidFill>
              <a:effectLst>
                <a:outerShdw blurRad="50800" dist="39000" dir="5460000" algn="tl">
                  <a:srgbClr val="000000">
                    <a:alpha val="38000"/>
                  </a:srgbClr>
                </a:outerShdw>
              </a:effectLst>
            </a:endParaRPr>
          </a:p>
        </p:txBody>
      </p:sp>
      <p:sp>
        <p:nvSpPr>
          <p:cNvPr id="10" name="Rectangle 9"/>
          <p:cNvSpPr/>
          <p:nvPr/>
        </p:nvSpPr>
        <p:spPr>
          <a:xfrm>
            <a:off x="4458270" y="8930"/>
            <a:ext cx="2356735"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0000FF"/>
                </a:solidFill>
                <a:effectLst>
                  <a:outerShdw blurRad="50800" dist="39000" dir="5460000" algn="tl">
                    <a:srgbClr val="000000">
                      <a:alpha val="38000"/>
                    </a:srgbClr>
                  </a:outerShdw>
                </a:effectLst>
              </a:rPr>
              <a:t>Lesson 2</a:t>
            </a:r>
            <a:endParaRPr lang="en-US" sz="4800" b="1" cap="none" spc="0" dirty="0">
              <a:ln w="11430"/>
              <a:solidFill>
                <a:srgbClr val="0000FF"/>
              </a:solidFill>
              <a:effectLst>
                <a:outerShdw blurRad="50800" dist="39000" dir="5460000" algn="tl">
                  <a:srgbClr val="000000">
                    <a:alpha val="38000"/>
                  </a:srgbClr>
                </a:outerShdw>
              </a:effectLst>
            </a:endParaRPr>
          </a:p>
        </p:txBody>
      </p:sp>
      <p:pic>
        <p:nvPicPr>
          <p:cNvPr id="4100" name="Picture 4"/>
          <p:cNvPicPr>
            <a:picLocks noChangeAspect="1" noChangeArrowheads="1"/>
          </p:cNvPicPr>
          <p:nvPr/>
        </p:nvPicPr>
        <p:blipFill>
          <a:blip r:embed="rId4" cstate="print"/>
          <a:srcRect/>
          <a:stretch>
            <a:fillRect/>
          </a:stretch>
        </p:blipFill>
        <p:spPr bwMode="auto">
          <a:xfrm>
            <a:off x="228600" y="1066800"/>
            <a:ext cx="5160917" cy="8382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cstate="print">
            <a:lum contrast="20000"/>
          </a:blip>
          <a:srcRect/>
          <a:stretch>
            <a:fillRect/>
          </a:stretch>
        </p:blipFill>
        <p:spPr bwMode="auto">
          <a:xfrm>
            <a:off x="387925" y="2362200"/>
            <a:ext cx="8472311" cy="2895600"/>
          </a:xfrm>
          <a:prstGeom prst="rect">
            <a:avLst/>
          </a:prstGeom>
          <a:noFill/>
          <a:ln w="9525">
            <a:noFill/>
            <a:miter lim="800000"/>
            <a:headEnd/>
            <a:tailEnd/>
          </a:ln>
          <a:effectLst/>
        </p:spPr>
      </p:pic>
    </p:spTree>
    <p:extLst>
      <p:ext uri="{BB962C8B-B14F-4D97-AF65-F5344CB8AC3E}">
        <p14:creationId xmlns:p14="http://schemas.microsoft.com/office/powerpoint/2010/main" val="606138717"/>
      </p:ext>
    </p:extLst>
  </p:cSld>
  <p:clrMapOvr>
    <a:masterClrMapping/>
  </p:clrMapOvr>
  <p:transition spd="med">
    <p:pull/>
    <p:sndAc>
      <p:stSnd>
        <p:snd r:embed="rId3"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P5_track 31.mp3">
            <a:hlinkClick r:id="" action="ppaction://media"/>
          </p:cNvPr>
          <p:cNvPicPr>
            <a:picLocks noRot="1" noChangeAspect="1"/>
          </p:cNvPicPr>
          <p:nvPr>
            <a:audioFile r:link="rId1"/>
          </p:nvPr>
        </p:nvPicPr>
        <p:blipFill>
          <a:blip r:embed="rId11" cstate="print"/>
          <a:stretch>
            <a:fillRect/>
          </a:stretch>
        </p:blipFill>
        <p:spPr>
          <a:xfrm>
            <a:off x="4724400" y="1295400"/>
            <a:ext cx="457200" cy="457200"/>
          </a:xfrm>
          <a:prstGeom prst="rect">
            <a:avLst/>
          </a:prstGeom>
        </p:spPr>
      </p:pic>
      <p:sp>
        <p:nvSpPr>
          <p:cNvPr id="9" name="Rectangle 8"/>
          <p:cNvSpPr/>
          <p:nvPr/>
        </p:nvSpPr>
        <p:spPr>
          <a:xfrm>
            <a:off x="2362200" y="0"/>
            <a:ext cx="2215671"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0000FF"/>
                </a:solidFill>
                <a:effectLst>
                  <a:outerShdw blurRad="50800" dist="39000" dir="5460000" algn="tl">
                    <a:srgbClr val="000000">
                      <a:alpha val="38000"/>
                    </a:srgbClr>
                  </a:outerShdw>
                </a:effectLst>
              </a:rPr>
              <a:t>Unit 11:</a:t>
            </a:r>
            <a:endParaRPr lang="en-US" sz="4800" b="1" cap="none" spc="0" dirty="0">
              <a:ln w="11430"/>
              <a:solidFill>
                <a:srgbClr val="0000FF"/>
              </a:solidFill>
              <a:effectLst>
                <a:outerShdw blurRad="50800" dist="39000" dir="5460000" algn="tl">
                  <a:srgbClr val="000000">
                    <a:alpha val="38000"/>
                  </a:srgbClr>
                </a:outerShdw>
              </a:effectLst>
            </a:endParaRPr>
          </a:p>
        </p:txBody>
      </p:sp>
      <p:sp>
        <p:nvSpPr>
          <p:cNvPr id="10" name="Rectangle 9"/>
          <p:cNvSpPr/>
          <p:nvPr/>
        </p:nvSpPr>
        <p:spPr>
          <a:xfrm>
            <a:off x="4458270" y="8930"/>
            <a:ext cx="2356735"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0000FF"/>
                </a:solidFill>
                <a:effectLst>
                  <a:outerShdw blurRad="50800" dist="39000" dir="5460000" algn="tl">
                    <a:srgbClr val="000000">
                      <a:alpha val="38000"/>
                    </a:srgbClr>
                  </a:outerShdw>
                </a:effectLst>
              </a:rPr>
              <a:t>Lesson 2</a:t>
            </a:r>
            <a:endParaRPr lang="en-US" sz="4800" b="1" cap="none" spc="0" dirty="0">
              <a:ln w="11430"/>
              <a:solidFill>
                <a:srgbClr val="0000FF"/>
              </a:solidFill>
              <a:effectLst>
                <a:outerShdw blurRad="50800" dist="39000" dir="5460000" algn="tl">
                  <a:srgbClr val="000000">
                    <a:alpha val="38000"/>
                  </a:srgbClr>
                </a:outerShdw>
              </a:effectLst>
            </a:endParaRPr>
          </a:p>
        </p:txBody>
      </p:sp>
      <p:pic>
        <p:nvPicPr>
          <p:cNvPr id="4100" name="track 31"/>
          <p:cNvPicPr>
            <a:picLocks noChangeAspect="1" noChangeArrowheads="1"/>
          </p:cNvPicPr>
          <p:nvPr/>
        </p:nvPicPr>
        <p:blipFill>
          <a:blip r:embed="rId12" cstate="print"/>
          <a:srcRect/>
          <a:stretch>
            <a:fillRect/>
          </a:stretch>
        </p:blipFill>
        <p:spPr bwMode="auto">
          <a:xfrm>
            <a:off x="228600" y="1066800"/>
            <a:ext cx="5160917" cy="8382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13" cstate="print">
            <a:lum contrast="20000"/>
          </a:blip>
          <a:srcRect/>
          <a:stretch>
            <a:fillRect/>
          </a:stretch>
        </p:blipFill>
        <p:spPr bwMode="auto">
          <a:xfrm>
            <a:off x="387925" y="2362200"/>
            <a:ext cx="8472311" cy="2895600"/>
          </a:xfrm>
          <a:prstGeom prst="rect">
            <a:avLst/>
          </a:prstGeom>
          <a:noFill/>
          <a:ln w="9525">
            <a:noFill/>
            <a:miter lim="800000"/>
            <a:headEnd/>
            <a:tailEnd/>
          </a:ln>
          <a:effectLst/>
        </p:spPr>
      </p:pic>
      <p:sp>
        <p:nvSpPr>
          <p:cNvPr id="8" name="TextBox 7"/>
          <p:cNvSpPr txBox="1"/>
          <p:nvPr/>
        </p:nvSpPr>
        <p:spPr>
          <a:xfrm>
            <a:off x="2639295" y="3041075"/>
            <a:ext cx="1524000" cy="461665"/>
          </a:xfrm>
          <a:prstGeom prst="rect">
            <a:avLst/>
          </a:prstGeom>
          <a:noFill/>
        </p:spPr>
        <p:txBody>
          <a:bodyPr wrap="square" rtlCol="0">
            <a:spAutoFit/>
          </a:bodyPr>
          <a:lstStyle/>
          <a:p>
            <a:r>
              <a:rPr lang="en-US" sz="2400" dirty="0" smtClean="0"/>
              <a:t>toothache</a:t>
            </a:r>
            <a:endParaRPr lang="en-US" sz="2400" b="1" dirty="0">
              <a:solidFill>
                <a:srgbClr val="00B050"/>
              </a:solidFill>
            </a:endParaRPr>
          </a:p>
        </p:txBody>
      </p:sp>
      <p:sp>
        <p:nvSpPr>
          <p:cNvPr id="11" name="TextBox 10"/>
          <p:cNvSpPr txBox="1"/>
          <p:nvPr/>
        </p:nvSpPr>
        <p:spPr>
          <a:xfrm>
            <a:off x="3505200" y="3484420"/>
            <a:ext cx="1524000" cy="461665"/>
          </a:xfrm>
          <a:prstGeom prst="rect">
            <a:avLst/>
          </a:prstGeom>
          <a:noFill/>
        </p:spPr>
        <p:txBody>
          <a:bodyPr wrap="square" rtlCol="0">
            <a:spAutoFit/>
          </a:bodyPr>
          <a:lstStyle/>
          <a:p>
            <a:r>
              <a:rPr lang="en-US" sz="2400" dirty="0" smtClean="0"/>
              <a:t>backache</a:t>
            </a:r>
            <a:endParaRPr lang="en-US" sz="2400" b="1" dirty="0">
              <a:solidFill>
                <a:srgbClr val="00B050"/>
              </a:solidFill>
            </a:endParaRPr>
          </a:p>
        </p:txBody>
      </p:sp>
      <p:sp>
        <p:nvSpPr>
          <p:cNvPr id="12" name="TextBox 11"/>
          <p:cNvSpPr txBox="1"/>
          <p:nvPr/>
        </p:nvSpPr>
        <p:spPr>
          <a:xfrm>
            <a:off x="3657600" y="3927765"/>
            <a:ext cx="1524000" cy="461665"/>
          </a:xfrm>
          <a:prstGeom prst="rect">
            <a:avLst/>
          </a:prstGeom>
          <a:noFill/>
        </p:spPr>
        <p:txBody>
          <a:bodyPr wrap="square" rtlCol="0">
            <a:spAutoFit/>
          </a:bodyPr>
          <a:lstStyle/>
          <a:p>
            <a:r>
              <a:rPr lang="en-US" sz="2400" dirty="0" smtClean="0"/>
              <a:t>earache</a:t>
            </a:r>
            <a:endParaRPr lang="en-US" sz="2400" b="1" dirty="0">
              <a:solidFill>
                <a:srgbClr val="00B050"/>
              </a:solidFill>
            </a:endParaRPr>
          </a:p>
        </p:txBody>
      </p:sp>
      <p:sp>
        <p:nvSpPr>
          <p:cNvPr id="13" name="TextBox 12"/>
          <p:cNvSpPr txBox="1"/>
          <p:nvPr/>
        </p:nvSpPr>
        <p:spPr>
          <a:xfrm>
            <a:off x="3761510" y="4378040"/>
            <a:ext cx="2438400" cy="461665"/>
          </a:xfrm>
          <a:prstGeom prst="rect">
            <a:avLst/>
          </a:prstGeom>
          <a:noFill/>
        </p:spPr>
        <p:txBody>
          <a:bodyPr wrap="square" rtlCol="0">
            <a:spAutoFit/>
          </a:bodyPr>
          <a:lstStyle/>
          <a:p>
            <a:r>
              <a:rPr lang="en-US" sz="2400" dirty="0" smtClean="0"/>
              <a:t>stomach ache</a:t>
            </a:r>
            <a:endParaRPr lang="en-US" sz="2400" b="1" dirty="0">
              <a:solidFill>
                <a:srgbClr val="00B050"/>
              </a:solidFill>
            </a:endParaRPr>
          </a:p>
        </p:txBody>
      </p:sp>
      <p:pic>
        <p:nvPicPr>
          <p:cNvPr id="14" name="example.mp3">
            <a:hlinkClick r:id="" action="ppaction://media"/>
          </p:cNvPr>
          <p:cNvPicPr>
            <a:picLocks noRot="1" noChangeAspect="1"/>
          </p:cNvPicPr>
          <p:nvPr>
            <a:audioFile r:link="rId2"/>
          </p:nvPr>
        </p:nvPicPr>
        <p:blipFill>
          <a:blip r:embed="rId14" cstate="print"/>
          <a:stretch>
            <a:fillRect/>
          </a:stretch>
        </p:blipFill>
        <p:spPr>
          <a:xfrm>
            <a:off x="609600" y="2743200"/>
            <a:ext cx="304800" cy="304800"/>
          </a:xfrm>
          <a:prstGeom prst="rect">
            <a:avLst/>
          </a:prstGeom>
        </p:spPr>
      </p:pic>
      <p:pic>
        <p:nvPicPr>
          <p:cNvPr id="15" name="1.mp3">
            <a:hlinkClick r:id="" action="ppaction://media"/>
          </p:cNvPr>
          <p:cNvPicPr>
            <a:picLocks noRot="1" noChangeAspect="1"/>
          </p:cNvPicPr>
          <p:nvPr>
            <a:audioFile r:link="rId3"/>
          </p:nvPr>
        </p:nvPicPr>
        <p:blipFill>
          <a:blip r:embed="rId15" cstate="print"/>
          <a:stretch>
            <a:fillRect/>
          </a:stretch>
        </p:blipFill>
        <p:spPr>
          <a:xfrm>
            <a:off x="609600" y="3200400"/>
            <a:ext cx="304800" cy="304800"/>
          </a:xfrm>
          <a:prstGeom prst="rect">
            <a:avLst/>
          </a:prstGeom>
        </p:spPr>
      </p:pic>
      <p:pic>
        <p:nvPicPr>
          <p:cNvPr id="16" name="2.mp3">
            <a:hlinkClick r:id="" action="ppaction://media"/>
          </p:cNvPr>
          <p:cNvPicPr>
            <a:picLocks noRot="1" noChangeAspect="1"/>
          </p:cNvPicPr>
          <p:nvPr>
            <a:audioFile r:link="rId4"/>
          </p:nvPr>
        </p:nvPicPr>
        <p:blipFill>
          <a:blip r:embed="rId16" cstate="print"/>
          <a:stretch>
            <a:fillRect/>
          </a:stretch>
        </p:blipFill>
        <p:spPr>
          <a:xfrm>
            <a:off x="609600" y="3657600"/>
            <a:ext cx="304800" cy="304800"/>
          </a:xfrm>
          <a:prstGeom prst="rect">
            <a:avLst/>
          </a:prstGeom>
        </p:spPr>
      </p:pic>
      <p:pic>
        <p:nvPicPr>
          <p:cNvPr id="17" name="3.mp3">
            <a:hlinkClick r:id="" action="ppaction://media"/>
          </p:cNvPr>
          <p:cNvPicPr>
            <a:picLocks noRot="1" noChangeAspect="1"/>
          </p:cNvPicPr>
          <p:nvPr>
            <a:audioFile r:link="rId5"/>
          </p:nvPr>
        </p:nvPicPr>
        <p:blipFill>
          <a:blip r:embed="rId17" cstate="print"/>
          <a:stretch>
            <a:fillRect/>
          </a:stretch>
        </p:blipFill>
        <p:spPr>
          <a:xfrm>
            <a:off x="609600" y="4114800"/>
            <a:ext cx="304800" cy="304800"/>
          </a:xfrm>
          <a:prstGeom prst="rect">
            <a:avLst/>
          </a:prstGeom>
        </p:spPr>
      </p:pic>
      <p:pic>
        <p:nvPicPr>
          <p:cNvPr id="18" name="4.mp3">
            <a:hlinkClick r:id="" action="ppaction://media"/>
          </p:cNvPr>
          <p:cNvPicPr>
            <a:picLocks noRot="1" noChangeAspect="1"/>
          </p:cNvPicPr>
          <p:nvPr>
            <a:audioFile r:link="rId6"/>
          </p:nvPr>
        </p:nvPicPr>
        <p:blipFill>
          <a:blip r:embed="rId18" cstate="print"/>
          <a:stretch>
            <a:fillRect/>
          </a:stretch>
        </p:blipFill>
        <p:spPr>
          <a:xfrm>
            <a:off x="609600" y="4495800"/>
            <a:ext cx="304800" cy="304800"/>
          </a:xfrm>
          <a:prstGeom prst="rect">
            <a:avLst/>
          </a:prstGeom>
        </p:spPr>
      </p:pic>
    </p:spTree>
    <p:extLst>
      <p:ext uri="{BB962C8B-B14F-4D97-AF65-F5344CB8AC3E}">
        <p14:creationId xmlns:p14="http://schemas.microsoft.com/office/powerpoint/2010/main" val="606138717"/>
      </p:ext>
    </p:extLst>
  </p:cSld>
  <p:clrMapOvr>
    <a:masterClrMapping/>
  </p:clrMapOvr>
  <p:transition spd="med">
    <p:pull/>
    <p:sndAc>
      <p:stSnd>
        <p:snd r:embed="rId9"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10" name="Correct-Sound-Effect-Bgm-_-Sound-Effect.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10" name="Correct-Sound-Effect-Bgm-_-Sound-Effect.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10" name="Correct-Sound-Effect-Bgm-_-Sound-Effect.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10" name="Correct-Sound-Effect-Bgm-_-Sound-Effect.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24" restart="whenNotActive" fill="hold" evtFilter="cancelBubble" nodeType="interactiveSeq">
                <p:stCondLst>
                  <p:cond evt="onClick" delay="0">
                    <p:tgtEl>
                      <p:spTgt spid="14"/>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29522" fill="hold"/>
                                        <p:tgtEl>
                                          <p:spTgt spid="14"/>
                                        </p:tgtEl>
                                      </p:cBhvr>
                                    </p:cmd>
                                  </p:childTnLst>
                                </p:cTn>
                              </p:par>
                            </p:childTnLst>
                          </p:cTn>
                        </p:par>
                      </p:childTnLst>
                    </p:cTn>
                  </p:par>
                </p:childTnLst>
              </p:cTn>
              <p:nextCondLst>
                <p:cond evt="onClick" delay="0">
                  <p:tgtEl>
                    <p:spTgt spid="14"/>
                  </p:tgtEl>
                </p:cond>
              </p:nextCondLst>
            </p:seq>
            <p:audio>
              <p:cMediaNode>
                <p:cTn id="29"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3825" fill="hold"/>
                                        <p:tgtEl>
                                          <p:spTgt spid="15"/>
                                        </p:tgtEl>
                                      </p:cBhvr>
                                    </p:cmd>
                                  </p:childTnLst>
                                </p:cTn>
                              </p:par>
                            </p:childTnLst>
                          </p:cTn>
                        </p:par>
                      </p:childTnLst>
                    </p:cTn>
                  </p:par>
                </p:childTnLst>
              </p:cTn>
              <p:nextCondLst>
                <p:cond evt="onClick" delay="0">
                  <p:tgtEl>
                    <p:spTgt spid="15"/>
                  </p:tgtEl>
                </p:cond>
              </p:nextCondLst>
            </p:seq>
            <p:audio>
              <p:cMediaNode>
                <p:cTn id="35"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12607" fill="hold"/>
                                        <p:tgtEl>
                                          <p:spTgt spid="16"/>
                                        </p:tgtEl>
                                      </p:cBhvr>
                                    </p:cmd>
                                  </p:childTnLst>
                                </p:cTn>
                              </p:par>
                            </p:childTnLst>
                          </p:cTn>
                        </p:par>
                      </p:childTnLst>
                    </p:cTn>
                  </p:par>
                </p:childTnLst>
              </p:cTn>
              <p:nextCondLst>
                <p:cond evt="onClick" delay="0">
                  <p:tgtEl>
                    <p:spTgt spid="16"/>
                  </p:tgtEl>
                </p:cond>
              </p:nextCondLst>
            </p:seq>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12345" fill="hold"/>
                                        <p:tgtEl>
                                          <p:spTgt spid="17"/>
                                        </p:tgtEl>
                                      </p:cBhvr>
                                    </p:cmd>
                                  </p:childTnLst>
                                </p:cTn>
                              </p:par>
                            </p:childTnLst>
                          </p:cTn>
                        </p:par>
                      </p:childTnLst>
                    </p:cTn>
                  </p:par>
                </p:childTnLst>
              </p:cTn>
              <p:nextCondLst>
                <p:cond evt="onClick" delay="0">
                  <p:tgtEl>
                    <p:spTgt spid="17"/>
                  </p:tgtEl>
                </p:cond>
              </p:nextCondLst>
            </p:seq>
            <p:audio>
              <p:cMediaNode>
                <p:cTn id="47"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seq concurrent="1" nextAc="seek">
              <p:cTn id="48" restart="whenNotActive" fill="hold" evtFilter="cancelBubble" nodeType="interactiveSeq">
                <p:stCondLst>
                  <p:cond evt="onClick" delay="0">
                    <p:tgtEl>
                      <p:spTgt spid="18"/>
                    </p:tgtEl>
                  </p:cond>
                </p:stCondLst>
                <p:endSync evt="end" delay="0">
                  <p:rtn val="all"/>
                </p:endSync>
                <p:childTnLst>
                  <p:par>
                    <p:cTn id="49" fill="hold">
                      <p:stCondLst>
                        <p:cond delay="0"/>
                      </p:stCondLst>
                      <p:childTnLst>
                        <p:par>
                          <p:cTn id="50" fill="hold">
                            <p:stCondLst>
                              <p:cond delay="0"/>
                            </p:stCondLst>
                            <p:childTnLst>
                              <p:par>
                                <p:cTn id="51" presetID="1" presetClass="mediacall" presetSubtype="0" fill="hold" nodeType="clickEffect">
                                  <p:stCondLst>
                                    <p:cond delay="0"/>
                                  </p:stCondLst>
                                  <p:childTnLst>
                                    <p:cmd type="call" cmd="playFrom(0.0)">
                                      <p:cBhvr>
                                        <p:cTn id="52" dur="14838" fill="hold"/>
                                        <p:tgtEl>
                                          <p:spTgt spid="18"/>
                                        </p:tgtEl>
                                      </p:cBhvr>
                                    </p:cmd>
                                  </p:childTnLst>
                                </p:cTn>
                              </p:par>
                            </p:childTnLst>
                          </p:cTn>
                        </p:par>
                      </p:childTnLst>
                    </p:cTn>
                  </p:par>
                </p:childTnLst>
              </p:cTn>
              <p:nextCondLst>
                <p:cond evt="onClick" delay="0">
                  <p:tgtEl>
                    <p:spTgt spid="18"/>
                  </p:tgtEl>
                </p:cond>
              </p:nextCondLst>
            </p:seq>
            <p:audio>
              <p:cMediaNode>
                <p:cTn id="53"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seq concurrent="1" nextAc="seek">
              <p:cTn id="54" restart="whenNotActive" fill="hold" evtFilter="cancelBubble" nodeType="interactiveSeq">
                <p:stCondLst>
                  <p:cond evt="onClick" delay="0">
                    <p:tgtEl>
                      <p:spTgt spid="4100"/>
                    </p:tgtEl>
                  </p:cond>
                </p:stCondLst>
                <p:endSync evt="end" delay="0">
                  <p:rtn val="all"/>
                </p:endSync>
                <p:childTnLst>
                  <p:par>
                    <p:cTn id="55" fill="hold">
                      <p:stCondLst>
                        <p:cond delay="0"/>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62972" fill="hold"/>
                                        <p:tgtEl>
                                          <p:spTgt spid="7"/>
                                        </p:tgtEl>
                                      </p:cBhvr>
                                    </p:cmd>
                                  </p:childTnLst>
                                </p:cTn>
                              </p:par>
                            </p:childTnLst>
                          </p:cTn>
                        </p:par>
                      </p:childTnLst>
                    </p:cTn>
                  </p:par>
                </p:childTnLst>
              </p:cTn>
              <p:nextCondLst>
                <p:cond evt="onClick" delay="0">
                  <p:tgtEl>
                    <p:spTgt spid="4100"/>
                  </p:tgtEl>
                </p:cond>
              </p:nextCondLst>
            </p:seq>
          </p:childTnLst>
        </p:cTn>
      </p:par>
    </p:tnLst>
    <p:bldLst>
      <p:bldP spid="8"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62200" y="0"/>
            <a:ext cx="2215671"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0000FF"/>
                </a:solidFill>
                <a:effectLst>
                  <a:outerShdw blurRad="50800" dist="39000" dir="5460000" algn="tl">
                    <a:srgbClr val="000000">
                      <a:alpha val="38000"/>
                    </a:srgbClr>
                  </a:outerShdw>
                </a:effectLst>
              </a:rPr>
              <a:t>Unit 11:</a:t>
            </a:r>
            <a:endParaRPr lang="en-US" sz="4800" b="1" cap="none" spc="0" dirty="0">
              <a:ln w="11430"/>
              <a:solidFill>
                <a:srgbClr val="0000FF"/>
              </a:solidFill>
              <a:effectLst>
                <a:outerShdw blurRad="50800" dist="39000" dir="5460000" algn="tl">
                  <a:srgbClr val="000000">
                    <a:alpha val="38000"/>
                  </a:srgbClr>
                </a:outerShdw>
              </a:effectLst>
            </a:endParaRPr>
          </a:p>
        </p:txBody>
      </p:sp>
      <p:sp>
        <p:nvSpPr>
          <p:cNvPr id="10" name="Rectangle 9"/>
          <p:cNvSpPr/>
          <p:nvPr/>
        </p:nvSpPr>
        <p:spPr>
          <a:xfrm>
            <a:off x="4458270" y="8930"/>
            <a:ext cx="2356735"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0000FF"/>
                </a:solidFill>
                <a:effectLst>
                  <a:outerShdw blurRad="50800" dist="39000" dir="5460000" algn="tl">
                    <a:srgbClr val="000000">
                      <a:alpha val="38000"/>
                    </a:srgbClr>
                  </a:outerShdw>
                </a:effectLst>
              </a:rPr>
              <a:t>Lesson 2</a:t>
            </a:r>
            <a:endParaRPr lang="en-US" sz="4800" b="1" cap="none" spc="0" dirty="0">
              <a:ln w="11430"/>
              <a:solidFill>
                <a:srgbClr val="0000FF"/>
              </a:solidFill>
              <a:effectLst>
                <a:outerShdw blurRad="50800" dist="39000" dir="5460000" algn="tl">
                  <a:srgbClr val="000000">
                    <a:alpha val="38000"/>
                  </a:srgbClr>
                </a:outerShdw>
              </a:effectLst>
            </a:endParaRPr>
          </a:p>
        </p:txBody>
      </p:sp>
      <p:pic>
        <p:nvPicPr>
          <p:cNvPr id="4100" name="Picture 4"/>
          <p:cNvPicPr>
            <a:picLocks noChangeAspect="1" noChangeArrowheads="1"/>
          </p:cNvPicPr>
          <p:nvPr/>
        </p:nvPicPr>
        <p:blipFill>
          <a:blip r:embed="rId4" cstate="print"/>
          <a:srcRect/>
          <a:stretch>
            <a:fillRect/>
          </a:stretch>
        </p:blipFill>
        <p:spPr bwMode="auto">
          <a:xfrm>
            <a:off x="228600" y="1066800"/>
            <a:ext cx="5160917" cy="8382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cstate="print">
            <a:lum contrast="20000"/>
          </a:blip>
          <a:srcRect/>
          <a:stretch>
            <a:fillRect/>
          </a:stretch>
        </p:blipFill>
        <p:spPr bwMode="auto">
          <a:xfrm>
            <a:off x="387925" y="2362200"/>
            <a:ext cx="8472311" cy="2895600"/>
          </a:xfrm>
          <a:prstGeom prst="rect">
            <a:avLst/>
          </a:prstGeom>
          <a:noFill/>
          <a:ln w="9525">
            <a:noFill/>
            <a:miter lim="800000"/>
            <a:headEnd/>
            <a:tailEnd/>
          </a:ln>
          <a:effectLst/>
        </p:spPr>
      </p:pic>
      <p:sp>
        <p:nvSpPr>
          <p:cNvPr id="8" name="TextBox 7"/>
          <p:cNvSpPr txBox="1"/>
          <p:nvPr/>
        </p:nvSpPr>
        <p:spPr>
          <a:xfrm>
            <a:off x="2639295" y="3041075"/>
            <a:ext cx="1524000" cy="461665"/>
          </a:xfrm>
          <a:prstGeom prst="rect">
            <a:avLst/>
          </a:prstGeom>
          <a:noFill/>
        </p:spPr>
        <p:txBody>
          <a:bodyPr wrap="square" rtlCol="0">
            <a:spAutoFit/>
          </a:bodyPr>
          <a:lstStyle/>
          <a:p>
            <a:r>
              <a:rPr lang="en-US" sz="2400" dirty="0" smtClean="0"/>
              <a:t>toothache</a:t>
            </a:r>
            <a:endParaRPr lang="en-US" sz="2400" b="1" dirty="0">
              <a:solidFill>
                <a:srgbClr val="00B050"/>
              </a:solidFill>
            </a:endParaRPr>
          </a:p>
        </p:txBody>
      </p:sp>
      <p:sp>
        <p:nvSpPr>
          <p:cNvPr id="11" name="TextBox 10"/>
          <p:cNvSpPr txBox="1"/>
          <p:nvPr/>
        </p:nvSpPr>
        <p:spPr>
          <a:xfrm>
            <a:off x="3505200" y="3484420"/>
            <a:ext cx="1524000" cy="461665"/>
          </a:xfrm>
          <a:prstGeom prst="rect">
            <a:avLst/>
          </a:prstGeom>
          <a:noFill/>
        </p:spPr>
        <p:txBody>
          <a:bodyPr wrap="square" rtlCol="0">
            <a:spAutoFit/>
          </a:bodyPr>
          <a:lstStyle/>
          <a:p>
            <a:r>
              <a:rPr lang="en-US" sz="2400" dirty="0" smtClean="0"/>
              <a:t>backache</a:t>
            </a:r>
            <a:endParaRPr lang="en-US" sz="2400" b="1" dirty="0">
              <a:solidFill>
                <a:srgbClr val="00B050"/>
              </a:solidFill>
            </a:endParaRPr>
          </a:p>
        </p:txBody>
      </p:sp>
      <p:sp>
        <p:nvSpPr>
          <p:cNvPr id="12" name="TextBox 11"/>
          <p:cNvSpPr txBox="1"/>
          <p:nvPr/>
        </p:nvSpPr>
        <p:spPr>
          <a:xfrm>
            <a:off x="3657600" y="3927765"/>
            <a:ext cx="1524000" cy="461665"/>
          </a:xfrm>
          <a:prstGeom prst="rect">
            <a:avLst/>
          </a:prstGeom>
          <a:noFill/>
        </p:spPr>
        <p:txBody>
          <a:bodyPr wrap="square" rtlCol="0">
            <a:spAutoFit/>
          </a:bodyPr>
          <a:lstStyle/>
          <a:p>
            <a:r>
              <a:rPr lang="en-US" sz="2400" dirty="0" smtClean="0"/>
              <a:t>earache</a:t>
            </a:r>
            <a:endParaRPr lang="en-US" sz="2400" b="1" dirty="0">
              <a:solidFill>
                <a:srgbClr val="00B050"/>
              </a:solidFill>
            </a:endParaRPr>
          </a:p>
        </p:txBody>
      </p:sp>
      <p:sp>
        <p:nvSpPr>
          <p:cNvPr id="13" name="TextBox 12"/>
          <p:cNvSpPr txBox="1"/>
          <p:nvPr/>
        </p:nvSpPr>
        <p:spPr>
          <a:xfrm>
            <a:off x="3761510" y="4378040"/>
            <a:ext cx="2438400" cy="461665"/>
          </a:xfrm>
          <a:prstGeom prst="rect">
            <a:avLst/>
          </a:prstGeom>
          <a:noFill/>
        </p:spPr>
        <p:txBody>
          <a:bodyPr wrap="square" rtlCol="0">
            <a:spAutoFit/>
          </a:bodyPr>
          <a:lstStyle/>
          <a:p>
            <a:r>
              <a:rPr lang="en-US" sz="2400" dirty="0" smtClean="0"/>
              <a:t>stomach ache</a:t>
            </a:r>
            <a:endParaRPr lang="en-US" sz="2400" b="1" dirty="0">
              <a:solidFill>
                <a:srgbClr val="00B050"/>
              </a:solidFill>
            </a:endParaRPr>
          </a:p>
        </p:txBody>
      </p:sp>
    </p:spTree>
    <p:extLst>
      <p:ext uri="{BB962C8B-B14F-4D97-AF65-F5344CB8AC3E}">
        <p14:creationId xmlns:p14="http://schemas.microsoft.com/office/powerpoint/2010/main" val="606138717"/>
      </p:ext>
    </p:extLst>
  </p:cSld>
  <p:clrMapOvr>
    <a:masterClrMapping/>
  </p:clrMapOvr>
  <p:transition spd="med">
    <p:pull/>
    <p:sndAc>
      <p:stSnd>
        <p:snd r:embed="rId3"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52795" y="0"/>
            <a:ext cx="2215671"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0000FF"/>
                </a:solidFill>
                <a:effectLst>
                  <a:outerShdw blurRad="50800" dist="39000" dir="5460000" algn="tl">
                    <a:srgbClr val="000000">
                      <a:alpha val="38000"/>
                    </a:srgbClr>
                  </a:outerShdw>
                </a:effectLst>
              </a:rPr>
              <a:t>Unit 11:</a:t>
            </a:r>
            <a:endParaRPr lang="en-US" sz="4800" b="1" cap="none" spc="0" dirty="0">
              <a:ln w="11430"/>
              <a:solidFill>
                <a:srgbClr val="0000FF"/>
              </a:solidFill>
              <a:effectLst>
                <a:outerShdw blurRad="50800" dist="39000" dir="5460000" algn="tl">
                  <a:srgbClr val="000000">
                    <a:alpha val="38000"/>
                  </a:srgbClr>
                </a:outerShdw>
              </a:effectLst>
            </a:endParaRPr>
          </a:p>
        </p:txBody>
      </p:sp>
      <p:sp>
        <p:nvSpPr>
          <p:cNvPr id="11" name="Rectangle 10"/>
          <p:cNvSpPr/>
          <p:nvPr/>
        </p:nvSpPr>
        <p:spPr>
          <a:xfrm>
            <a:off x="4348865" y="8930"/>
            <a:ext cx="2356735"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0000FF"/>
                </a:solidFill>
                <a:effectLst>
                  <a:outerShdw blurRad="50800" dist="39000" dir="5460000" algn="tl">
                    <a:srgbClr val="000000">
                      <a:alpha val="38000"/>
                    </a:srgbClr>
                  </a:outerShdw>
                </a:effectLst>
              </a:rPr>
              <a:t>Lesson 2</a:t>
            </a:r>
            <a:endParaRPr lang="en-US" sz="4800" b="1" cap="none" spc="0" dirty="0">
              <a:ln w="11430"/>
              <a:solidFill>
                <a:srgbClr val="0000FF"/>
              </a:solidFill>
              <a:effectLst>
                <a:outerShdw blurRad="50800" dist="39000" dir="5460000" algn="tl">
                  <a:srgbClr val="000000">
                    <a:alpha val="38000"/>
                  </a:srgbClr>
                </a:outerShdw>
              </a:effectLst>
            </a:endParaRPr>
          </a:p>
        </p:txBody>
      </p:sp>
      <p:pic>
        <p:nvPicPr>
          <p:cNvPr id="5124" name="Picture 4"/>
          <p:cNvPicPr>
            <a:picLocks noChangeAspect="1" noChangeArrowheads="1"/>
          </p:cNvPicPr>
          <p:nvPr/>
        </p:nvPicPr>
        <p:blipFill>
          <a:blip r:embed="rId4" cstate="print"/>
          <a:srcRect/>
          <a:stretch>
            <a:fillRect/>
          </a:stretch>
        </p:blipFill>
        <p:spPr bwMode="auto">
          <a:xfrm>
            <a:off x="152400" y="990600"/>
            <a:ext cx="2575340" cy="8382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cstate="print"/>
          <a:srcRect/>
          <a:stretch>
            <a:fillRect/>
          </a:stretch>
        </p:blipFill>
        <p:spPr bwMode="auto">
          <a:xfrm>
            <a:off x="297870" y="2078180"/>
            <a:ext cx="8617530" cy="4271297"/>
          </a:xfrm>
          <a:prstGeom prst="rect">
            <a:avLst/>
          </a:prstGeom>
          <a:noFill/>
          <a:ln w="9525">
            <a:noFill/>
            <a:miter lim="800000"/>
            <a:headEnd/>
            <a:tailEnd/>
          </a:ln>
          <a:effectLst/>
        </p:spPr>
      </p:pic>
    </p:spTree>
    <p:extLst>
      <p:ext uri="{BB962C8B-B14F-4D97-AF65-F5344CB8AC3E}">
        <p14:creationId xmlns:p14="http://schemas.microsoft.com/office/powerpoint/2010/main" val="2406450526"/>
      </p:ext>
    </p:extLst>
  </p:cSld>
  <p:clrMapOvr>
    <a:masterClrMapping/>
  </p:clrMapOvr>
  <p:transition spd="med">
    <p:pull/>
    <p:sndAc>
      <p:stSnd>
        <p:snd r:embed="rId3"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52795" y="0"/>
            <a:ext cx="2215671"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0000FF"/>
                </a:solidFill>
                <a:effectLst>
                  <a:outerShdw blurRad="50800" dist="39000" dir="5460000" algn="tl">
                    <a:srgbClr val="000000">
                      <a:alpha val="38000"/>
                    </a:srgbClr>
                  </a:outerShdw>
                </a:effectLst>
              </a:rPr>
              <a:t>Unit 11:</a:t>
            </a:r>
            <a:endParaRPr lang="en-US" sz="4800" b="1" cap="none" spc="0" dirty="0">
              <a:ln w="11430"/>
              <a:solidFill>
                <a:srgbClr val="0000FF"/>
              </a:solidFill>
              <a:effectLst>
                <a:outerShdw blurRad="50800" dist="39000" dir="5460000" algn="tl">
                  <a:srgbClr val="000000">
                    <a:alpha val="38000"/>
                  </a:srgbClr>
                </a:outerShdw>
              </a:effectLst>
            </a:endParaRPr>
          </a:p>
        </p:txBody>
      </p:sp>
      <p:sp>
        <p:nvSpPr>
          <p:cNvPr id="11" name="Rectangle 10"/>
          <p:cNvSpPr/>
          <p:nvPr/>
        </p:nvSpPr>
        <p:spPr>
          <a:xfrm>
            <a:off x="4348865" y="8930"/>
            <a:ext cx="2356735"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0000FF"/>
                </a:solidFill>
                <a:effectLst>
                  <a:outerShdw blurRad="50800" dist="39000" dir="5460000" algn="tl">
                    <a:srgbClr val="000000">
                      <a:alpha val="38000"/>
                    </a:srgbClr>
                  </a:outerShdw>
                </a:effectLst>
              </a:rPr>
              <a:t>Lesson 2</a:t>
            </a:r>
            <a:endParaRPr lang="en-US" sz="4800" b="1" cap="none" spc="0" dirty="0">
              <a:ln w="11430"/>
              <a:solidFill>
                <a:srgbClr val="0000FF"/>
              </a:solidFill>
              <a:effectLst>
                <a:outerShdw blurRad="50800" dist="39000" dir="5460000" algn="tl">
                  <a:srgbClr val="000000">
                    <a:alpha val="38000"/>
                  </a:srgbClr>
                </a:outerShdw>
              </a:effectLst>
            </a:endParaRPr>
          </a:p>
        </p:txBody>
      </p:sp>
      <p:pic>
        <p:nvPicPr>
          <p:cNvPr id="5124" name="Picture 4"/>
          <p:cNvPicPr>
            <a:picLocks noChangeAspect="1" noChangeArrowheads="1"/>
          </p:cNvPicPr>
          <p:nvPr/>
        </p:nvPicPr>
        <p:blipFill>
          <a:blip r:embed="rId4" cstate="print"/>
          <a:srcRect/>
          <a:stretch>
            <a:fillRect/>
          </a:stretch>
        </p:blipFill>
        <p:spPr bwMode="auto">
          <a:xfrm>
            <a:off x="152400" y="990600"/>
            <a:ext cx="2575340" cy="838200"/>
          </a:xfrm>
          <a:prstGeom prst="rect">
            <a:avLst/>
          </a:prstGeom>
          <a:noFill/>
          <a:ln w="9525">
            <a:noFill/>
            <a:miter lim="800000"/>
            <a:headEnd/>
            <a:tailEnd/>
          </a:ln>
          <a:effectLst/>
        </p:spPr>
      </p:pic>
      <p:pic>
        <p:nvPicPr>
          <p:cNvPr id="8194" name="Picture 2"/>
          <p:cNvPicPr>
            <a:picLocks noChangeAspect="1" noChangeArrowheads="1"/>
          </p:cNvPicPr>
          <p:nvPr/>
        </p:nvPicPr>
        <p:blipFill>
          <a:blip r:embed="rId5" cstate="print"/>
          <a:srcRect/>
          <a:stretch>
            <a:fillRect/>
          </a:stretch>
        </p:blipFill>
        <p:spPr bwMode="auto">
          <a:xfrm>
            <a:off x="304800" y="1828800"/>
            <a:ext cx="8582025" cy="4086225"/>
          </a:xfrm>
          <a:prstGeom prst="rect">
            <a:avLst/>
          </a:prstGeom>
          <a:noFill/>
          <a:ln w="9525">
            <a:noFill/>
            <a:miter lim="800000"/>
            <a:headEnd/>
            <a:tailEnd/>
          </a:ln>
          <a:effectLst/>
        </p:spPr>
      </p:pic>
      <p:sp>
        <p:nvSpPr>
          <p:cNvPr id="8" name="TextBox 7"/>
          <p:cNvSpPr txBox="1"/>
          <p:nvPr/>
        </p:nvSpPr>
        <p:spPr>
          <a:xfrm>
            <a:off x="360215" y="3054925"/>
            <a:ext cx="3962400" cy="461665"/>
          </a:xfrm>
          <a:prstGeom prst="rect">
            <a:avLst/>
          </a:prstGeom>
          <a:noFill/>
        </p:spPr>
        <p:txBody>
          <a:bodyPr wrap="square" rtlCol="0">
            <a:spAutoFit/>
          </a:bodyPr>
          <a:lstStyle/>
          <a:p>
            <a:r>
              <a:rPr lang="en-US" sz="2400" dirty="0" smtClean="0"/>
              <a:t>A:Where are they?</a:t>
            </a:r>
            <a:endParaRPr lang="en-US" sz="2400" dirty="0"/>
          </a:p>
        </p:txBody>
      </p:sp>
      <p:sp>
        <p:nvSpPr>
          <p:cNvPr id="9" name="TextBox 8"/>
          <p:cNvSpPr txBox="1"/>
          <p:nvPr/>
        </p:nvSpPr>
        <p:spPr>
          <a:xfrm>
            <a:off x="387920" y="3512125"/>
            <a:ext cx="3962400" cy="461665"/>
          </a:xfrm>
          <a:prstGeom prst="rect">
            <a:avLst/>
          </a:prstGeom>
          <a:noFill/>
        </p:spPr>
        <p:txBody>
          <a:bodyPr wrap="square" rtlCol="0">
            <a:spAutoFit/>
          </a:bodyPr>
          <a:lstStyle/>
          <a:p>
            <a:r>
              <a:rPr lang="en-US" sz="2400" dirty="0" smtClean="0"/>
              <a:t>B:They are at home.</a:t>
            </a:r>
            <a:endParaRPr lang="en-US" sz="2400" dirty="0"/>
          </a:p>
        </p:txBody>
      </p:sp>
      <p:sp>
        <p:nvSpPr>
          <p:cNvPr id="12" name="TextBox 11"/>
          <p:cNvSpPr txBox="1"/>
          <p:nvPr/>
        </p:nvSpPr>
        <p:spPr>
          <a:xfrm>
            <a:off x="374069" y="3990100"/>
            <a:ext cx="4765966" cy="461665"/>
          </a:xfrm>
          <a:prstGeom prst="rect">
            <a:avLst/>
          </a:prstGeom>
          <a:noFill/>
        </p:spPr>
        <p:txBody>
          <a:bodyPr wrap="square" rtlCol="0">
            <a:spAutoFit/>
          </a:bodyPr>
          <a:lstStyle/>
          <a:p>
            <a:r>
              <a:rPr lang="en-US" sz="2400" dirty="0" smtClean="0"/>
              <a:t>A: What is the matter with the girl?</a:t>
            </a:r>
            <a:endParaRPr lang="en-US" sz="2400" dirty="0"/>
          </a:p>
        </p:txBody>
      </p:sp>
      <p:sp>
        <p:nvSpPr>
          <p:cNvPr id="13" name="TextBox 12"/>
          <p:cNvSpPr txBox="1"/>
          <p:nvPr/>
        </p:nvSpPr>
        <p:spPr>
          <a:xfrm>
            <a:off x="408705" y="4461155"/>
            <a:ext cx="3962400" cy="461665"/>
          </a:xfrm>
          <a:prstGeom prst="rect">
            <a:avLst/>
          </a:prstGeom>
          <a:noFill/>
        </p:spPr>
        <p:txBody>
          <a:bodyPr wrap="square" rtlCol="0">
            <a:spAutoFit/>
          </a:bodyPr>
          <a:lstStyle/>
          <a:p>
            <a:r>
              <a:rPr lang="en-US" sz="2400" dirty="0" smtClean="0"/>
              <a:t>B: She has a fever.</a:t>
            </a:r>
            <a:endParaRPr lang="en-US" sz="2400" dirty="0"/>
          </a:p>
        </p:txBody>
      </p:sp>
      <p:sp>
        <p:nvSpPr>
          <p:cNvPr id="14" name="TextBox 13"/>
          <p:cNvSpPr txBox="1"/>
          <p:nvPr/>
        </p:nvSpPr>
        <p:spPr>
          <a:xfrm>
            <a:off x="401780" y="4946065"/>
            <a:ext cx="3962400" cy="461665"/>
          </a:xfrm>
          <a:prstGeom prst="rect">
            <a:avLst/>
          </a:prstGeom>
          <a:noFill/>
        </p:spPr>
        <p:txBody>
          <a:bodyPr wrap="square" rtlCol="0">
            <a:spAutoFit/>
          </a:bodyPr>
          <a:lstStyle/>
          <a:p>
            <a:r>
              <a:rPr lang="en-US" sz="2400" dirty="0" smtClean="0"/>
              <a:t>A: What should the girl do?</a:t>
            </a:r>
            <a:endParaRPr lang="en-US" sz="2400" dirty="0"/>
          </a:p>
        </p:txBody>
      </p:sp>
      <p:sp>
        <p:nvSpPr>
          <p:cNvPr id="15" name="TextBox 14"/>
          <p:cNvSpPr txBox="1"/>
          <p:nvPr/>
        </p:nvSpPr>
        <p:spPr>
          <a:xfrm>
            <a:off x="408705" y="5410190"/>
            <a:ext cx="3962400" cy="461665"/>
          </a:xfrm>
          <a:prstGeom prst="rect">
            <a:avLst/>
          </a:prstGeom>
          <a:noFill/>
        </p:spPr>
        <p:txBody>
          <a:bodyPr wrap="square" rtlCol="0">
            <a:spAutoFit/>
          </a:bodyPr>
          <a:lstStyle/>
          <a:p>
            <a:r>
              <a:rPr lang="en-US" sz="2400" dirty="0" smtClean="0"/>
              <a:t>B: She should take medicine.</a:t>
            </a:r>
            <a:endParaRPr lang="en-US" sz="2400" dirty="0"/>
          </a:p>
        </p:txBody>
      </p:sp>
      <p:sp>
        <p:nvSpPr>
          <p:cNvPr id="16" name="TextBox 15"/>
          <p:cNvSpPr txBox="1"/>
          <p:nvPr/>
        </p:nvSpPr>
        <p:spPr>
          <a:xfrm>
            <a:off x="422560" y="5867400"/>
            <a:ext cx="3962400" cy="461665"/>
          </a:xfrm>
          <a:prstGeom prst="rect">
            <a:avLst/>
          </a:prstGeom>
          <a:noFill/>
        </p:spPr>
        <p:txBody>
          <a:bodyPr wrap="square" rtlCol="0">
            <a:spAutoFit/>
          </a:bodyPr>
          <a:lstStyle/>
          <a:p>
            <a:r>
              <a:rPr lang="en-US" sz="2400" dirty="0" smtClean="0"/>
              <a:t>A: What shouldn’t  the girl do?</a:t>
            </a:r>
            <a:endParaRPr lang="en-US" sz="2400" dirty="0"/>
          </a:p>
        </p:txBody>
      </p:sp>
      <p:sp>
        <p:nvSpPr>
          <p:cNvPr id="17" name="TextBox 16"/>
          <p:cNvSpPr txBox="1"/>
          <p:nvPr/>
        </p:nvSpPr>
        <p:spPr>
          <a:xfrm>
            <a:off x="450270" y="6327060"/>
            <a:ext cx="3962400" cy="461665"/>
          </a:xfrm>
          <a:prstGeom prst="rect">
            <a:avLst/>
          </a:prstGeom>
          <a:noFill/>
        </p:spPr>
        <p:txBody>
          <a:bodyPr wrap="square" rtlCol="0">
            <a:spAutoFit/>
          </a:bodyPr>
          <a:lstStyle/>
          <a:p>
            <a:r>
              <a:rPr lang="en-US" sz="2400" dirty="0" smtClean="0"/>
              <a:t>B: She shouldn’t  go outside.</a:t>
            </a:r>
            <a:endParaRPr lang="en-US" sz="2400" dirty="0"/>
          </a:p>
        </p:txBody>
      </p:sp>
    </p:spTree>
    <p:extLst>
      <p:ext uri="{BB962C8B-B14F-4D97-AF65-F5344CB8AC3E}">
        <p14:creationId xmlns:p14="http://schemas.microsoft.com/office/powerpoint/2010/main" val="2406450526"/>
      </p:ext>
    </p:extLst>
  </p:cSld>
  <p:clrMapOvr>
    <a:masterClrMapping/>
  </p:clrMapOvr>
  <p:transition spd="med">
    <p:pull/>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i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ox(i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52795" y="0"/>
            <a:ext cx="2215671"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0000FF"/>
                </a:solidFill>
                <a:effectLst>
                  <a:outerShdw blurRad="50800" dist="39000" dir="5460000" algn="tl">
                    <a:srgbClr val="000000">
                      <a:alpha val="38000"/>
                    </a:srgbClr>
                  </a:outerShdw>
                </a:effectLst>
              </a:rPr>
              <a:t>Unit 11:</a:t>
            </a:r>
            <a:endParaRPr lang="en-US" sz="4800" b="1" cap="none" spc="0" dirty="0">
              <a:ln w="11430"/>
              <a:solidFill>
                <a:srgbClr val="0000FF"/>
              </a:solidFill>
              <a:effectLst>
                <a:outerShdw blurRad="50800" dist="39000" dir="5460000" algn="tl">
                  <a:srgbClr val="000000">
                    <a:alpha val="38000"/>
                  </a:srgbClr>
                </a:outerShdw>
              </a:effectLst>
            </a:endParaRPr>
          </a:p>
        </p:txBody>
      </p:sp>
      <p:sp>
        <p:nvSpPr>
          <p:cNvPr id="11" name="Rectangle 10"/>
          <p:cNvSpPr/>
          <p:nvPr/>
        </p:nvSpPr>
        <p:spPr>
          <a:xfrm>
            <a:off x="4348865" y="8930"/>
            <a:ext cx="2356735"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0000FF"/>
                </a:solidFill>
                <a:effectLst>
                  <a:outerShdw blurRad="50800" dist="39000" dir="5460000" algn="tl">
                    <a:srgbClr val="000000">
                      <a:alpha val="38000"/>
                    </a:srgbClr>
                  </a:outerShdw>
                </a:effectLst>
              </a:rPr>
              <a:t>Lesson 2</a:t>
            </a:r>
            <a:endParaRPr lang="en-US" sz="4800" b="1" cap="none" spc="0" dirty="0">
              <a:ln w="11430"/>
              <a:solidFill>
                <a:srgbClr val="0000FF"/>
              </a:solidFill>
              <a:effectLst>
                <a:outerShdw blurRad="50800" dist="39000" dir="5460000" algn="tl">
                  <a:srgbClr val="000000">
                    <a:alpha val="38000"/>
                  </a:srgbClr>
                </a:outerShdw>
              </a:effectLst>
            </a:endParaRPr>
          </a:p>
        </p:txBody>
      </p:sp>
      <p:sp>
        <p:nvSpPr>
          <p:cNvPr id="18" name="Rounded Rectangular Callout 17"/>
          <p:cNvSpPr/>
          <p:nvPr/>
        </p:nvSpPr>
        <p:spPr>
          <a:xfrm>
            <a:off x="1600200" y="1676400"/>
            <a:ext cx="6858000" cy="3429000"/>
          </a:xfrm>
          <a:prstGeom prst="wedgeRoundRectCallout">
            <a:avLst>
              <a:gd name="adj1" fmla="val -51540"/>
              <a:gd name="adj2" fmla="val 54823"/>
              <a:gd name="adj3" fmla="val 1666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rPr>
              <a:t>This is Mai. She’s got a fever. She is on the bed and her mother is taking care of her. Yesterday she went to the doctor. The doctor said that she should take medicine and she shouldn’t go out. </a:t>
            </a:r>
            <a:endParaRPr lang="en-US" sz="3200" dirty="0">
              <a:solidFill>
                <a:schemeClr val="tx1"/>
              </a:solidFill>
            </a:endParaRPr>
          </a:p>
        </p:txBody>
      </p:sp>
      <p:pic>
        <p:nvPicPr>
          <p:cNvPr id="20" name="Picture 19" descr="7d35bab4d44c527c5b1ba5eb91af532b.png"/>
          <p:cNvPicPr>
            <a:picLocks noChangeAspect="1"/>
          </p:cNvPicPr>
          <p:nvPr/>
        </p:nvPicPr>
        <p:blipFill>
          <a:blip r:embed="rId4" cstate="print"/>
          <a:stretch>
            <a:fillRect/>
          </a:stretch>
        </p:blipFill>
        <p:spPr>
          <a:xfrm>
            <a:off x="115325" y="3886200"/>
            <a:ext cx="1561075" cy="2937170"/>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6172200" y="4343400"/>
            <a:ext cx="2895600" cy="24630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77460" y="838200"/>
            <a:ext cx="2575340" cy="838200"/>
          </a:xfrm>
          <a:prstGeom prst="rect">
            <a:avLst/>
          </a:prstGeom>
          <a:noFill/>
          <a:ln w="9525">
            <a:noFill/>
            <a:miter lim="800000"/>
            <a:headEnd/>
            <a:tailEnd/>
          </a:ln>
          <a:effectLst/>
        </p:spPr>
      </p:pic>
    </p:spTree>
    <p:extLst>
      <p:ext uri="{BB962C8B-B14F-4D97-AF65-F5344CB8AC3E}">
        <p14:creationId xmlns:p14="http://schemas.microsoft.com/office/powerpoint/2010/main" val="2406450526"/>
      </p:ext>
    </p:extLst>
  </p:cSld>
  <p:clrMapOvr>
    <a:masterClrMapping/>
  </p:clrMapOvr>
  <p:transition spd="med">
    <p:pull/>
    <p:sndAc>
      <p:stSnd>
        <p:snd r:embed="rId3"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Back Pain-312516.png"/>
          <p:cNvPicPr>
            <a:picLocks noChangeAspect="1"/>
          </p:cNvPicPr>
          <p:nvPr/>
        </p:nvPicPr>
        <p:blipFill>
          <a:blip r:embed="rId4" cstate="print"/>
          <a:stretch>
            <a:fillRect/>
          </a:stretch>
        </p:blipFill>
        <p:spPr>
          <a:xfrm>
            <a:off x="7620000" y="1219200"/>
            <a:ext cx="1143000" cy="1572215"/>
          </a:xfrm>
          <a:prstGeom prst="rect">
            <a:avLst/>
          </a:prstGeom>
        </p:spPr>
      </p:pic>
      <p:pic>
        <p:nvPicPr>
          <p:cNvPr id="24" name="Picture 23" descr="119-1198557_onlinelabels-clip-art-grandfather-details-headache-clipart.png"/>
          <p:cNvPicPr>
            <a:picLocks noChangeAspect="1"/>
          </p:cNvPicPr>
          <p:nvPr/>
        </p:nvPicPr>
        <p:blipFill>
          <a:blip r:embed="rId5" cstate="print"/>
          <a:stretch>
            <a:fillRect/>
          </a:stretch>
        </p:blipFill>
        <p:spPr>
          <a:xfrm>
            <a:off x="304800" y="4876800"/>
            <a:ext cx="1143000" cy="1794328"/>
          </a:xfrm>
          <a:prstGeom prst="rect">
            <a:avLst/>
          </a:prstGeom>
        </p:spPr>
      </p:pic>
      <p:pic>
        <p:nvPicPr>
          <p:cNvPr id="25" name="Picture 24" descr="ThinkstockPhotos-616893184.jpg"/>
          <p:cNvPicPr>
            <a:picLocks noChangeAspect="1"/>
          </p:cNvPicPr>
          <p:nvPr/>
        </p:nvPicPr>
        <p:blipFill>
          <a:blip r:embed="rId6" cstate="print"/>
          <a:stretch>
            <a:fillRect/>
          </a:stretch>
        </p:blipFill>
        <p:spPr>
          <a:xfrm>
            <a:off x="228600" y="1371600"/>
            <a:ext cx="1447800" cy="1447800"/>
          </a:xfrm>
          <a:prstGeom prst="rect">
            <a:avLst/>
          </a:prstGeom>
        </p:spPr>
      </p:pic>
      <p:sp>
        <p:nvSpPr>
          <p:cNvPr id="8" name="Rounded Rectangle 7"/>
          <p:cNvSpPr/>
          <p:nvPr/>
        </p:nvSpPr>
        <p:spPr>
          <a:xfrm>
            <a:off x="3200400" y="0"/>
            <a:ext cx="3124200" cy="7315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0"/>
                <a:solidFill>
                  <a:schemeClr val="tx1"/>
                </a:solidFill>
                <a:effectLst>
                  <a:outerShdw blurRad="38100" dist="19050" dir="2700000" algn="tl" rotWithShape="0">
                    <a:schemeClr val="dk1">
                      <a:alpha val="40000"/>
                    </a:schemeClr>
                  </a:outerShdw>
                </a:effectLst>
                <a:latin typeface="Comic Sans MS" panose="030F0702030302020204" pitchFamily="66" charset="0"/>
              </a:rPr>
              <a:t>WRAP-UP</a:t>
            </a:r>
            <a:endParaRPr lang="en-US" sz="3200" b="1"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pic>
        <p:nvPicPr>
          <p:cNvPr id="9" name="Picture 8" descr="image_processing20200424-29859-agx92h.png"/>
          <p:cNvPicPr>
            <a:picLocks noChangeAspect="1"/>
          </p:cNvPicPr>
          <p:nvPr/>
        </p:nvPicPr>
        <p:blipFill>
          <a:blip r:embed="rId7" cstate="print"/>
          <a:stretch>
            <a:fillRect/>
          </a:stretch>
        </p:blipFill>
        <p:spPr>
          <a:xfrm>
            <a:off x="7086600" y="4876800"/>
            <a:ext cx="1807845" cy="1981200"/>
          </a:xfrm>
          <a:prstGeom prst="rect">
            <a:avLst/>
          </a:prstGeom>
        </p:spPr>
      </p:pic>
      <p:pic>
        <p:nvPicPr>
          <p:cNvPr id="10" name="Picture 9" descr="07-Fever-512.png"/>
          <p:cNvPicPr>
            <a:picLocks noChangeAspect="1"/>
          </p:cNvPicPr>
          <p:nvPr/>
        </p:nvPicPr>
        <p:blipFill>
          <a:blip r:embed="rId8" cstate="print"/>
          <a:stretch>
            <a:fillRect/>
          </a:stretch>
        </p:blipFill>
        <p:spPr>
          <a:xfrm>
            <a:off x="4191000" y="685800"/>
            <a:ext cx="1524000" cy="1524000"/>
          </a:xfrm>
          <a:prstGeom prst="rect">
            <a:avLst/>
          </a:prstGeom>
        </p:spPr>
      </p:pic>
      <p:pic>
        <p:nvPicPr>
          <p:cNvPr id="11" name="Picture 4"/>
          <p:cNvPicPr>
            <a:picLocks noChangeAspect="1" noChangeArrowheads="1"/>
          </p:cNvPicPr>
          <p:nvPr/>
        </p:nvPicPr>
        <p:blipFill>
          <a:blip r:embed="rId9" cstate="print">
            <a:clrChange>
              <a:clrFrom>
                <a:srgbClr val="FFFFFF"/>
              </a:clrFrom>
              <a:clrTo>
                <a:srgbClr val="FFFFFF">
                  <a:alpha val="0"/>
                </a:srgbClr>
              </a:clrTo>
            </a:clrChange>
            <a:lum contrast="20000"/>
          </a:blip>
          <a:srcRect/>
          <a:stretch>
            <a:fillRect/>
          </a:stretch>
        </p:blipFill>
        <p:spPr bwMode="auto">
          <a:xfrm>
            <a:off x="3810000" y="5163015"/>
            <a:ext cx="1828800" cy="1694985"/>
          </a:xfrm>
          <a:prstGeom prst="rect">
            <a:avLst/>
          </a:prstGeom>
          <a:noFill/>
          <a:ln w="9525">
            <a:noFill/>
            <a:miter lim="800000"/>
            <a:headEnd/>
            <a:tailEnd/>
          </a:ln>
          <a:effectLst/>
        </p:spPr>
      </p:pic>
      <p:sp>
        <p:nvSpPr>
          <p:cNvPr id="13" name="Oval 12"/>
          <p:cNvSpPr/>
          <p:nvPr/>
        </p:nvSpPr>
        <p:spPr>
          <a:xfrm>
            <a:off x="1143000" y="2667000"/>
            <a:ext cx="6934200" cy="20574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smtClean="0">
                <a:solidFill>
                  <a:schemeClr val="tx1"/>
                </a:solidFill>
              </a:rPr>
              <a:t>What's the matter with you?</a:t>
            </a:r>
          </a:p>
          <a:p>
            <a:r>
              <a:rPr lang="en-US" sz="2400" dirty="0" smtClean="0">
                <a:solidFill>
                  <a:schemeClr val="tx1"/>
                </a:solidFill>
              </a:rPr>
              <a:t>I’ve ____________.</a:t>
            </a:r>
          </a:p>
          <a:p>
            <a:pPr lvl="0"/>
            <a:r>
              <a:rPr lang="en-US" sz="2400" dirty="0" smtClean="0">
                <a:solidFill>
                  <a:schemeClr val="tx1"/>
                </a:solidFill>
              </a:rPr>
              <a:t>You should/ shouldn't ____________.</a:t>
            </a:r>
          </a:p>
          <a:p>
            <a:r>
              <a:rPr lang="en-US" sz="2400" dirty="0" smtClean="0">
                <a:solidFill>
                  <a:schemeClr val="tx1"/>
                </a:solidFill>
              </a:rPr>
              <a:t>Yes, I will. / OK, I won’t.</a:t>
            </a:r>
            <a:endParaRPr lang="en-US" sz="2400" dirty="0">
              <a:solidFill>
                <a:schemeClr val="tx1"/>
              </a:solidFill>
            </a:endParaRPr>
          </a:p>
        </p:txBody>
      </p:sp>
      <p:cxnSp>
        <p:nvCxnSpPr>
          <p:cNvPr id="15" name="Straight Connector 14"/>
          <p:cNvCxnSpPr/>
          <p:nvPr/>
        </p:nvCxnSpPr>
        <p:spPr>
          <a:xfrm>
            <a:off x="4800600" y="2209006"/>
            <a:ext cx="0" cy="457994"/>
          </a:xfrm>
          <a:prstGeom prst="line">
            <a:avLst/>
          </a:prstGeom>
          <a:ln w="19050"/>
        </p:spPr>
        <p:style>
          <a:lnRef idx="3">
            <a:schemeClr val="dk1"/>
          </a:lnRef>
          <a:fillRef idx="0">
            <a:schemeClr val="dk1"/>
          </a:fillRef>
          <a:effectRef idx="2">
            <a:schemeClr val="dk1"/>
          </a:effectRef>
          <a:fontRef idx="minor">
            <a:schemeClr val="tx1"/>
          </a:fontRef>
        </p:style>
      </p:cxnSp>
      <p:cxnSp>
        <p:nvCxnSpPr>
          <p:cNvPr id="16" name="Straight Connector 15"/>
          <p:cNvCxnSpPr>
            <a:endCxn id="13" idx="7"/>
          </p:cNvCxnSpPr>
          <p:nvPr/>
        </p:nvCxnSpPr>
        <p:spPr>
          <a:xfrm flipH="1">
            <a:off x="7061709" y="2209800"/>
            <a:ext cx="786891" cy="758499"/>
          </a:xfrm>
          <a:prstGeom prst="line">
            <a:avLst/>
          </a:prstGeom>
          <a:ln w="19050"/>
        </p:spPr>
        <p:style>
          <a:lnRef idx="3">
            <a:schemeClr val="dk1"/>
          </a:lnRef>
          <a:fillRef idx="0">
            <a:schemeClr val="dk1"/>
          </a:fillRef>
          <a:effectRef idx="2">
            <a:schemeClr val="dk1"/>
          </a:effectRef>
          <a:fontRef idx="minor">
            <a:schemeClr val="tx1"/>
          </a:fontRef>
        </p:style>
      </p:cxnSp>
      <p:cxnSp>
        <p:nvCxnSpPr>
          <p:cNvPr id="19" name="Straight Connector 18"/>
          <p:cNvCxnSpPr>
            <a:endCxn id="13" idx="1"/>
          </p:cNvCxnSpPr>
          <p:nvPr/>
        </p:nvCxnSpPr>
        <p:spPr>
          <a:xfrm>
            <a:off x="1524000" y="2362200"/>
            <a:ext cx="634491" cy="606099"/>
          </a:xfrm>
          <a:prstGeom prst="line">
            <a:avLst/>
          </a:prstGeom>
          <a:ln w="19050"/>
        </p:spPr>
        <p:style>
          <a:lnRef idx="3">
            <a:schemeClr val="dk1"/>
          </a:lnRef>
          <a:fillRef idx="0">
            <a:schemeClr val="dk1"/>
          </a:fillRef>
          <a:effectRef idx="2">
            <a:schemeClr val="dk1"/>
          </a:effectRef>
          <a:fontRef idx="minor">
            <a:schemeClr val="tx1"/>
          </a:fontRef>
        </p:style>
      </p:cxnSp>
      <p:cxnSp>
        <p:nvCxnSpPr>
          <p:cNvPr id="22" name="Straight Connector 21"/>
          <p:cNvCxnSpPr>
            <a:stCxn id="13" idx="3"/>
            <a:endCxn id="24" idx="0"/>
          </p:cNvCxnSpPr>
          <p:nvPr/>
        </p:nvCxnSpPr>
        <p:spPr>
          <a:xfrm flipH="1">
            <a:off x="876300" y="4423101"/>
            <a:ext cx="1282191" cy="453699"/>
          </a:xfrm>
          <a:prstGeom prst="line">
            <a:avLst/>
          </a:prstGeom>
          <a:ln w="19050"/>
        </p:spPr>
        <p:style>
          <a:lnRef idx="3">
            <a:schemeClr val="dk1"/>
          </a:lnRef>
          <a:fillRef idx="0">
            <a:schemeClr val="dk1"/>
          </a:fillRef>
          <a:effectRef idx="2">
            <a:schemeClr val="dk1"/>
          </a:effectRef>
          <a:fontRef idx="minor">
            <a:schemeClr val="tx1"/>
          </a:fontRef>
        </p:style>
      </p:cxnSp>
      <p:cxnSp>
        <p:nvCxnSpPr>
          <p:cNvPr id="28" name="Straight Connector 27"/>
          <p:cNvCxnSpPr>
            <a:endCxn id="11" idx="0"/>
          </p:cNvCxnSpPr>
          <p:nvPr/>
        </p:nvCxnSpPr>
        <p:spPr>
          <a:xfrm>
            <a:off x="4724400" y="4724400"/>
            <a:ext cx="0" cy="438615"/>
          </a:xfrm>
          <a:prstGeom prst="line">
            <a:avLst/>
          </a:prstGeom>
          <a:ln w="19050"/>
        </p:spPr>
        <p:style>
          <a:lnRef idx="3">
            <a:schemeClr val="dk1"/>
          </a:lnRef>
          <a:fillRef idx="0">
            <a:schemeClr val="dk1"/>
          </a:fillRef>
          <a:effectRef idx="2">
            <a:schemeClr val="dk1"/>
          </a:effectRef>
          <a:fontRef idx="minor">
            <a:schemeClr val="tx1"/>
          </a:fontRef>
        </p:style>
      </p:cxnSp>
      <p:cxnSp>
        <p:nvCxnSpPr>
          <p:cNvPr id="31" name="Straight Connector 30"/>
          <p:cNvCxnSpPr>
            <a:stCxn id="13" idx="5"/>
            <a:endCxn id="9" idx="0"/>
          </p:cNvCxnSpPr>
          <p:nvPr/>
        </p:nvCxnSpPr>
        <p:spPr>
          <a:xfrm>
            <a:off x="7061709" y="4423101"/>
            <a:ext cx="928814" cy="453699"/>
          </a:xfrm>
          <a:prstGeom prst="line">
            <a:avLst/>
          </a:prstGeom>
          <a:ln w="19050"/>
        </p:spPr>
        <p:style>
          <a:lnRef idx="3">
            <a:schemeClr val="dk1"/>
          </a:lnRef>
          <a:fillRef idx="0">
            <a:schemeClr val="dk1"/>
          </a:fillRef>
          <a:effectRef idx="2">
            <a:schemeClr val="dk1"/>
          </a:effectRef>
          <a:fontRef idx="minor">
            <a:schemeClr val="tx1"/>
          </a:fontRef>
        </p:style>
      </p:cxnSp>
    </p:spTree>
  </p:cSld>
  <p:clrMapOvr>
    <a:masterClrMapping/>
  </p:clrMapOvr>
  <p:transition spd="med">
    <p:pull/>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ox(in)">
                                      <p:cBhvr>
                                        <p:cTn id="15" dur="500"/>
                                        <p:tgtEl>
                                          <p:spTgt spid="23"/>
                                        </p:tgtEl>
                                      </p:cBhvr>
                                    </p:animEffect>
                                  </p:childTnLst>
                                </p:cTn>
                              </p:par>
                              <p:par>
                                <p:cTn id="16" presetID="4"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par>
                                <p:cTn id="24" presetID="4" presetClass="entr" presetSubtype="16"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ox(in)">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ox(in)">
                                      <p:cBhvr>
                                        <p:cTn id="31" dur="500"/>
                                        <p:tgtEl>
                                          <p:spTgt spid="11"/>
                                        </p:tgtEl>
                                      </p:cBhvr>
                                    </p:animEffect>
                                  </p:childTnLst>
                                </p:cTn>
                              </p:par>
                              <p:par>
                                <p:cTn id="32" presetID="4" presetClass="entr" presetSubtype="16"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ox(in)">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ox(in)">
                                      <p:cBhvr>
                                        <p:cTn id="39" dur="500"/>
                                        <p:tgtEl>
                                          <p:spTgt spid="24"/>
                                        </p:tgtEl>
                                      </p:cBhvr>
                                    </p:animEffect>
                                  </p:childTnLst>
                                </p:cTn>
                              </p:par>
                              <p:par>
                                <p:cTn id="40" presetID="4"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ox(i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ox(in)">
                                      <p:cBhvr>
                                        <p:cTn id="47" dur="500"/>
                                        <p:tgtEl>
                                          <p:spTgt spid="25"/>
                                        </p:tgtEl>
                                      </p:cBhvr>
                                    </p:animEffect>
                                  </p:childTnLst>
                                </p:cTn>
                              </p:par>
                              <p:par>
                                <p:cTn id="48" presetID="4" presetClass="entr" presetSubtype="16"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ox(in)">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4200" y="0"/>
            <a:ext cx="3048000"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000" b="1" dirty="0">
                <a:ln w="11430"/>
                <a:effectLst>
                  <a:outerShdw blurRad="50800" dist="39000" dir="5460000" algn="tl">
                    <a:srgbClr val="000000">
                      <a:alpha val="38000"/>
                    </a:srgbClr>
                  </a:outerShdw>
                </a:effectLst>
                <a:latin typeface="Comic Sans MS" pitchFamily="66" charset="0"/>
                <a:cs typeface="Arial" panose="020B0604020202020204" pitchFamily="34" charset="0"/>
              </a:rPr>
              <a:t>WARM-UP</a:t>
            </a:r>
          </a:p>
        </p:txBody>
      </p:sp>
      <p:sp>
        <p:nvSpPr>
          <p:cNvPr id="6" name="Rectangle 5"/>
          <p:cNvSpPr>
            <a:spLocks noChangeArrowheads="1"/>
          </p:cNvSpPr>
          <p:nvPr/>
        </p:nvSpPr>
        <p:spPr bwMode="auto">
          <a:xfrm>
            <a:off x="2286000" y="762000"/>
            <a:ext cx="4464050" cy="1446213"/>
          </a:xfrm>
          <a:prstGeom prst="rect">
            <a:avLst/>
          </a:prstGeom>
          <a:noFill/>
          <a:ln w="9525">
            <a:noFill/>
            <a:miter lim="800000"/>
            <a:headEnd/>
            <a:tailEnd/>
          </a:ln>
        </p:spPr>
        <p:txBody>
          <a:bodyPr wrap="none">
            <a:spAutoFit/>
          </a:bodyPr>
          <a:lstStyle/>
          <a:p>
            <a:pPr algn="ctr"/>
            <a:r>
              <a:rPr lang="en-US" sz="4400" b="1">
                <a:solidFill>
                  <a:schemeClr val="tx2"/>
                </a:solidFill>
                <a:latin typeface="Comic Sans MS" pitchFamily="66" charset="0"/>
              </a:rPr>
              <a:t>GAME</a:t>
            </a:r>
          </a:p>
          <a:p>
            <a:pPr algn="ctr"/>
            <a:r>
              <a:rPr lang="en-US" sz="4400" b="1">
                <a:solidFill>
                  <a:schemeClr val="tx2"/>
                </a:solidFill>
                <a:latin typeface="Comic Sans MS" pitchFamily="66" charset="0"/>
              </a:rPr>
              <a:t>PASSING BALL</a:t>
            </a:r>
          </a:p>
        </p:txBody>
      </p:sp>
      <p:pic>
        <p:nvPicPr>
          <p:cNvPr id="9221" name="Picture 7"/>
          <p:cNvPicPr>
            <a:picLocks noChangeAspect="1" noChangeArrowheads="1"/>
          </p:cNvPicPr>
          <p:nvPr/>
        </p:nvPicPr>
        <p:blipFill>
          <a:blip r:embed="rId4" cstate="print">
            <a:lum bright="-10000" contrast="20000"/>
          </a:blip>
          <a:srcRect l="51711"/>
          <a:stretch>
            <a:fillRect/>
          </a:stretch>
        </p:blipFill>
        <p:spPr bwMode="auto">
          <a:xfrm>
            <a:off x="7086600" y="4024313"/>
            <a:ext cx="2057400" cy="2833687"/>
          </a:xfrm>
          <a:prstGeom prst="rect">
            <a:avLst/>
          </a:prstGeom>
          <a:noFill/>
          <a:ln w="9525">
            <a:noFill/>
            <a:miter lim="800000"/>
            <a:headEnd/>
            <a:tailEnd/>
          </a:ln>
        </p:spPr>
      </p:pic>
      <p:pic>
        <p:nvPicPr>
          <p:cNvPr id="9222" name="Picture 7"/>
          <p:cNvPicPr>
            <a:picLocks noChangeAspect="1" noChangeArrowheads="1"/>
          </p:cNvPicPr>
          <p:nvPr/>
        </p:nvPicPr>
        <p:blipFill>
          <a:blip r:embed="rId4" cstate="print">
            <a:lum bright="-10000" contrast="20000"/>
          </a:blip>
          <a:srcRect r="48289"/>
          <a:stretch>
            <a:fillRect/>
          </a:stretch>
        </p:blipFill>
        <p:spPr bwMode="auto">
          <a:xfrm>
            <a:off x="0" y="3917950"/>
            <a:ext cx="2286000" cy="2940050"/>
          </a:xfrm>
          <a:prstGeom prst="rect">
            <a:avLst/>
          </a:prstGeom>
          <a:noFill/>
          <a:ln w="9525">
            <a:noFill/>
            <a:miter lim="800000"/>
            <a:headEnd/>
            <a:tailEnd/>
          </a:ln>
        </p:spPr>
      </p:pic>
      <p:pic>
        <p:nvPicPr>
          <p:cNvPr id="2" name="Picture 6"/>
          <p:cNvPicPr>
            <a:picLocks noChangeAspect="1" noChangeArrowheads="1"/>
          </p:cNvPicPr>
          <p:nvPr/>
        </p:nvPicPr>
        <p:blipFill>
          <a:blip r:embed="rId5" cstate="print">
            <a:lum bright="-10000" contrast="20000"/>
          </a:blip>
          <a:srcRect/>
          <a:stretch>
            <a:fillRect/>
          </a:stretch>
        </p:blipFill>
        <p:spPr bwMode="auto">
          <a:xfrm>
            <a:off x="1905000" y="4191000"/>
            <a:ext cx="1077913" cy="1066800"/>
          </a:xfrm>
          <a:prstGeom prst="rect">
            <a:avLst/>
          </a:prstGeom>
          <a:noFill/>
          <a:ln w="9525">
            <a:noFill/>
            <a:miter lim="800000"/>
            <a:headEnd/>
            <a:tailEnd/>
          </a:ln>
        </p:spPr>
      </p:pic>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0" presetClass="path" presetSubtype="0" repeatCount="indefinite" accel="50000" decel="50000" autoRev="1" fill="hold" nodeType="withEffect">
                                  <p:stCondLst>
                                    <p:cond delay="0"/>
                                  </p:stCondLst>
                                  <p:childTnLst>
                                    <p:animMotion origin="layout" path="M 2.5E-6 -0.00347 C 0.08489 -0.10602 0.17031 -0.20741 0.25382 -0.20579 C 0.3368 -0.20324 0.45798 -0.02546 0.49948 0.01111 " pathEditMode="relative" rAng="0" ptsTypes="aaA">
                                      <p:cBhvr>
                                        <p:cTn id="10" dur="1000" fill="hold"/>
                                        <p:tgtEl>
                                          <p:spTgt spid="2"/>
                                        </p:tgtEl>
                                        <p:attrNameLst>
                                          <p:attrName>ppt_x</p:attrName>
                                          <p:attrName>ppt_y</p:attrName>
                                        </p:attrNameLst>
                                      </p:cBhvr>
                                      <p:rCtr x="25000" y="-9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95400" y="106680"/>
            <a:ext cx="6629400" cy="7315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0"/>
                <a:solidFill>
                  <a:schemeClr val="tx1"/>
                </a:solidFill>
                <a:effectLst>
                  <a:outerShdw blurRad="38100" dist="19050" dir="2700000" algn="tl" rotWithShape="0">
                    <a:schemeClr val="dk1">
                      <a:alpha val="40000"/>
                    </a:schemeClr>
                  </a:outerShdw>
                </a:effectLst>
                <a:latin typeface="Comic Sans MS" panose="030F0702030302020204" pitchFamily="66" charset="0"/>
              </a:rPr>
              <a:t>REVISION</a:t>
            </a:r>
            <a:endParaRPr lang="en-US" sz="3200" b="1"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12" name="Rounded Rectangle 11"/>
          <p:cNvSpPr/>
          <p:nvPr/>
        </p:nvSpPr>
        <p:spPr>
          <a:xfrm>
            <a:off x="533400" y="2895600"/>
            <a:ext cx="1371600" cy="533400"/>
          </a:xfrm>
          <a:prstGeom prst="roundRect">
            <a:avLst/>
          </a:prstGeom>
          <a:solidFill>
            <a:schemeClr val="accent2">
              <a:lumMod val="60000"/>
              <a:lumOff val="40000"/>
            </a:schemeClr>
          </a:solidFill>
          <a:ln>
            <a:solidFill>
              <a:schemeClr val="accent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earache</a:t>
            </a:r>
            <a:endParaRPr lang="en-US" sz="2400" b="1" dirty="0">
              <a:solidFill>
                <a:schemeClr val="tx1"/>
              </a:solidFill>
            </a:endParaRPr>
          </a:p>
        </p:txBody>
      </p:sp>
      <p:sp>
        <p:nvSpPr>
          <p:cNvPr id="13" name="Rounded Rectangle 12"/>
          <p:cNvSpPr/>
          <p:nvPr/>
        </p:nvSpPr>
        <p:spPr>
          <a:xfrm>
            <a:off x="5029200" y="2819400"/>
            <a:ext cx="1524000" cy="533400"/>
          </a:xfrm>
          <a:prstGeom prst="roundRect">
            <a:avLst/>
          </a:prstGeom>
          <a:solidFill>
            <a:schemeClr val="accent2">
              <a:lumMod val="60000"/>
              <a:lumOff val="40000"/>
            </a:schemeClr>
          </a:solidFill>
          <a:ln>
            <a:solidFill>
              <a:schemeClr val="accent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a:ea typeface=".VnTime"/>
                <a:cs typeface=".VnTime"/>
              </a:rPr>
              <a:t>headache</a:t>
            </a:r>
            <a:endParaRPr lang="en-US" sz="2400" b="1" dirty="0">
              <a:solidFill>
                <a:schemeClr val="tx1"/>
              </a:solidFill>
            </a:endParaRPr>
          </a:p>
        </p:txBody>
      </p:sp>
      <p:sp>
        <p:nvSpPr>
          <p:cNvPr id="14" name="Rounded Rectangle 13"/>
          <p:cNvSpPr/>
          <p:nvPr/>
        </p:nvSpPr>
        <p:spPr>
          <a:xfrm>
            <a:off x="2895600" y="2819400"/>
            <a:ext cx="1524000" cy="533400"/>
          </a:xfrm>
          <a:prstGeom prst="roundRect">
            <a:avLst/>
          </a:prstGeom>
          <a:solidFill>
            <a:schemeClr val="accent2">
              <a:lumMod val="60000"/>
              <a:lumOff val="40000"/>
            </a:schemeClr>
          </a:solidFill>
          <a:ln>
            <a:solidFill>
              <a:schemeClr val="accent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backache</a:t>
            </a:r>
            <a:endParaRPr lang="en-US" sz="2400" b="1" dirty="0">
              <a:solidFill>
                <a:schemeClr val="tx1"/>
              </a:solidFill>
            </a:endParaRPr>
          </a:p>
        </p:txBody>
      </p:sp>
      <p:sp>
        <p:nvSpPr>
          <p:cNvPr id="16" name="Rounded Rectangle 15"/>
          <p:cNvSpPr/>
          <p:nvPr/>
        </p:nvSpPr>
        <p:spPr>
          <a:xfrm>
            <a:off x="3581400" y="5943600"/>
            <a:ext cx="1981200" cy="533400"/>
          </a:xfrm>
          <a:prstGeom prst="roundRect">
            <a:avLst/>
          </a:prstGeom>
          <a:solidFill>
            <a:schemeClr val="accent2">
              <a:lumMod val="60000"/>
              <a:lumOff val="40000"/>
            </a:schemeClr>
          </a:solidFill>
          <a:ln>
            <a:solidFill>
              <a:schemeClr val="accent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stomachache</a:t>
            </a:r>
            <a:endParaRPr lang="en-US" sz="2400" b="1" dirty="0">
              <a:solidFill>
                <a:schemeClr val="tx1"/>
              </a:solidFill>
            </a:endParaRPr>
          </a:p>
        </p:txBody>
      </p:sp>
      <p:sp>
        <p:nvSpPr>
          <p:cNvPr id="17" name="Rounded Rectangle 16"/>
          <p:cNvSpPr/>
          <p:nvPr/>
        </p:nvSpPr>
        <p:spPr>
          <a:xfrm>
            <a:off x="762000" y="5943600"/>
            <a:ext cx="1371600" cy="533400"/>
          </a:xfrm>
          <a:prstGeom prst="roundRect">
            <a:avLst/>
          </a:prstGeom>
          <a:solidFill>
            <a:schemeClr val="accent2">
              <a:lumMod val="60000"/>
              <a:lumOff val="40000"/>
            </a:schemeClr>
          </a:solidFill>
          <a:ln>
            <a:solidFill>
              <a:schemeClr val="accent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fever</a:t>
            </a:r>
            <a:endParaRPr lang="en-US" sz="2400" b="1" dirty="0">
              <a:solidFill>
                <a:schemeClr val="tx1"/>
              </a:solidFill>
            </a:endParaRPr>
          </a:p>
        </p:txBody>
      </p:sp>
      <p:pic>
        <p:nvPicPr>
          <p:cNvPr id="15" name="Picture 2"/>
          <p:cNvPicPr>
            <a:picLocks noChangeAspect="1" noChangeArrowheads="1"/>
          </p:cNvPicPr>
          <p:nvPr/>
        </p:nvPicPr>
        <p:blipFill>
          <a:blip r:embed="rId4" cstate="print">
            <a:lum contrast="20000"/>
          </a:blip>
          <a:srcRect/>
          <a:stretch>
            <a:fillRect/>
          </a:stretch>
        </p:blipFill>
        <p:spPr bwMode="auto">
          <a:xfrm>
            <a:off x="228600" y="990600"/>
            <a:ext cx="1761066" cy="1752600"/>
          </a:xfrm>
          <a:prstGeom prst="rect">
            <a:avLst/>
          </a:prstGeom>
          <a:noFill/>
          <a:ln w="9525">
            <a:noFill/>
            <a:miter lim="800000"/>
            <a:headEnd/>
            <a:tailEnd/>
          </a:ln>
          <a:effectLst/>
        </p:spPr>
      </p:pic>
      <p:pic>
        <p:nvPicPr>
          <p:cNvPr id="18" name="Picture 17" descr="Back Pain-312516.png"/>
          <p:cNvPicPr>
            <a:picLocks noChangeAspect="1"/>
          </p:cNvPicPr>
          <p:nvPr/>
        </p:nvPicPr>
        <p:blipFill>
          <a:blip r:embed="rId5" cstate="print"/>
          <a:stretch>
            <a:fillRect/>
          </a:stretch>
        </p:blipFill>
        <p:spPr>
          <a:xfrm>
            <a:off x="2971800" y="1143000"/>
            <a:ext cx="1143000" cy="1572215"/>
          </a:xfrm>
          <a:prstGeom prst="rect">
            <a:avLst/>
          </a:prstGeom>
        </p:spPr>
      </p:pic>
      <p:pic>
        <p:nvPicPr>
          <p:cNvPr id="2050" name="Picture 2"/>
          <p:cNvPicPr>
            <a:picLocks noChangeAspect="1" noChangeArrowheads="1"/>
          </p:cNvPicPr>
          <p:nvPr/>
        </p:nvPicPr>
        <p:blipFill>
          <a:blip r:embed="rId6" cstate="print"/>
          <a:srcRect/>
          <a:stretch>
            <a:fillRect/>
          </a:stretch>
        </p:blipFill>
        <p:spPr bwMode="auto">
          <a:xfrm>
            <a:off x="4800600" y="1066800"/>
            <a:ext cx="1632691" cy="1600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7" cstate="print"/>
          <a:srcRect/>
          <a:stretch>
            <a:fillRect/>
          </a:stretch>
        </p:blipFill>
        <p:spPr bwMode="auto">
          <a:xfrm>
            <a:off x="533400" y="3962400"/>
            <a:ext cx="1752600" cy="1807655"/>
          </a:xfrm>
          <a:prstGeom prst="rect">
            <a:avLst/>
          </a:prstGeom>
          <a:noFill/>
          <a:ln w="9525">
            <a:noFill/>
            <a:miter lim="800000"/>
            <a:headEnd/>
            <a:tailEnd/>
          </a:ln>
          <a:effectLst/>
        </p:spPr>
      </p:pic>
      <p:pic>
        <p:nvPicPr>
          <p:cNvPr id="2052" name="Picture 4"/>
          <p:cNvPicPr>
            <a:picLocks noChangeAspect="1" noChangeArrowheads="1"/>
          </p:cNvPicPr>
          <p:nvPr/>
        </p:nvPicPr>
        <p:blipFill>
          <a:blip r:embed="rId8" cstate="print"/>
          <a:srcRect/>
          <a:stretch>
            <a:fillRect/>
          </a:stretch>
        </p:blipFill>
        <p:spPr bwMode="auto">
          <a:xfrm>
            <a:off x="3581400" y="4038600"/>
            <a:ext cx="1828800" cy="1694985"/>
          </a:xfrm>
          <a:prstGeom prst="rect">
            <a:avLst/>
          </a:prstGeom>
          <a:noFill/>
          <a:ln w="9525">
            <a:noFill/>
            <a:miter lim="800000"/>
            <a:headEnd/>
            <a:tailEnd/>
          </a:ln>
          <a:effectLst/>
        </p:spPr>
      </p:pic>
      <p:pic>
        <p:nvPicPr>
          <p:cNvPr id="2053" name="Picture 5"/>
          <p:cNvPicPr>
            <a:picLocks noChangeAspect="1" noChangeArrowheads="1"/>
          </p:cNvPicPr>
          <p:nvPr/>
        </p:nvPicPr>
        <p:blipFill>
          <a:blip r:embed="rId9" cstate="print"/>
          <a:srcRect/>
          <a:stretch>
            <a:fillRect/>
          </a:stretch>
        </p:blipFill>
        <p:spPr bwMode="auto">
          <a:xfrm>
            <a:off x="6781800" y="4114800"/>
            <a:ext cx="1685086" cy="1676400"/>
          </a:xfrm>
          <a:prstGeom prst="rect">
            <a:avLst/>
          </a:prstGeom>
          <a:noFill/>
          <a:ln w="9525">
            <a:noFill/>
            <a:miter lim="800000"/>
            <a:headEnd/>
            <a:tailEnd/>
          </a:ln>
          <a:effectLst/>
        </p:spPr>
      </p:pic>
      <p:sp>
        <p:nvSpPr>
          <p:cNvPr id="21" name="Rounded Rectangle 20"/>
          <p:cNvSpPr/>
          <p:nvPr/>
        </p:nvSpPr>
        <p:spPr>
          <a:xfrm>
            <a:off x="6442385" y="5957445"/>
            <a:ext cx="1981200" cy="533400"/>
          </a:xfrm>
          <a:prstGeom prst="roundRect">
            <a:avLst/>
          </a:prstGeom>
          <a:solidFill>
            <a:schemeClr val="accent2">
              <a:lumMod val="60000"/>
              <a:lumOff val="40000"/>
            </a:schemeClr>
          </a:solidFill>
          <a:ln>
            <a:solidFill>
              <a:schemeClr val="accent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toothache</a:t>
            </a:r>
            <a:endParaRPr lang="en-US" sz="2400" b="1" dirty="0">
              <a:solidFill>
                <a:schemeClr val="tx1"/>
              </a:solidFill>
            </a:endParaRPr>
          </a:p>
        </p:txBody>
      </p:sp>
      <p:pic>
        <p:nvPicPr>
          <p:cNvPr id="22" name="Picture 21" descr="image_processing20200424-29859-agx92h.png"/>
          <p:cNvPicPr>
            <a:picLocks noChangeAspect="1"/>
          </p:cNvPicPr>
          <p:nvPr/>
        </p:nvPicPr>
        <p:blipFill>
          <a:blip r:embed="rId10" cstate="print"/>
          <a:stretch>
            <a:fillRect/>
          </a:stretch>
        </p:blipFill>
        <p:spPr>
          <a:xfrm>
            <a:off x="7086600" y="990600"/>
            <a:ext cx="1524000" cy="1670137"/>
          </a:xfrm>
          <a:prstGeom prst="rect">
            <a:avLst/>
          </a:prstGeom>
        </p:spPr>
      </p:pic>
      <p:sp>
        <p:nvSpPr>
          <p:cNvPr id="23" name="Rounded Rectangle 22"/>
          <p:cNvSpPr/>
          <p:nvPr/>
        </p:nvSpPr>
        <p:spPr>
          <a:xfrm>
            <a:off x="7162800" y="2819400"/>
            <a:ext cx="1676400" cy="533400"/>
          </a:xfrm>
          <a:prstGeom prst="roundRect">
            <a:avLst/>
          </a:prstGeom>
          <a:solidFill>
            <a:schemeClr val="accent2">
              <a:lumMod val="60000"/>
              <a:lumOff val="40000"/>
            </a:schemeClr>
          </a:solidFill>
          <a:ln>
            <a:solidFill>
              <a:schemeClr val="accent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sore throat</a:t>
            </a:r>
            <a:endParaRPr lang="en-US" sz="2400" b="1" dirty="0">
              <a:solidFill>
                <a:schemeClr val="tx1"/>
              </a:solidFill>
            </a:endParaRPr>
          </a:p>
        </p:txBody>
      </p:sp>
    </p:spTree>
  </p:cSld>
  <p:clrMapOvr>
    <a:masterClrMapping/>
  </p:clrMapOvr>
  <p:transition spd="med">
    <p:pull/>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checkerboard(across)">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heckerboard(across)">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ox(i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2051"/>
                                        </p:tgtEl>
                                        <p:attrNameLst>
                                          <p:attrName>style.visibility</p:attrName>
                                        </p:attrNameLst>
                                      </p:cBhvr>
                                      <p:to>
                                        <p:strVal val="visible"/>
                                      </p:to>
                                    </p:set>
                                    <p:animEffect transition="in" filter="checkerboard(across)">
                                      <p:cBhvr>
                                        <p:cTn id="47" dur="500"/>
                                        <p:tgtEl>
                                          <p:spTgt spid="205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dissolv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2052"/>
                                        </p:tgtEl>
                                        <p:attrNameLst>
                                          <p:attrName>style.visibility</p:attrName>
                                        </p:attrNameLst>
                                      </p:cBhvr>
                                      <p:to>
                                        <p:strVal val="visible"/>
                                      </p:to>
                                    </p:set>
                                    <p:animEffect transition="in" filter="checkerboard(across)">
                                      <p:cBhvr>
                                        <p:cTn id="57" dur="500"/>
                                        <p:tgtEl>
                                          <p:spTgt spid="2052"/>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ox(in)">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2053"/>
                                        </p:tgtEl>
                                        <p:attrNameLst>
                                          <p:attrName>style.visibility</p:attrName>
                                        </p:attrNameLst>
                                      </p:cBhvr>
                                      <p:to>
                                        <p:strVal val="visible"/>
                                      </p:to>
                                    </p:set>
                                    <p:animEffect transition="in" filter="checkerboard(across)">
                                      <p:cBhvr>
                                        <p:cTn id="67" dur="500"/>
                                        <p:tgtEl>
                                          <p:spTgt spid="2053"/>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ox(in)">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7" grpId="0" animBg="1"/>
      <p:bldP spid="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95400" y="106680"/>
            <a:ext cx="6629400" cy="7315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0"/>
                <a:solidFill>
                  <a:schemeClr val="tx1"/>
                </a:solidFill>
                <a:effectLst>
                  <a:outerShdw blurRad="38100" dist="19050" dir="2700000" algn="tl" rotWithShape="0">
                    <a:schemeClr val="dk1">
                      <a:alpha val="40000"/>
                    </a:schemeClr>
                  </a:outerShdw>
                </a:effectLst>
                <a:latin typeface="Comic Sans MS" panose="030F0702030302020204" pitchFamily="66" charset="0"/>
              </a:rPr>
              <a:t>REVISION</a:t>
            </a:r>
            <a:endParaRPr lang="en-US" sz="3200" b="1"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pic>
        <p:nvPicPr>
          <p:cNvPr id="11"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76200"/>
            <a:ext cx="12001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5" cstate="print">
            <a:lum contrast="20000"/>
          </a:blip>
          <a:srcRect/>
          <a:stretch>
            <a:fillRect/>
          </a:stretch>
        </p:blipFill>
        <p:spPr bwMode="auto">
          <a:xfrm>
            <a:off x="228600" y="990600"/>
            <a:ext cx="1761066" cy="1752600"/>
          </a:xfrm>
          <a:prstGeom prst="rect">
            <a:avLst/>
          </a:prstGeom>
          <a:noFill/>
          <a:ln w="9525">
            <a:noFill/>
            <a:miter lim="800000"/>
            <a:headEnd/>
            <a:tailEnd/>
          </a:ln>
          <a:effectLst/>
        </p:spPr>
      </p:pic>
      <p:pic>
        <p:nvPicPr>
          <p:cNvPr id="18" name="Picture 17" descr="Back Pain-312516.png"/>
          <p:cNvPicPr>
            <a:picLocks noChangeAspect="1"/>
          </p:cNvPicPr>
          <p:nvPr/>
        </p:nvPicPr>
        <p:blipFill>
          <a:blip r:embed="rId6" cstate="print"/>
          <a:stretch>
            <a:fillRect/>
          </a:stretch>
        </p:blipFill>
        <p:spPr>
          <a:xfrm>
            <a:off x="2971800" y="838200"/>
            <a:ext cx="1143000" cy="1572215"/>
          </a:xfrm>
          <a:prstGeom prst="rect">
            <a:avLst/>
          </a:prstGeom>
        </p:spPr>
      </p:pic>
      <p:pic>
        <p:nvPicPr>
          <p:cNvPr id="2050" name="Picture 2"/>
          <p:cNvPicPr>
            <a:picLocks noChangeAspect="1" noChangeArrowheads="1"/>
          </p:cNvPicPr>
          <p:nvPr/>
        </p:nvPicPr>
        <p:blipFill>
          <a:blip r:embed="rId7" cstate="print"/>
          <a:srcRect/>
          <a:stretch>
            <a:fillRect/>
          </a:stretch>
        </p:blipFill>
        <p:spPr bwMode="auto">
          <a:xfrm>
            <a:off x="4800600" y="762000"/>
            <a:ext cx="1632691" cy="1600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8" cstate="print"/>
          <a:srcRect/>
          <a:stretch>
            <a:fillRect/>
          </a:stretch>
        </p:blipFill>
        <p:spPr bwMode="auto">
          <a:xfrm>
            <a:off x="457200" y="4724400"/>
            <a:ext cx="1752600" cy="1807655"/>
          </a:xfrm>
          <a:prstGeom prst="rect">
            <a:avLst/>
          </a:prstGeom>
          <a:noFill/>
          <a:ln w="9525">
            <a:noFill/>
            <a:miter lim="800000"/>
            <a:headEnd/>
            <a:tailEnd/>
          </a:ln>
          <a:effectLst/>
        </p:spPr>
      </p:pic>
      <p:pic>
        <p:nvPicPr>
          <p:cNvPr id="2052" name="Picture 4"/>
          <p:cNvPicPr>
            <a:picLocks noChangeAspect="1" noChangeArrowheads="1"/>
          </p:cNvPicPr>
          <p:nvPr/>
        </p:nvPicPr>
        <p:blipFill>
          <a:blip r:embed="rId9" cstate="print"/>
          <a:srcRect/>
          <a:stretch>
            <a:fillRect/>
          </a:stretch>
        </p:blipFill>
        <p:spPr bwMode="auto">
          <a:xfrm>
            <a:off x="3962400" y="4876800"/>
            <a:ext cx="1828800" cy="1694985"/>
          </a:xfrm>
          <a:prstGeom prst="rect">
            <a:avLst/>
          </a:prstGeom>
          <a:noFill/>
          <a:ln w="9525">
            <a:noFill/>
            <a:miter lim="800000"/>
            <a:headEnd/>
            <a:tailEnd/>
          </a:ln>
          <a:effectLst/>
        </p:spPr>
      </p:pic>
      <p:pic>
        <p:nvPicPr>
          <p:cNvPr id="2053" name="Picture 5"/>
          <p:cNvPicPr>
            <a:picLocks noChangeAspect="1" noChangeArrowheads="1"/>
          </p:cNvPicPr>
          <p:nvPr/>
        </p:nvPicPr>
        <p:blipFill>
          <a:blip r:embed="rId10" cstate="print"/>
          <a:srcRect/>
          <a:stretch>
            <a:fillRect/>
          </a:stretch>
        </p:blipFill>
        <p:spPr bwMode="auto">
          <a:xfrm>
            <a:off x="7162800" y="4800600"/>
            <a:ext cx="1685086" cy="1676400"/>
          </a:xfrm>
          <a:prstGeom prst="rect">
            <a:avLst/>
          </a:prstGeom>
          <a:noFill/>
          <a:ln w="9525">
            <a:noFill/>
            <a:miter lim="800000"/>
            <a:headEnd/>
            <a:tailEnd/>
          </a:ln>
          <a:effectLst/>
        </p:spPr>
      </p:pic>
      <p:pic>
        <p:nvPicPr>
          <p:cNvPr id="22" name="Picture 21" descr="image_processing20200424-29859-agx92h.png"/>
          <p:cNvPicPr>
            <a:picLocks noChangeAspect="1"/>
          </p:cNvPicPr>
          <p:nvPr/>
        </p:nvPicPr>
        <p:blipFill>
          <a:blip r:embed="rId11" cstate="print"/>
          <a:stretch>
            <a:fillRect/>
          </a:stretch>
        </p:blipFill>
        <p:spPr>
          <a:xfrm>
            <a:off x="7239000" y="685800"/>
            <a:ext cx="1524000" cy="1670137"/>
          </a:xfrm>
          <a:prstGeom prst="rect">
            <a:avLst/>
          </a:prstGeom>
        </p:spPr>
      </p:pic>
      <p:sp>
        <p:nvSpPr>
          <p:cNvPr id="19" name="Horizontal Scroll 18"/>
          <p:cNvSpPr/>
          <p:nvPr/>
        </p:nvSpPr>
        <p:spPr>
          <a:xfrm>
            <a:off x="2209800" y="2514600"/>
            <a:ext cx="5791200" cy="2286000"/>
          </a:xfrm>
          <a:prstGeom prst="horizontalScroll">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smtClean="0">
                <a:solidFill>
                  <a:schemeClr val="tx1"/>
                </a:solidFill>
              </a:rPr>
              <a:t>What's the matter with you?</a:t>
            </a:r>
          </a:p>
          <a:p>
            <a:r>
              <a:rPr lang="en-US" sz="2400" dirty="0" smtClean="0">
                <a:solidFill>
                  <a:schemeClr val="tx1"/>
                </a:solidFill>
              </a:rPr>
              <a:t>I’ve ____________.</a:t>
            </a:r>
          </a:p>
          <a:p>
            <a:pPr lvl="0"/>
            <a:r>
              <a:rPr lang="en-US" sz="2400" dirty="0" smtClean="0">
                <a:solidFill>
                  <a:schemeClr val="tx1"/>
                </a:solidFill>
              </a:rPr>
              <a:t>You should/ shouldn't ______________.</a:t>
            </a:r>
          </a:p>
          <a:p>
            <a:r>
              <a:rPr lang="en-US" sz="2400" dirty="0" smtClean="0">
                <a:solidFill>
                  <a:schemeClr val="tx1"/>
                </a:solidFill>
              </a:rPr>
              <a:t>Yes, I will. / OK, I won’t</a:t>
            </a:r>
            <a:r>
              <a:rPr lang="en-US" sz="3200" dirty="0" smtClean="0">
                <a:solidFill>
                  <a:schemeClr val="tx1"/>
                </a:solidFill>
              </a:rPr>
              <a:t>.</a:t>
            </a:r>
            <a:endParaRPr lang="en-US" sz="3200" dirty="0">
              <a:solidFill>
                <a:schemeClr val="tx1"/>
              </a:solidFill>
            </a:endParaRPr>
          </a:p>
        </p:txBody>
      </p:sp>
    </p:spTree>
  </p:cSld>
  <p:clrMapOvr>
    <a:masterClrMapping/>
  </p:clrMapOvr>
  <p:transition spd="med">
    <p:pull/>
    <p:sndAc>
      <p:stSnd>
        <p:snd r:embed="rId3"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2795" y="0"/>
            <a:ext cx="2215671"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0000FF"/>
                </a:solidFill>
                <a:effectLst>
                  <a:outerShdw blurRad="50800" dist="39000" dir="5460000" algn="tl">
                    <a:srgbClr val="000000">
                      <a:alpha val="38000"/>
                    </a:srgbClr>
                  </a:outerShdw>
                </a:effectLst>
              </a:rPr>
              <a:t>Unit 11:</a:t>
            </a:r>
            <a:endParaRPr lang="en-US" sz="4800" b="1" cap="none" spc="0" dirty="0">
              <a:ln w="11430"/>
              <a:solidFill>
                <a:srgbClr val="0000FF"/>
              </a:solidFill>
              <a:effectLst>
                <a:outerShdw blurRad="50800" dist="39000" dir="5460000" algn="tl">
                  <a:srgbClr val="000000">
                    <a:alpha val="38000"/>
                  </a:srgbClr>
                </a:outerShdw>
              </a:effectLst>
            </a:endParaRPr>
          </a:p>
        </p:txBody>
      </p:sp>
      <p:sp>
        <p:nvSpPr>
          <p:cNvPr id="3" name="Rectangle 2"/>
          <p:cNvSpPr/>
          <p:nvPr/>
        </p:nvSpPr>
        <p:spPr>
          <a:xfrm>
            <a:off x="4348865" y="8930"/>
            <a:ext cx="2356735"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0000FF"/>
                </a:solidFill>
                <a:effectLst>
                  <a:outerShdw blurRad="50800" dist="39000" dir="5460000" algn="tl">
                    <a:srgbClr val="000000">
                      <a:alpha val="38000"/>
                    </a:srgbClr>
                  </a:outerShdw>
                </a:effectLst>
              </a:rPr>
              <a:t>Lesson 2</a:t>
            </a:r>
            <a:endParaRPr lang="en-US" sz="4800" b="1" cap="none" spc="0" dirty="0">
              <a:ln w="11430"/>
              <a:solidFill>
                <a:srgbClr val="0000FF"/>
              </a:solidFill>
              <a:effectLst>
                <a:outerShdw blurRad="50800" dist="39000" dir="5460000" algn="tl">
                  <a:srgbClr val="000000">
                    <a:alpha val="38000"/>
                  </a:srgbClr>
                </a:outerShdw>
              </a:effectLst>
            </a:endParaRPr>
          </a:p>
        </p:txBody>
      </p:sp>
      <p:pic>
        <p:nvPicPr>
          <p:cNvPr id="3076" name="Picture 4"/>
          <p:cNvPicPr>
            <a:picLocks noChangeAspect="1" noChangeArrowheads="1"/>
          </p:cNvPicPr>
          <p:nvPr/>
        </p:nvPicPr>
        <p:blipFill>
          <a:blip r:embed="rId4" cstate="print"/>
          <a:srcRect/>
          <a:stretch>
            <a:fillRect/>
          </a:stretch>
        </p:blipFill>
        <p:spPr bwMode="auto">
          <a:xfrm>
            <a:off x="228600" y="983670"/>
            <a:ext cx="5346700" cy="7620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42003" y="2320635"/>
            <a:ext cx="9023566" cy="2590800"/>
          </a:xfrm>
          <a:prstGeom prst="rect">
            <a:avLst/>
          </a:prstGeom>
          <a:noFill/>
          <a:ln w="9525">
            <a:noFill/>
            <a:miter lim="800000"/>
            <a:headEnd/>
            <a:tailEnd/>
          </a:ln>
          <a:effectLst/>
        </p:spPr>
      </p:pic>
    </p:spTree>
    <p:extLst>
      <p:ext uri="{BB962C8B-B14F-4D97-AF65-F5344CB8AC3E}">
        <p14:creationId xmlns:p14="http://schemas.microsoft.com/office/powerpoint/2010/main" val="224834982"/>
      </p:ext>
    </p:extLst>
  </p:cSld>
  <p:clrMapOvr>
    <a:masterClrMapping/>
  </p:clrMapOvr>
  <p:transition spd="med">
    <p:pull/>
    <p:sndAc>
      <p:stSnd>
        <p:snd r:embed="rId3"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2795" y="0"/>
            <a:ext cx="2215671"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0000FF"/>
                </a:solidFill>
                <a:effectLst>
                  <a:outerShdw blurRad="50800" dist="39000" dir="5460000" algn="tl">
                    <a:srgbClr val="000000">
                      <a:alpha val="38000"/>
                    </a:srgbClr>
                  </a:outerShdw>
                </a:effectLst>
              </a:rPr>
              <a:t>Unit 11:</a:t>
            </a:r>
            <a:endParaRPr lang="en-US" sz="4800" b="1" cap="none" spc="0" dirty="0">
              <a:ln w="11430"/>
              <a:solidFill>
                <a:srgbClr val="0000FF"/>
              </a:solidFill>
              <a:effectLst>
                <a:outerShdw blurRad="50800" dist="39000" dir="5460000" algn="tl">
                  <a:srgbClr val="000000">
                    <a:alpha val="38000"/>
                  </a:srgbClr>
                </a:outerShdw>
              </a:effectLst>
            </a:endParaRPr>
          </a:p>
        </p:txBody>
      </p:sp>
      <p:sp>
        <p:nvSpPr>
          <p:cNvPr id="3" name="Rectangle 2"/>
          <p:cNvSpPr/>
          <p:nvPr/>
        </p:nvSpPr>
        <p:spPr>
          <a:xfrm>
            <a:off x="4348865" y="8930"/>
            <a:ext cx="2356735"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0000FF"/>
                </a:solidFill>
                <a:effectLst>
                  <a:outerShdw blurRad="50800" dist="39000" dir="5460000" algn="tl">
                    <a:srgbClr val="000000">
                      <a:alpha val="38000"/>
                    </a:srgbClr>
                  </a:outerShdw>
                </a:effectLst>
              </a:rPr>
              <a:t>Lesson 2</a:t>
            </a:r>
            <a:endParaRPr lang="en-US" sz="4800" b="1" cap="none" spc="0" dirty="0">
              <a:ln w="11430"/>
              <a:solidFill>
                <a:srgbClr val="0000FF"/>
              </a:solidFill>
              <a:effectLst>
                <a:outerShdw blurRad="50800" dist="39000" dir="5460000" algn="tl">
                  <a:srgbClr val="000000">
                    <a:alpha val="38000"/>
                  </a:srgbClr>
                </a:outerShdw>
              </a:effectLst>
            </a:endParaRPr>
          </a:p>
        </p:txBody>
      </p:sp>
      <p:pic>
        <p:nvPicPr>
          <p:cNvPr id="3076" name="Picture 4"/>
          <p:cNvPicPr>
            <a:picLocks noChangeAspect="1" noChangeArrowheads="1"/>
          </p:cNvPicPr>
          <p:nvPr/>
        </p:nvPicPr>
        <p:blipFill>
          <a:blip r:embed="rId5" cstate="print"/>
          <a:srcRect/>
          <a:stretch>
            <a:fillRect/>
          </a:stretch>
        </p:blipFill>
        <p:spPr bwMode="auto">
          <a:xfrm>
            <a:off x="228600" y="983670"/>
            <a:ext cx="5346700" cy="7620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6" cstate="print"/>
          <a:srcRect/>
          <a:stretch>
            <a:fillRect/>
          </a:stretch>
        </p:blipFill>
        <p:spPr bwMode="auto">
          <a:xfrm>
            <a:off x="42003" y="2320635"/>
            <a:ext cx="9023566" cy="2590800"/>
          </a:xfrm>
          <a:prstGeom prst="rect">
            <a:avLst/>
          </a:prstGeom>
          <a:noFill/>
          <a:ln w="9525">
            <a:noFill/>
            <a:miter lim="800000"/>
            <a:headEnd/>
            <a:tailEnd/>
          </a:ln>
          <a:effectLst/>
        </p:spPr>
      </p:pic>
      <p:sp>
        <p:nvSpPr>
          <p:cNvPr id="7" name="TextBox 6"/>
          <p:cNvSpPr txBox="1"/>
          <p:nvPr/>
        </p:nvSpPr>
        <p:spPr>
          <a:xfrm>
            <a:off x="5410200" y="2736270"/>
            <a:ext cx="2743200" cy="461665"/>
          </a:xfrm>
          <a:prstGeom prst="rect">
            <a:avLst/>
          </a:prstGeom>
          <a:noFill/>
        </p:spPr>
        <p:txBody>
          <a:bodyPr wrap="square" rtlCol="0">
            <a:spAutoFit/>
          </a:bodyPr>
          <a:lstStyle/>
          <a:p>
            <a:r>
              <a:rPr lang="en-US" sz="2400" b="1" dirty="0" smtClean="0"/>
              <a:t>go to the dentist </a:t>
            </a:r>
            <a:r>
              <a:rPr lang="en-US" sz="2400" dirty="0" smtClean="0"/>
              <a:t>.</a:t>
            </a:r>
            <a:endParaRPr lang="en-US" sz="2400" dirty="0"/>
          </a:p>
        </p:txBody>
      </p:sp>
      <p:sp>
        <p:nvSpPr>
          <p:cNvPr id="8" name="TextBox 7"/>
          <p:cNvSpPr txBox="1"/>
          <p:nvPr/>
        </p:nvSpPr>
        <p:spPr>
          <a:xfrm>
            <a:off x="5451760" y="3248900"/>
            <a:ext cx="2743200" cy="461665"/>
          </a:xfrm>
          <a:prstGeom prst="rect">
            <a:avLst/>
          </a:prstGeom>
          <a:noFill/>
        </p:spPr>
        <p:txBody>
          <a:bodyPr wrap="square" rtlCol="0">
            <a:spAutoFit/>
          </a:bodyPr>
          <a:lstStyle/>
          <a:p>
            <a:r>
              <a:rPr lang="en-US" sz="2400" b="1" dirty="0" smtClean="0"/>
              <a:t>carry heavy things</a:t>
            </a:r>
            <a:r>
              <a:rPr lang="en-US" sz="2400" dirty="0" smtClean="0"/>
              <a:t>.</a:t>
            </a:r>
            <a:endParaRPr lang="en-US" sz="2400" dirty="0"/>
          </a:p>
        </p:txBody>
      </p:sp>
      <p:sp>
        <p:nvSpPr>
          <p:cNvPr id="9" name="TextBox 8"/>
          <p:cNvSpPr txBox="1"/>
          <p:nvPr/>
        </p:nvSpPr>
        <p:spPr>
          <a:xfrm>
            <a:off x="5334000" y="3789220"/>
            <a:ext cx="2743200" cy="461665"/>
          </a:xfrm>
          <a:prstGeom prst="rect">
            <a:avLst/>
          </a:prstGeom>
          <a:noFill/>
        </p:spPr>
        <p:txBody>
          <a:bodyPr wrap="square" rtlCol="0">
            <a:spAutoFit/>
          </a:bodyPr>
          <a:lstStyle/>
          <a:p>
            <a:pPr algn="ctr"/>
            <a:r>
              <a:rPr lang="en-US" sz="2400" b="1" dirty="0" smtClean="0"/>
              <a:t>take a rest</a:t>
            </a:r>
            <a:r>
              <a:rPr lang="en-US" sz="2400" dirty="0" smtClean="0"/>
              <a:t>.</a:t>
            </a:r>
            <a:endParaRPr lang="en-US" sz="2400" dirty="0"/>
          </a:p>
        </p:txBody>
      </p:sp>
      <p:sp>
        <p:nvSpPr>
          <p:cNvPr id="10" name="TextBox 9"/>
          <p:cNvSpPr txBox="1"/>
          <p:nvPr/>
        </p:nvSpPr>
        <p:spPr>
          <a:xfrm>
            <a:off x="5486400" y="4301850"/>
            <a:ext cx="2743200" cy="461665"/>
          </a:xfrm>
          <a:prstGeom prst="rect">
            <a:avLst/>
          </a:prstGeom>
          <a:noFill/>
        </p:spPr>
        <p:txBody>
          <a:bodyPr wrap="square" rtlCol="0">
            <a:spAutoFit/>
          </a:bodyPr>
          <a:lstStyle/>
          <a:p>
            <a:pPr algn="ctr"/>
            <a:r>
              <a:rPr lang="en-US" sz="2400" b="1" dirty="0" smtClean="0"/>
              <a:t>eat too much</a:t>
            </a:r>
            <a:r>
              <a:rPr lang="en-US" sz="2400" dirty="0" smtClean="0"/>
              <a:t>.</a:t>
            </a:r>
            <a:endParaRPr lang="en-US" sz="2400" dirty="0"/>
          </a:p>
        </p:txBody>
      </p:sp>
    </p:spTree>
    <p:extLst>
      <p:ext uri="{BB962C8B-B14F-4D97-AF65-F5344CB8AC3E}">
        <p14:creationId xmlns:p14="http://schemas.microsoft.com/office/powerpoint/2010/main" val="224834982"/>
      </p:ext>
    </p:extLst>
  </p:cSld>
  <p:clrMapOvr>
    <a:masterClrMapping/>
  </p:clrMapOvr>
  <p:transition spd="med">
    <p:pull/>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4" name="Correct-Sound-Effect-Bgm-_-Sound-Effect.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4" name="Correct-Sound-Effect-Bgm-_-Sound-Effect.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4" name="Correct-Sound-Effect-Bgm-_-Sound-Effect.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4" name="Correct-Sound-Effect-Bgm-_-Sound-Effec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2795" y="0"/>
            <a:ext cx="2215671"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0000FF"/>
                </a:solidFill>
                <a:effectLst>
                  <a:outerShdw blurRad="50800" dist="39000" dir="5460000" algn="tl">
                    <a:srgbClr val="000000">
                      <a:alpha val="38000"/>
                    </a:srgbClr>
                  </a:outerShdw>
                </a:effectLst>
              </a:rPr>
              <a:t>Unit 11:</a:t>
            </a:r>
            <a:endParaRPr lang="en-US" sz="4800" b="1" cap="none" spc="0" dirty="0">
              <a:ln w="11430"/>
              <a:solidFill>
                <a:srgbClr val="0000FF"/>
              </a:solidFill>
              <a:effectLst>
                <a:outerShdw blurRad="50800" dist="39000" dir="5460000" algn="tl">
                  <a:srgbClr val="000000">
                    <a:alpha val="38000"/>
                  </a:srgbClr>
                </a:outerShdw>
              </a:effectLst>
            </a:endParaRPr>
          </a:p>
        </p:txBody>
      </p:sp>
      <p:sp>
        <p:nvSpPr>
          <p:cNvPr id="3" name="Rectangle 2"/>
          <p:cNvSpPr/>
          <p:nvPr/>
        </p:nvSpPr>
        <p:spPr>
          <a:xfrm>
            <a:off x="4348865" y="8930"/>
            <a:ext cx="2356735"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0000FF"/>
                </a:solidFill>
                <a:effectLst>
                  <a:outerShdw blurRad="50800" dist="39000" dir="5460000" algn="tl">
                    <a:srgbClr val="000000">
                      <a:alpha val="38000"/>
                    </a:srgbClr>
                  </a:outerShdw>
                </a:effectLst>
              </a:rPr>
              <a:t>Lesson 2</a:t>
            </a:r>
            <a:endParaRPr lang="en-US" sz="4800" b="1" cap="none" spc="0" dirty="0">
              <a:ln w="11430"/>
              <a:solidFill>
                <a:srgbClr val="0000FF"/>
              </a:solidFill>
              <a:effectLst>
                <a:outerShdw blurRad="50800" dist="39000" dir="5460000" algn="tl">
                  <a:srgbClr val="000000">
                    <a:alpha val="38000"/>
                  </a:srgbClr>
                </a:outerShdw>
              </a:effectLst>
            </a:endParaRPr>
          </a:p>
        </p:txBody>
      </p:sp>
      <p:pic>
        <p:nvPicPr>
          <p:cNvPr id="3076" name="Picture 4"/>
          <p:cNvPicPr>
            <a:picLocks noChangeAspect="1" noChangeArrowheads="1"/>
          </p:cNvPicPr>
          <p:nvPr/>
        </p:nvPicPr>
        <p:blipFill>
          <a:blip r:embed="rId4" cstate="print"/>
          <a:srcRect/>
          <a:stretch>
            <a:fillRect/>
          </a:stretch>
        </p:blipFill>
        <p:spPr bwMode="auto">
          <a:xfrm>
            <a:off x="228600" y="983670"/>
            <a:ext cx="5346700" cy="7620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42003" y="2320635"/>
            <a:ext cx="9023566" cy="2590800"/>
          </a:xfrm>
          <a:prstGeom prst="rect">
            <a:avLst/>
          </a:prstGeom>
          <a:noFill/>
          <a:ln w="9525">
            <a:noFill/>
            <a:miter lim="800000"/>
            <a:headEnd/>
            <a:tailEnd/>
          </a:ln>
          <a:effectLst/>
        </p:spPr>
      </p:pic>
      <p:sp>
        <p:nvSpPr>
          <p:cNvPr id="7" name="TextBox 6"/>
          <p:cNvSpPr txBox="1"/>
          <p:nvPr/>
        </p:nvSpPr>
        <p:spPr>
          <a:xfrm>
            <a:off x="5410200" y="2736270"/>
            <a:ext cx="2743200" cy="461665"/>
          </a:xfrm>
          <a:prstGeom prst="rect">
            <a:avLst/>
          </a:prstGeom>
          <a:noFill/>
        </p:spPr>
        <p:txBody>
          <a:bodyPr wrap="square" rtlCol="0">
            <a:spAutoFit/>
          </a:bodyPr>
          <a:lstStyle/>
          <a:p>
            <a:r>
              <a:rPr lang="en-US" sz="2400" b="1" dirty="0" smtClean="0"/>
              <a:t>go to the dentist </a:t>
            </a:r>
            <a:r>
              <a:rPr lang="en-US" sz="2400" dirty="0" smtClean="0"/>
              <a:t>.</a:t>
            </a:r>
            <a:endParaRPr lang="en-US" sz="2400" dirty="0"/>
          </a:p>
        </p:txBody>
      </p:sp>
      <p:sp>
        <p:nvSpPr>
          <p:cNvPr id="8" name="TextBox 7"/>
          <p:cNvSpPr txBox="1"/>
          <p:nvPr/>
        </p:nvSpPr>
        <p:spPr>
          <a:xfrm>
            <a:off x="5451760" y="3248900"/>
            <a:ext cx="2743200" cy="461665"/>
          </a:xfrm>
          <a:prstGeom prst="rect">
            <a:avLst/>
          </a:prstGeom>
          <a:noFill/>
        </p:spPr>
        <p:txBody>
          <a:bodyPr wrap="square" rtlCol="0">
            <a:spAutoFit/>
          </a:bodyPr>
          <a:lstStyle/>
          <a:p>
            <a:r>
              <a:rPr lang="en-US" sz="2400" b="1" dirty="0" smtClean="0"/>
              <a:t>carry heavy things</a:t>
            </a:r>
            <a:r>
              <a:rPr lang="en-US" sz="2400" dirty="0" smtClean="0"/>
              <a:t>.</a:t>
            </a:r>
            <a:endParaRPr lang="en-US" sz="2400" dirty="0"/>
          </a:p>
        </p:txBody>
      </p:sp>
      <p:sp>
        <p:nvSpPr>
          <p:cNvPr id="9" name="TextBox 8"/>
          <p:cNvSpPr txBox="1"/>
          <p:nvPr/>
        </p:nvSpPr>
        <p:spPr>
          <a:xfrm>
            <a:off x="5334000" y="3789220"/>
            <a:ext cx="2743200" cy="461665"/>
          </a:xfrm>
          <a:prstGeom prst="rect">
            <a:avLst/>
          </a:prstGeom>
          <a:noFill/>
        </p:spPr>
        <p:txBody>
          <a:bodyPr wrap="square" rtlCol="0">
            <a:spAutoFit/>
          </a:bodyPr>
          <a:lstStyle/>
          <a:p>
            <a:pPr algn="ctr"/>
            <a:r>
              <a:rPr lang="en-US" sz="2400" b="1" dirty="0" smtClean="0"/>
              <a:t>take a rest</a:t>
            </a:r>
            <a:r>
              <a:rPr lang="en-US" sz="2400" dirty="0" smtClean="0"/>
              <a:t>.</a:t>
            </a:r>
            <a:endParaRPr lang="en-US" sz="2400" dirty="0"/>
          </a:p>
        </p:txBody>
      </p:sp>
      <p:sp>
        <p:nvSpPr>
          <p:cNvPr id="10" name="TextBox 9"/>
          <p:cNvSpPr txBox="1"/>
          <p:nvPr/>
        </p:nvSpPr>
        <p:spPr>
          <a:xfrm>
            <a:off x="5486400" y="4301850"/>
            <a:ext cx="2743200" cy="461665"/>
          </a:xfrm>
          <a:prstGeom prst="rect">
            <a:avLst/>
          </a:prstGeom>
          <a:noFill/>
        </p:spPr>
        <p:txBody>
          <a:bodyPr wrap="square" rtlCol="0">
            <a:spAutoFit/>
          </a:bodyPr>
          <a:lstStyle/>
          <a:p>
            <a:pPr algn="ctr"/>
            <a:r>
              <a:rPr lang="en-US" sz="2400" b="1" dirty="0" smtClean="0"/>
              <a:t>eat too much</a:t>
            </a:r>
            <a:r>
              <a:rPr lang="en-US" sz="2400" dirty="0" smtClean="0"/>
              <a:t>.</a:t>
            </a:r>
            <a:endParaRPr lang="en-US" sz="2400" dirty="0"/>
          </a:p>
        </p:txBody>
      </p:sp>
    </p:spTree>
    <p:extLst>
      <p:ext uri="{BB962C8B-B14F-4D97-AF65-F5344CB8AC3E}">
        <p14:creationId xmlns:p14="http://schemas.microsoft.com/office/powerpoint/2010/main" val="224834982"/>
      </p:ext>
    </p:extLst>
  </p:cSld>
  <p:clrMapOvr>
    <a:masterClrMapping/>
  </p:clrMapOvr>
  <p:transition spd="med">
    <p:pull/>
    <p:sndAc>
      <p:stSnd>
        <p:snd r:embed="rId3"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Ocean Gif On Gifer By Mojinn Ocean Clip Art - Low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43" y="-402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5132" y="1143000"/>
            <a:ext cx="8534400" cy="984885"/>
          </a:xfrm>
          <a:prstGeom prst="rect">
            <a:avLst/>
          </a:prstGeom>
          <a:noFill/>
        </p:spPr>
        <p:txBody>
          <a:bodyPr wrap="square" rtlCol="0">
            <a:spAutoFit/>
          </a:bodyPr>
          <a:lstStyle/>
          <a:p>
            <a:r>
              <a:rPr lang="en-US" sz="5800" b="1" dirty="0" smtClean="0">
                <a:solidFill>
                  <a:srgbClr val="FF0000"/>
                </a:solidFill>
                <a:effectLst>
                  <a:outerShdw blurRad="38100" dist="38100" dir="2700000" algn="tl">
                    <a:srgbClr val="000000">
                      <a:alpha val="43137"/>
                    </a:srgbClr>
                  </a:outerShdw>
                </a:effectLst>
                <a:latin typeface="Comic Sans MS" panose="030F0702030302020204" pitchFamily="66" charset="0"/>
                <a:ea typeface="Broad" panose="02020500000000000000" pitchFamily="18" charset="0"/>
                <a:cs typeface="Broad" panose="02020500000000000000" pitchFamily="18" charset="0"/>
              </a:rPr>
              <a:t>RESCUE THE OCEAN</a:t>
            </a:r>
            <a:endParaRPr lang="en-US" sz="5800" b="1" dirty="0">
              <a:solidFill>
                <a:srgbClr val="FF0000"/>
              </a:solidFill>
              <a:effectLst>
                <a:outerShdw blurRad="38100" dist="38100" dir="2700000" algn="tl">
                  <a:srgbClr val="000000">
                    <a:alpha val="43137"/>
                  </a:srgbClr>
                </a:outerShdw>
              </a:effectLst>
              <a:latin typeface="Comic Sans MS" panose="030F0702030302020204" pitchFamily="66" charset="0"/>
              <a:ea typeface="Broad" panose="02020500000000000000" pitchFamily="18" charset="0"/>
              <a:cs typeface="Broad" panose="02020500000000000000" pitchFamily="18" charset="0"/>
            </a:endParaRPr>
          </a:p>
        </p:txBody>
      </p:sp>
      <p:pic>
        <p:nvPicPr>
          <p:cNvPr id="7" name="BUBBLE-SOUND-EFFECT">
            <a:hlinkClick r:id="" action="ppaction://media"/>
          </p:cNvPr>
          <p:cNvPicPr>
            <a:picLocks noChangeAspect="1"/>
          </p:cNvPicPr>
          <p:nvPr>
            <a:videoFile r:link="rId1"/>
            <p:extLst>
              <p:ext uri="{DAA4B4D4-6D71-4841-9C94-3DE7FCFB9230}">
                <p14:media xmlns:p14="http://schemas.microsoft.com/office/powerpoint/2010/main">
                  <p14:trim st="3491"/>
                </p14:media>
              </p:ext>
            </p:extLst>
          </p:nvPr>
        </p:nvPicPr>
        <p:blipFill>
          <a:blip r:embed="rId6" cstate="print"/>
          <a:stretch>
            <a:fillRect/>
          </a:stretch>
        </p:blipFill>
        <p:spPr>
          <a:xfrm>
            <a:off x="9753600" y="2362200"/>
            <a:ext cx="609600" cy="609600"/>
          </a:xfrm>
          <a:prstGeom prst="rect">
            <a:avLst/>
          </a:prstGeom>
        </p:spPr>
      </p:pic>
      <p:sp>
        <p:nvSpPr>
          <p:cNvPr id="2" name="TextBox 1"/>
          <p:cNvSpPr txBox="1"/>
          <p:nvPr/>
        </p:nvSpPr>
        <p:spPr>
          <a:xfrm>
            <a:off x="3619046" y="92928"/>
            <a:ext cx="2172154" cy="830997"/>
          </a:xfrm>
          <a:prstGeom prst="rect">
            <a:avLst/>
          </a:prstGeom>
          <a:noFill/>
        </p:spPr>
        <p:txBody>
          <a:bodyPr wrap="square" rtlCol="0">
            <a:spAutoFit/>
          </a:bodyPr>
          <a:lstStyle/>
          <a:p>
            <a:r>
              <a:rPr lang="en-US" sz="4800" b="1" dirty="0" smtClean="0">
                <a:effectLst>
                  <a:outerShdw blurRad="38100" dist="38100" dir="2700000" algn="tl">
                    <a:srgbClr val="000000">
                      <a:alpha val="43137"/>
                    </a:srgbClr>
                  </a:outerShdw>
                </a:effectLst>
                <a:latin typeface="Comic Sans MS" panose="030F0702030302020204" pitchFamily="66" charset="0"/>
              </a:rPr>
              <a:t>GAME</a:t>
            </a:r>
            <a:endParaRPr lang="en-US" sz="4800" b="1"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483649233"/>
      </p:ext>
    </p:extLst>
  </p:cSld>
  <p:clrMapOvr>
    <a:masterClrMapping/>
  </p:clrMapOvr>
  <p:transition>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par>
                                <p:cTn id="7" presetID="14" presetClass="entr" presetSubtype="1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randombar(horizontal)">
                                      <p:cBhvr>
                                        <p:cTn id="9" dur="500"/>
                                        <p:tgtEl>
                                          <p:spTgt spid="2"/>
                                        </p:tgtEl>
                                      </p:cBhvr>
                                    </p:animEffect>
                                  </p:childTnLst>
                                </p:cTn>
                              </p:par>
                              <p:par>
                                <p:cTn id="10" presetID="21" presetClass="emph" presetSubtype="0" repeatCount="indefinite" fill="hold" grpId="0" nodeType="withEffect">
                                  <p:stCondLst>
                                    <p:cond delay="0"/>
                                  </p:stCondLst>
                                  <p:iterate type="lt">
                                    <p:tmPct val="0"/>
                                  </p:iterate>
                                  <p:childTnLst>
                                    <p:animClr clrSpc="hsl" dir="cw">
                                      <p:cBhvr override="childStyle">
                                        <p:cTn id="11" dur="2000" fill="hold"/>
                                        <p:tgtEl>
                                          <p:spTgt spid="6"/>
                                        </p:tgtEl>
                                        <p:attrNameLst>
                                          <p:attrName>style.color</p:attrName>
                                        </p:attrNameLst>
                                      </p:cBhvr>
                                      <p:by>
                                        <p:hsl h="7200000" s="0" l="0"/>
                                      </p:by>
                                    </p:animClr>
                                    <p:animClr clrSpc="hsl" dir="cw">
                                      <p:cBhvr>
                                        <p:cTn id="12" dur="2000" fill="hold"/>
                                        <p:tgtEl>
                                          <p:spTgt spid="6"/>
                                        </p:tgtEl>
                                        <p:attrNameLst>
                                          <p:attrName>fillcolor</p:attrName>
                                        </p:attrNameLst>
                                      </p:cBhvr>
                                      <p:by>
                                        <p:hsl h="7200000" s="0" l="0"/>
                                      </p:by>
                                    </p:animClr>
                                    <p:animClr clrSpc="hsl" dir="cw">
                                      <p:cBhvr>
                                        <p:cTn id="13" dur="2000" fill="hold"/>
                                        <p:tgtEl>
                                          <p:spTgt spid="6"/>
                                        </p:tgtEl>
                                        <p:attrNameLst>
                                          <p:attrName>stroke.color</p:attrName>
                                        </p:attrNameLst>
                                      </p:cBhvr>
                                      <p:by>
                                        <p:hsl h="7200000" s="0" l="0"/>
                                      </p:by>
                                    </p:animClr>
                                    <p:set>
                                      <p:cBhvr>
                                        <p:cTn id="14" dur="2000" fill="hold"/>
                                        <p:tgtEl>
                                          <p:spTgt spid="6"/>
                                        </p:tgtEl>
                                        <p:attrNameLst>
                                          <p:attrName>fill.type</p:attrName>
                                        </p:attrNameLst>
                                      </p:cBhvr>
                                      <p:to>
                                        <p:strVal val="solid"/>
                                      </p:to>
                                    </p:set>
                                  </p:childTnLst>
                                </p:cTn>
                              </p:par>
                              <p:par>
                                <p:cTn id="15" presetID="34" presetClass="emph" presetSubtype="0" repeatCount="indefinite" fill="hold" grpId="1" nodeType="withEffect">
                                  <p:stCondLst>
                                    <p:cond delay="0"/>
                                  </p:stCondLst>
                                  <p:iterate type="lt">
                                    <p:tmPct val="10000"/>
                                  </p:iterate>
                                  <p:childTnLst>
                                    <p:animMotion origin="layout" path="M -4.16667E-6 4.07407E-6 L -4.16667E-6 -0.07223 " pathEditMode="relative" rAng="0" ptsTypes="AA">
                                      <p:cBhvr>
                                        <p:cTn id="16" dur="250" accel="50000" decel="50000" autoRev="1" fill="hold">
                                          <p:stCondLst>
                                            <p:cond delay="0"/>
                                          </p:stCondLst>
                                        </p:cTn>
                                        <p:tgtEl>
                                          <p:spTgt spid="6"/>
                                        </p:tgtEl>
                                        <p:attrNameLst>
                                          <p:attrName>ppt_x</p:attrName>
                                          <p:attrName>ppt_y</p:attrName>
                                        </p:attrNameLst>
                                      </p:cBhvr>
                                      <p:rCtr x="0" y="-3611"/>
                                    </p:animMotion>
                                    <p:animRot by="1500000">
                                      <p:cBhvr>
                                        <p:cTn id="17" dur="125" fill="hold">
                                          <p:stCondLst>
                                            <p:cond delay="0"/>
                                          </p:stCondLst>
                                        </p:cTn>
                                        <p:tgtEl>
                                          <p:spTgt spid="6"/>
                                        </p:tgtEl>
                                        <p:attrNameLst>
                                          <p:attrName>r</p:attrName>
                                        </p:attrNameLst>
                                      </p:cBhvr>
                                    </p:animRot>
                                    <p:animRot by="-1500000">
                                      <p:cBhvr>
                                        <p:cTn id="18" dur="125" fill="hold">
                                          <p:stCondLst>
                                            <p:cond delay="125"/>
                                          </p:stCondLst>
                                        </p:cTn>
                                        <p:tgtEl>
                                          <p:spTgt spid="6"/>
                                        </p:tgtEl>
                                        <p:attrNameLst>
                                          <p:attrName>r</p:attrName>
                                        </p:attrNameLst>
                                      </p:cBhvr>
                                    </p:animRot>
                                    <p:animRot by="-1500000">
                                      <p:cBhvr>
                                        <p:cTn id="19" dur="125" fill="hold">
                                          <p:stCondLst>
                                            <p:cond delay="250"/>
                                          </p:stCondLst>
                                        </p:cTn>
                                        <p:tgtEl>
                                          <p:spTgt spid="6"/>
                                        </p:tgtEl>
                                        <p:attrNameLst>
                                          <p:attrName>r</p:attrName>
                                        </p:attrNameLst>
                                      </p:cBhvr>
                                    </p:animRot>
                                    <p:animRot by="1500000">
                                      <p:cBhvr>
                                        <p:cTn id="2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vol="80000" numSld="8">
                <p:cTn id="21" repeatCount="indefinite" fill="hold" display="0">
                  <p:stCondLst>
                    <p:cond delay="indefinite"/>
                  </p:stCondLst>
                  <p:endCondLst>
                    <p:cond evt="onStopAudio" delay="0">
                      <p:tgtEl>
                        <p:sldTgt/>
                      </p:tgtEl>
                    </p:cond>
                  </p:endCondLst>
                </p:cTn>
                <p:tgtEl>
                  <p:spTgt spid="7"/>
                </p:tgtEl>
              </p:cMediaNode>
            </p:video>
          </p:childTnLst>
        </p:cTn>
      </p:par>
    </p:tnLst>
    <p:bldLst>
      <p:bldP spid="6" grpId="0"/>
      <p:bldP spid="6" grpId="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1984</TotalTime>
  <Words>1099</Words>
  <Application>Microsoft Office PowerPoint</Application>
  <PresentationFormat>On-screen Show (4:3)</PresentationFormat>
  <Paragraphs>205</Paragraphs>
  <Slides>26</Slides>
  <Notes>24</Notes>
  <HiddenSlides>0</HiddenSlides>
  <MMClips>7</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Ngoc Hoa</dc:creator>
  <cp:lastModifiedBy>Admin</cp:lastModifiedBy>
  <cp:revision>721</cp:revision>
  <dcterms:created xsi:type="dcterms:W3CDTF">2006-08-16T00:00:00Z</dcterms:created>
  <dcterms:modified xsi:type="dcterms:W3CDTF">2023-01-15T13:47:17Z</dcterms:modified>
</cp:coreProperties>
</file>