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7"/>
  </p:notesMasterIdLst>
  <p:sldIdLst>
    <p:sldId id="267" r:id="rId3"/>
    <p:sldId id="285" r:id="rId4"/>
    <p:sldId id="266" r:id="rId5"/>
    <p:sldId id="305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42" r:id="rId14"/>
    <p:sldId id="338" r:id="rId15"/>
    <p:sldId id="357" r:id="rId16"/>
    <p:sldId id="358" r:id="rId17"/>
    <p:sldId id="339" r:id="rId18"/>
    <p:sldId id="340" r:id="rId19"/>
    <p:sldId id="343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60" r:id="rId28"/>
    <p:sldId id="287" r:id="rId29"/>
    <p:sldId id="344" r:id="rId30"/>
    <p:sldId id="345" r:id="rId31"/>
    <p:sldId id="288" r:id="rId32"/>
    <p:sldId id="347" r:id="rId33"/>
    <p:sldId id="359" r:id="rId34"/>
    <p:sldId id="349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3399"/>
    <a:srgbClr val="0000FF"/>
    <a:srgbClr val="00FF99"/>
    <a:srgbClr val="99FF33"/>
    <a:srgbClr val="A9DA74"/>
    <a:srgbClr val="AFDC7E"/>
    <a:srgbClr val="C4E59F"/>
    <a:srgbClr val="F6C6E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92" autoAdjust="0"/>
  </p:normalViewPr>
  <p:slideViewPr>
    <p:cSldViewPr>
      <p:cViewPr>
        <p:scale>
          <a:sx n="60" d="100"/>
          <a:sy n="60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Cho HS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91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click </a:t>
            </a:r>
            <a:r>
              <a:rPr lang="en-US" dirty="0" err="1" smtClean="0"/>
              <a:t>chuột</a:t>
            </a:r>
            <a:r>
              <a:rPr lang="en-US" dirty="0" smtClean="0"/>
              <a:t>/enter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91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r>
              <a:rPr lang="en-US" baseline="0" dirty="0" smtClean="0"/>
              <a:t>(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91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: HS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BC11-A6CA-4575-9DF2-B6A3585240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66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BC11-A6CA-4575-9DF2-B6A3585240B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Listen and tick(</a:t>
            </a:r>
            <a:r>
              <a:rPr lang="en-US" sz="1200" b="1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200" b="0" dirty="0" smtClean="0">
                <a:solidFill>
                  <a:srgbClr val="00B050"/>
                </a:solidFill>
                <a:sym typeface="Wingdings"/>
              </a:rPr>
              <a:t>)</a:t>
            </a:r>
            <a:r>
              <a:rPr lang="en-US" baseline="0" dirty="0" smtClean="0"/>
              <a:t> True or False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90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="1" baseline="0" dirty="0" smtClean="0"/>
              <a:t>CD track 30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audio.</a:t>
            </a:r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903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903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597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H.s copy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SGK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597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-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</a:t>
            </a:r>
          </a:p>
          <a:p>
            <a:pPr>
              <a:buFontTx/>
              <a:buNone/>
            </a:pPr>
            <a:r>
              <a:rPr lang="en-US" baseline="0" dirty="0" smtClean="0"/>
              <a:t>- GV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59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endParaRPr lang="en-US" b="1" i="1" baseline="0" dirty="0" smtClean="0"/>
          </a:p>
          <a:p>
            <a:r>
              <a:rPr lang="en-US" b="0" i="0" baseline="0" dirty="0" smtClean="0"/>
              <a:t> Cho HS </a:t>
            </a:r>
            <a:r>
              <a:rPr lang="en-US" b="0" i="0" baseline="0" dirty="0" err="1" smtClean="0"/>
              <a:t>luyện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tập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đặt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câu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với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từ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vựng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đã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học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4709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936845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8466-2191-4400-90B0-00EAD786FAE7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0574-91B3-4355-B028-BAE21E4AB7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CC8C-4AEA-4A3F-999C-CF5B9E06ABB8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7EF0C-875D-4049-AE9F-089F5F38C1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50E4-2F67-4007-9ABF-05D261B4E0F4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DDBD-2CC1-4F3F-8D10-4D04CD8436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CB5E-C1A6-46B1-B014-CE0E63FB57A3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9FED-B545-48F9-9E45-2F320AFC0E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4CB2-5931-4876-9897-52E084178343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2661-69E3-4EA8-B0B1-2ACA57756C1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CC63-4042-49C8-89BD-69E3187A9B9E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2A44-CDAB-4CDB-8673-D037C4F4C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C286-DFDD-4E39-A1B2-06BE4C7B6799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76FE-EB2C-4696-B5AF-BEA585F095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B592-ACE8-46B1-9CF5-06CBFB37BAB6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50C9-B937-448B-B0C0-185E53BEE6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3C32-830A-4023-96C7-54DBA6BFD7A4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C69BA-1A3A-4821-AE67-023DB7F15C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42E2-630F-4DE5-8BE5-9D09EB12E9CF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8507-DAC0-4DD6-AF76-E73046B994B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C593-D067-4690-B7AD-01F44AD8301E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7F823-4B15-4132-89C3-4EB4E280E6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69369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88184-6029-48D6-B8D3-D3D5D93AE00A}" type="datetimeFigureOut">
              <a:rPr lang="es-ES"/>
              <a:pPr>
                <a:defRPr/>
              </a:pPr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9D10E0-2BAF-4051-A272-0680F63BCA4F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803400" y="5035550"/>
            <a:ext cx="132873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58300" y="5230813"/>
            <a:ext cx="132873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32.png"/><Relationship Id="rId18" Type="http://schemas.openxmlformats.org/officeDocument/2006/relationships/image" Target="../media/image38.png"/><Relationship Id="rId3" Type="http://schemas.openxmlformats.org/officeDocument/2006/relationships/audio" Target="file:///\\192.168.1.34\public\09.TAI%20LIEU%20CHUYEN%20MON\08.%20SACH%20PRACTICE%20PAL%20+AUDIO\BG&#272;T\Mai%20Lan\&#272;&#227;%20check\PAL%205_UNIT%2011_PERIOD%201\1.mp3" TargetMode="Externa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jpeg"/><Relationship Id="rId17" Type="http://schemas.openxmlformats.org/officeDocument/2006/relationships/image" Target="../media/image37.png"/><Relationship Id="rId2" Type="http://schemas.openxmlformats.org/officeDocument/2006/relationships/audio" Target="file:///\\192.168.1.34\public\09.TAI%20LIEU%20CHUYEN%20MON\08.%20SACH%20PRACTICE%20PAL%20+AUDIO\BG&#272;T\Mai%20Lan\&#272;&#227;%20check\PAL%205_UNIT%2011_PERIOD%201\example.mp3" TargetMode="External"/><Relationship Id="rId16" Type="http://schemas.openxmlformats.org/officeDocument/2006/relationships/image" Target="../media/image36.png"/><Relationship Id="rId1" Type="http://schemas.openxmlformats.org/officeDocument/2006/relationships/audio" Target="file:///\\192.168.1.34\public\09.TAI%20LIEU%20CHUYEN%20MON\08.%20SACH%20PRACTICE%20PAL%20+AUDIO\BG&#272;T\Mai%20Lan\&#272;&#227;%20check\PAL%205_UNIT%2011_PERIOD%201\PP5_track%2030.mp3" TargetMode="External"/><Relationship Id="rId6" Type="http://schemas.openxmlformats.org/officeDocument/2006/relationships/audio" Target="file:///\\192.168.1.34\public\09.TAI%20LIEU%20CHUYEN%20MON\08.%20SACH%20PRACTICE%20PAL%20+AUDIO\BG&#272;T\Mai%20Lan\&#272;&#227;%20check\PAL%205_UNIT%2011_PERIOD%201\4.mp3" TargetMode="External"/><Relationship Id="rId11" Type="http://schemas.openxmlformats.org/officeDocument/2006/relationships/image" Target="../media/image34.png"/><Relationship Id="rId5" Type="http://schemas.openxmlformats.org/officeDocument/2006/relationships/audio" Target="file:///\\192.168.1.34\public\09.TAI%20LIEU%20CHUYEN%20MON\08.%20SACH%20PRACTICE%20PAL%20+AUDIO\BG&#272;T\Mai%20Lan\&#272;&#227;%20check\PAL%205_UNIT%2011_PERIOD%201\3.mp3" TargetMode="External"/><Relationship Id="rId15" Type="http://schemas.openxmlformats.org/officeDocument/2006/relationships/image" Target="../media/image35.png"/><Relationship Id="rId10" Type="http://schemas.openxmlformats.org/officeDocument/2006/relationships/audio" Target="../media/audio4.wav"/><Relationship Id="rId19" Type="http://schemas.openxmlformats.org/officeDocument/2006/relationships/image" Target="../media/image39.png"/><Relationship Id="rId4" Type="http://schemas.openxmlformats.org/officeDocument/2006/relationships/audio" Target="file:///\\192.168.1.34\public\09.TAI%20LIEU%20CHUYEN%20MON\08.%20SACH%20PRACTICE%20PAL%20+AUDIO\BG&#272;T\Mai%20Lan\&#272;&#227;%20check\PAL%205_UNIT%2011_PERIOD%201\2.mp3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6.jpeg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1" t="-554" r="5955" b="554"/>
          <a:stretch/>
        </p:blipFill>
        <p:spPr bwMode="auto">
          <a:xfrm>
            <a:off x="-23812" y="-76200"/>
            <a:ext cx="916781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toothache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581400" y="1981200"/>
            <a:ext cx="2820979" cy="28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352800" y="2057400"/>
            <a:ext cx="27211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_processing20200424-29859-agx92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752600"/>
            <a:ext cx="2778441" cy="3044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rcRect b="2615"/>
          <a:stretch>
            <a:fillRect/>
          </a:stretch>
        </p:blipFill>
        <p:spPr bwMode="auto">
          <a:xfrm>
            <a:off x="1524000" y="304800"/>
            <a:ext cx="6083754" cy="60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-Cheering-Gaming-Sound-Effect-_HD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57200" y="2819400"/>
            <a:ext cx="13716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earache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2819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.VnTime"/>
                <a:cs typeface=".VnTime"/>
              </a:rPr>
              <a:t>headache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600" y="2819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backache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1400" y="5943600"/>
            <a:ext cx="1981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stomachache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" y="5943600"/>
            <a:ext cx="13716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fever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28600" y="9906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ack Pain-3125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1143000"/>
            <a:ext cx="1143000" cy="1572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9906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810000"/>
            <a:ext cx="1752600" cy="18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8862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3886200"/>
            <a:ext cx="1685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6442385" y="5957445"/>
            <a:ext cx="1981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toothache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image_processing20200424-29859-agx92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9000" y="990600"/>
            <a:ext cx="1524000" cy="167013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162800" y="2819400"/>
            <a:ext cx="16764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sore throat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04800" y="24384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ack Pain-3125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838200"/>
            <a:ext cx="1143000" cy="1572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8382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876800"/>
            <a:ext cx="1752600" cy="18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9530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4648200"/>
            <a:ext cx="1685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image_processing20200424-29859-agx92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9000" y="990600"/>
            <a:ext cx="1524000" cy="1670137"/>
          </a:xfrm>
          <a:prstGeom prst="rect">
            <a:avLst/>
          </a:prstGeom>
        </p:spPr>
      </p:pic>
      <p:sp>
        <p:nvSpPr>
          <p:cNvPr id="19" name="Folded Corner 18"/>
          <p:cNvSpPr/>
          <p:nvPr/>
        </p:nvSpPr>
        <p:spPr>
          <a:xfrm>
            <a:off x="2971800" y="2667000"/>
            <a:ext cx="3886200" cy="19050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What’s the matter with you?</a:t>
            </a:r>
          </a:p>
          <a:p>
            <a:r>
              <a:rPr lang="en-US" sz="2400" b="1" dirty="0" smtClean="0"/>
              <a:t>I have…</a:t>
            </a:r>
            <a:endParaRPr lang="en-US" sz="2400" b="1" dirty="0"/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990600"/>
            <a:ext cx="42351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70" y="2244604"/>
            <a:ext cx="9067800" cy="37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70" y="2244604"/>
            <a:ext cx="9067800" cy="37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819400" y="4156365"/>
            <a:ext cx="2362200" cy="1177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4191000"/>
            <a:ext cx="36576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200400" y="4191000"/>
            <a:ext cx="32004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66800" y="4191001"/>
            <a:ext cx="7162800" cy="1142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066800"/>
            <a:ext cx="42351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70" y="2244604"/>
            <a:ext cx="9067800" cy="37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819400" y="4156365"/>
            <a:ext cx="2362200" cy="1177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4191000"/>
            <a:ext cx="36576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200400" y="4191000"/>
            <a:ext cx="32004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66800" y="4191001"/>
            <a:ext cx="7162800" cy="1142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066800"/>
            <a:ext cx="42351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pic>
        <p:nvPicPr>
          <p:cNvPr id="2053" name="10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0213"/>
            <a:ext cx="876300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/>
          <a:srcRect l="19332" t="27654" r="16551" b="26396"/>
          <a:stretch>
            <a:fillRect/>
          </a:stretch>
        </p:blipFill>
        <p:spPr>
          <a:xfrm>
            <a:off x="2133600" y="869308"/>
            <a:ext cx="5211490" cy="2100834"/>
          </a:xfrm>
          <a:custGeom>
            <a:avLst/>
            <a:gdLst/>
            <a:ahLst/>
            <a:cxnLst/>
            <a:rect l="l" t="t" r="r" b="b"/>
            <a:pathLst>
              <a:path w="5211490" h="2100834">
                <a:moveTo>
                  <a:pt x="255203" y="1757591"/>
                </a:moveTo>
                <a:cubicBezTo>
                  <a:pt x="216570" y="1757591"/>
                  <a:pt x="186480" y="1767249"/>
                  <a:pt x="164935" y="1786566"/>
                </a:cubicBezTo>
                <a:cubicBezTo>
                  <a:pt x="143389" y="1805882"/>
                  <a:pt x="132616" y="1832629"/>
                  <a:pt x="132616" y="1866804"/>
                </a:cubicBezTo>
                <a:cubicBezTo>
                  <a:pt x="132616" y="1901723"/>
                  <a:pt x="143389" y="1929212"/>
                  <a:pt x="164935" y="1949272"/>
                </a:cubicBezTo>
                <a:cubicBezTo>
                  <a:pt x="187224" y="1969331"/>
                  <a:pt x="218799" y="1979361"/>
                  <a:pt x="259661" y="1979361"/>
                </a:cubicBezTo>
                <a:cubicBezTo>
                  <a:pt x="300523" y="1979361"/>
                  <a:pt x="331913" y="1969517"/>
                  <a:pt x="353830" y="1949829"/>
                </a:cubicBezTo>
                <a:cubicBezTo>
                  <a:pt x="375747" y="1930141"/>
                  <a:pt x="386706" y="1902466"/>
                  <a:pt x="386706" y="1866804"/>
                </a:cubicBezTo>
                <a:cubicBezTo>
                  <a:pt x="386706" y="1832629"/>
                  <a:pt x="376118" y="1805882"/>
                  <a:pt x="354944" y="1786566"/>
                </a:cubicBezTo>
                <a:cubicBezTo>
                  <a:pt x="333770" y="1767249"/>
                  <a:pt x="303124" y="1757591"/>
                  <a:pt x="263004" y="1757591"/>
                </a:cubicBezTo>
                <a:close/>
                <a:moveTo>
                  <a:pt x="1106691" y="1490129"/>
                </a:moveTo>
                <a:lnTo>
                  <a:pt x="1106691" y="1719700"/>
                </a:lnTo>
                <a:lnTo>
                  <a:pt x="1263825" y="1719700"/>
                </a:lnTo>
                <a:cubicBezTo>
                  <a:pt x="1348521" y="1719700"/>
                  <a:pt x="1390869" y="1681253"/>
                  <a:pt x="1390869" y="1604357"/>
                </a:cubicBezTo>
                <a:cubicBezTo>
                  <a:pt x="1390869" y="1528205"/>
                  <a:pt x="1348521" y="1490129"/>
                  <a:pt x="1263825" y="1490129"/>
                </a:cubicBezTo>
                <a:close/>
                <a:moveTo>
                  <a:pt x="1929460" y="1475641"/>
                </a:moveTo>
                <a:cubicBezTo>
                  <a:pt x="1870767" y="1475641"/>
                  <a:pt x="1826562" y="1491243"/>
                  <a:pt x="1796844" y="1522447"/>
                </a:cubicBezTo>
                <a:cubicBezTo>
                  <a:pt x="1767126" y="1553651"/>
                  <a:pt x="1752267" y="1599343"/>
                  <a:pt x="1752267" y="1659521"/>
                </a:cubicBezTo>
                <a:lnTo>
                  <a:pt x="1752267" y="1738646"/>
                </a:lnTo>
                <a:lnTo>
                  <a:pt x="2107768" y="1738646"/>
                </a:lnTo>
                <a:lnTo>
                  <a:pt x="2107768" y="1659521"/>
                </a:lnTo>
                <a:cubicBezTo>
                  <a:pt x="2107768" y="1599343"/>
                  <a:pt x="2093095" y="1553651"/>
                  <a:pt x="2063748" y="1522447"/>
                </a:cubicBezTo>
                <a:cubicBezTo>
                  <a:pt x="2034402" y="1491243"/>
                  <a:pt x="1989639" y="1475641"/>
                  <a:pt x="1929460" y="1475641"/>
                </a:cubicBezTo>
                <a:close/>
                <a:moveTo>
                  <a:pt x="4634217" y="1357512"/>
                </a:moveTo>
                <a:lnTo>
                  <a:pt x="5211490" y="1357512"/>
                </a:lnTo>
                <a:lnTo>
                  <a:pt x="5211490" y="1490129"/>
                </a:lnTo>
                <a:lnTo>
                  <a:pt x="4994177" y="1490129"/>
                </a:lnTo>
                <a:lnTo>
                  <a:pt x="4994177" y="2086346"/>
                </a:lnTo>
                <a:lnTo>
                  <a:pt x="4851530" y="2086346"/>
                </a:lnTo>
                <a:lnTo>
                  <a:pt x="4851530" y="1490129"/>
                </a:lnTo>
                <a:lnTo>
                  <a:pt x="4634217" y="1490129"/>
                </a:lnTo>
                <a:close/>
                <a:moveTo>
                  <a:pt x="3297669" y="1357512"/>
                </a:moveTo>
                <a:lnTo>
                  <a:pt x="3834822" y="1357512"/>
                </a:lnTo>
                <a:lnTo>
                  <a:pt x="3834822" y="1490129"/>
                </a:lnTo>
                <a:lnTo>
                  <a:pt x="3440316" y="1490129"/>
                </a:lnTo>
                <a:lnTo>
                  <a:pt x="3440316" y="1652835"/>
                </a:lnTo>
                <a:lnTo>
                  <a:pt x="3770185" y="1652835"/>
                </a:lnTo>
                <a:lnTo>
                  <a:pt x="3770185" y="1779879"/>
                </a:lnTo>
                <a:lnTo>
                  <a:pt x="3440316" y="1779879"/>
                </a:lnTo>
                <a:lnTo>
                  <a:pt x="3440316" y="1953730"/>
                </a:lnTo>
                <a:lnTo>
                  <a:pt x="3834822" y="1953730"/>
                </a:lnTo>
                <a:lnTo>
                  <a:pt x="3834822" y="2086346"/>
                </a:lnTo>
                <a:lnTo>
                  <a:pt x="3297669" y="2086346"/>
                </a:lnTo>
                <a:close/>
                <a:moveTo>
                  <a:pt x="3003508" y="1357512"/>
                </a:moveTo>
                <a:lnTo>
                  <a:pt x="3146155" y="1357512"/>
                </a:lnTo>
                <a:lnTo>
                  <a:pt x="3146155" y="2086346"/>
                </a:lnTo>
                <a:lnTo>
                  <a:pt x="3003508" y="2086346"/>
                </a:lnTo>
                <a:close/>
                <a:moveTo>
                  <a:pt x="2319642" y="1357512"/>
                </a:moveTo>
                <a:lnTo>
                  <a:pt x="2896914" y="1357512"/>
                </a:lnTo>
                <a:lnTo>
                  <a:pt x="2896914" y="1490129"/>
                </a:lnTo>
                <a:lnTo>
                  <a:pt x="2679601" y="1490129"/>
                </a:lnTo>
                <a:lnTo>
                  <a:pt x="2679601" y="2086346"/>
                </a:lnTo>
                <a:lnTo>
                  <a:pt x="2536955" y="2086346"/>
                </a:lnTo>
                <a:lnTo>
                  <a:pt x="2536955" y="1490129"/>
                </a:lnTo>
                <a:lnTo>
                  <a:pt x="2319642" y="1490129"/>
                </a:lnTo>
                <a:close/>
                <a:moveTo>
                  <a:pt x="964044" y="1357512"/>
                </a:moveTo>
                <a:lnTo>
                  <a:pt x="1261596" y="1357512"/>
                </a:lnTo>
                <a:cubicBezTo>
                  <a:pt x="1352979" y="1357512"/>
                  <a:pt x="1421516" y="1379986"/>
                  <a:pt x="1467207" y="1424935"/>
                </a:cubicBezTo>
                <a:cubicBezTo>
                  <a:pt x="1512899" y="1469883"/>
                  <a:pt x="1535744" y="1529877"/>
                  <a:pt x="1535744" y="1604915"/>
                </a:cubicBezTo>
                <a:cubicBezTo>
                  <a:pt x="1535744" y="1679953"/>
                  <a:pt x="1512899" y="1739946"/>
                  <a:pt x="1467207" y="1784894"/>
                </a:cubicBezTo>
                <a:cubicBezTo>
                  <a:pt x="1421516" y="1829843"/>
                  <a:pt x="1352979" y="1852317"/>
                  <a:pt x="1261596" y="1852317"/>
                </a:cubicBezTo>
                <a:lnTo>
                  <a:pt x="1106691" y="1852317"/>
                </a:lnTo>
                <a:lnTo>
                  <a:pt x="1106691" y="2086346"/>
                </a:lnTo>
                <a:lnTo>
                  <a:pt x="964044" y="2086346"/>
                </a:lnTo>
                <a:close/>
                <a:moveTo>
                  <a:pt x="4257513" y="1343025"/>
                </a:moveTo>
                <a:cubicBezTo>
                  <a:pt x="4356325" y="1343025"/>
                  <a:pt x="4432663" y="1370142"/>
                  <a:pt x="4486527" y="1424378"/>
                </a:cubicBezTo>
                <a:cubicBezTo>
                  <a:pt x="4540391" y="1478613"/>
                  <a:pt x="4567323" y="1552908"/>
                  <a:pt x="4567323" y="1647263"/>
                </a:cubicBezTo>
                <a:lnTo>
                  <a:pt x="4567323" y="2086346"/>
                </a:lnTo>
                <a:lnTo>
                  <a:pt x="4424677" y="2086346"/>
                </a:lnTo>
                <a:lnTo>
                  <a:pt x="4424677" y="1647263"/>
                </a:lnTo>
                <a:cubicBezTo>
                  <a:pt x="4424677" y="1591542"/>
                  <a:pt x="4410746" y="1549008"/>
                  <a:pt x="4382886" y="1519661"/>
                </a:cubicBezTo>
                <a:cubicBezTo>
                  <a:pt x="4355025" y="1490315"/>
                  <a:pt x="4313234" y="1475641"/>
                  <a:pt x="4257513" y="1475641"/>
                </a:cubicBezTo>
                <a:cubicBezTo>
                  <a:pt x="4201792" y="1475641"/>
                  <a:pt x="4160001" y="1490315"/>
                  <a:pt x="4132140" y="1519661"/>
                </a:cubicBezTo>
                <a:cubicBezTo>
                  <a:pt x="4104279" y="1549008"/>
                  <a:pt x="4090349" y="1591542"/>
                  <a:pt x="4090349" y="1647263"/>
                </a:cubicBezTo>
                <a:lnTo>
                  <a:pt x="4090349" y="2086346"/>
                </a:lnTo>
                <a:lnTo>
                  <a:pt x="3947703" y="2086346"/>
                </a:lnTo>
                <a:lnTo>
                  <a:pt x="3947703" y="1647263"/>
                </a:lnTo>
                <a:cubicBezTo>
                  <a:pt x="3947703" y="1552908"/>
                  <a:pt x="3974635" y="1478613"/>
                  <a:pt x="4028499" y="1424378"/>
                </a:cubicBezTo>
                <a:cubicBezTo>
                  <a:pt x="4082362" y="1370142"/>
                  <a:pt x="4158701" y="1343025"/>
                  <a:pt x="4257513" y="1343025"/>
                </a:cubicBezTo>
                <a:close/>
                <a:moveTo>
                  <a:pt x="1930575" y="1343025"/>
                </a:moveTo>
                <a:cubicBezTo>
                  <a:pt x="1981838" y="1343025"/>
                  <a:pt x="2027158" y="1350268"/>
                  <a:pt x="2066535" y="1364756"/>
                </a:cubicBezTo>
                <a:cubicBezTo>
                  <a:pt x="2105911" y="1379243"/>
                  <a:pt x="2139343" y="1400046"/>
                  <a:pt x="2166832" y="1427164"/>
                </a:cubicBezTo>
                <a:cubicBezTo>
                  <a:pt x="2194322" y="1454281"/>
                  <a:pt x="2215125" y="1487529"/>
                  <a:pt x="2229240" y="1526905"/>
                </a:cubicBezTo>
                <a:cubicBezTo>
                  <a:pt x="2243356" y="1566281"/>
                  <a:pt x="2250414" y="1610487"/>
                  <a:pt x="2250414" y="1659521"/>
                </a:cubicBezTo>
                <a:lnTo>
                  <a:pt x="2250414" y="2086346"/>
                </a:lnTo>
                <a:lnTo>
                  <a:pt x="2107768" y="2086346"/>
                </a:lnTo>
                <a:lnTo>
                  <a:pt x="2107768" y="1867919"/>
                </a:lnTo>
                <a:lnTo>
                  <a:pt x="1752267" y="1867919"/>
                </a:lnTo>
                <a:lnTo>
                  <a:pt x="1752267" y="2086346"/>
                </a:lnTo>
                <a:lnTo>
                  <a:pt x="1612964" y="2086346"/>
                </a:lnTo>
                <a:lnTo>
                  <a:pt x="1612964" y="1659521"/>
                </a:lnTo>
                <a:cubicBezTo>
                  <a:pt x="1612964" y="1610487"/>
                  <a:pt x="1620021" y="1566281"/>
                  <a:pt x="1634138" y="1526905"/>
                </a:cubicBezTo>
                <a:cubicBezTo>
                  <a:pt x="1648254" y="1487529"/>
                  <a:pt x="1668685" y="1454281"/>
                  <a:pt x="1695431" y="1427164"/>
                </a:cubicBezTo>
                <a:cubicBezTo>
                  <a:pt x="1722177" y="1400046"/>
                  <a:pt x="1755239" y="1379243"/>
                  <a:pt x="1794615" y="1364756"/>
                </a:cubicBezTo>
                <a:cubicBezTo>
                  <a:pt x="1833991" y="1350268"/>
                  <a:pt x="1879311" y="1343025"/>
                  <a:pt x="1930575" y="1343025"/>
                </a:cubicBezTo>
                <a:close/>
                <a:moveTo>
                  <a:pt x="260775" y="1343025"/>
                </a:moveTo>
                <a:cubicBezTo>
                  <a:pt x="330613" y="1343025"/>
                  <a:pt x="386148" y="1360112"/>
                  <a:pt x="427382" y="1394288"/>
                </a:cubicBezTo>
                <a:cubicBezTo>
                  <a:pt x="468616" y="1428464"/>
                  <a:pt x="491090" y="1478242"/>
                  <a:pt x="494805" y="1543621"/>
                </a:cubicBezTo>
                <a:lnTo>
                  <a:pt x="365531" y="1543621"/>
                </a:lnTo>
                <a:cubicBezTo>
                  <a:pt x="362559" y="1519104"/>
                  <a:pt x="351973" y="1499787"/>
                  <a:pt x="333770" y="1485671"/>
                </a:cubicBezTo>
                <a:cubicBezTo>
                  <a:pt x="315568" y="1471555"/>
                  <a:pt x="291979" y="1464497"/>
                  <a:pt x="263004" y="1464497"/>
                </a:cubicBezTo>
                <a:cubicBezTo>
                  <a:pt x="231800" y="1464497"/>
                  <a:pt x="206540" y="1473041"/>
                  <a:pt x="187224" y="1490129"/>
                </a:cubicBezTo>
                <a:cubicBezTo>
                  <a:pt x="167907" y="1507217"/>
                  <a:pt x="158248" y="1528762"/>
                  <a:pt x="158248" y="1554765"/>
                </a:cubicBezTo>
                <a:cubicBezTo>
                  <a:pt x="158248" y="1614201"/>
                  <a:pt x="196806" y="1643919"/>
                  <a:pt x="273922" y="1643919"/>
                </a:cubicBezTo>
                <a:lnTo>
                  <a:pt x="562210" y="1643919"/>
                </a:lnTo>
                <a:lnTo>
                  <a:pt x="562210" y="1757591"/>
                </a:lnTo>
                <a:lnTo>
                  <a:pt x="450767" y="1757591"/>
                </a:lnTo>
                <a:lnTo>
                  <a:pt x="450767" y="1759820"/>
                </a:lnTo>
                <a:cubicBezTo>
                  <a:pt x="496470" y="1786566"/>
                  <a:pt x="519322" y="1829285"/>
                  <a:pt x="519322" y="1887978"/>
                </a:cubicBezTo>
                <a:cubicBezTo>
                  <a:pt x="519322" y="1952615"/>
                  <a:pt x="495495" y="2004250"/>
                  <a:pt x="447842" y="2042884"/>
                </a:cubicBezTo>
                <a:cubicBezTo>
                  <a:pt x="401686" y="2081517"/>
                  <a:pt x="339145" y="2100834"/>
                  <a:pt x="260218" y="2100834"/>
                </a:cubicBezTo>
                <a:cubicBezTo>
                  <a:pt x="182046" y="2100834"/>
                  <a:pt x="119133" y="2080774"/>
                  <a:pt x="71480" y="2040655"/>
                </a:cubicBezTo>
                <a:cubicBezTo>
                  <a:pt x="23827" y="1999792"/>
                  <a:pt x="0" y="1945929"/>
                  <a:pt x="0" y="1879063"/>
                </a:cubicBezTo>
                <a:cubicBezTo>
                  <a:pt x="0" y="1791395"/>
                  <a:pt x="40862" y="1732330"/>
                  <a:pt x="122587" y="1701870"/>
                </a:cubicBezTo>
                <a:lnTo>
                  <a:pt x="122587" y="1699641"/>
                </a:lnTo>
                <a:cubicBezTo>
                  <a:pt x="57950" y="1670666"/>
                  <a:pt x="25632" y="1618288"/>
                  <a:pt x="25632" y="1542507"/>
                </a:cubicBezTo>
                <a:cubicBezTo>
                  <a:pt x="25632" y="1512789"/>
                  <a:pt x="31250" y="1485485"/>
                  <a:pt x="42487" y="1460596"/>
                </a:cubicBezTo>
                <a:cubicBezTo>
                  <a:pt x="53725" y="1435708"/>
                  <a:pt x="69460" y="1414719"/>
                  <a:pt x="89694" y="1397632"/>
                </a:cubicBezTo>
                <a:cubicBezTo>
                  <a:pt x="109928" y="1380544"/>
                  <a:pt x="134584" y="1367171"/>
                  <a:pt x="163664" y="1357512"/>
                </a:cubicBezTo>
                <a:cubicBezTo>
                  <a:pt x="192743" y="1347854"/>
                  <a:pt x="225114" y="1343025"/>
                  <a:pt x="260775" y="1343025"/>
                </a:cubicBezTo>
                <a:close/>
                <a:moveTo>
                  <a:pt x="4402341" y="147104"/>
                </a:moveTo>
                <a:lnTo>
                  <a:pt x="4402341" y="364417"/>
                </a:lnTo>
                <a:lnTo>
                  <a:pt x="4567276" y="364417"/>
                </a:lnTo>
                <a:cubicBezTo>
                  <a:pt x="4647514" y="364417"/>
                  <a:pt x="4687633" y="328012"/>
                  <a:pt x="4687633" y="255203"/>
                </a:cubicBezTo>
                <a:cubicBezTo>
                  <a:pt x="4687633" y="183137"/>
                  <a:pt x="4647514" y="147104"/>
                  <a:pt x="4567276" y="147104"/>
                </a:cubicBezTo>
                <a:close/>
                <a:moveTo>
                  <a:pt x="544716" y="147104"/>
                </a:moveTo>
                <a:lnTo>
                  <a:pt x="544716" y="610705"/>
                </a:lnTo>
                <a:lnTo>
                  <a:pt x="660616" y="610705"/>
                </a:lnTo>
                <a:cubicBezTo>
                  <a:pt x="743083" y="610705"/>
                  <a:pt x="804377" y="590509"/>
                  <a:pt x="844496" y="550116"/>
                </a:cubicBezTo>
                <a:cubicBezTo>
                  <a:pt x="884615" y="509724"/>
                  <a:pt x="904675" y="452468"/>
                  <a:pt x="904675" y="378347"/>
                </a:cubicBezTo>
                <a:cubicBezTo>
                  <a:pt x="904675" y="304969"/>
                  <a:pt x="884615" y="248084"/>
                  <a:pt x="844496" y="207692"/>
                </a:cubicBezTo>
                <a:cubicBezTo>
                  <a:pt x="804377" y="167300"/>
                  <a:pt x="743083" y="147104"/>
                  <a:pt x="660616" y="147104"/>
                </a:cubicBezTo>
                <a:close/>
                <a:moveTo>
                  <a:pt x="3763013" y="132616"/>
                </a:moveTo>
                <a:cubicBezTo>
                  <a:pt x="3691690" y="132616"/>
                  <a:pt x="3632997" y="155595"/>
                  <a:pt x="3586934" y="201554"/>
                </a:cubicBezTo>
                <a:cubicBezTo>
                  <a:pt x="3542357" y="247512"/>
                  <a:pt x="3520068" y="306443"/>
                  <a:pt x="3520068" y="378347"/>
                </a:cubicBezTo>
                <a:cubicBezTo>
                  <a:pt x="3520068" y="450251"/>
                  <a:pt x="3542357" y="509553"/>
                  <a:pt x="3586934" y="556254"/>
                </a:cubicBezTo>
                <a:cubicBezTo>
                  <a:pt x="3632997" y="602213"/>
                  <a:pt x="3691690" y="625192"/>
                  <a:pt x="3763013" y="625192"/>
                </a:cubicBezTo>
                <a:cubicBezTo>
                  <a:pt x="3835079" y="625192"/>
                  <a:pt x="3893401" y="602213"/>
                  <a:pt x="3937978" y="556254"/>
                </a:cubicBezTo>
                <a:cubicBezTo>
                  <a:pt x="3983298" y="510296"/>
                  <a:pt x="4005958" y="450994"/>
                  <a:pt x="4005958" y="378347"/>
                </a:cubicBezTo>
                <a:cubicBezTo>
                  <a:pt x="4005958" y="305700"/>
                  <a:pt x="3983298" y="246769"/>
                  <a:pt x="3937978" y="201554"/>
                </a:cubicBezTo>
                <a:cubicBezTo>
                  <a:pt x="3893401" y="155595"/>
                  <a:pt x="3835079" y="132616"/>
                  <a:pt x="3763013" y="132616"/>
                </a:cubicBezTo>
                <a:close/>
                <a:moveTo>
                  <a:pt x="1515113" y="132616"/>
                </a:moveTo>
                <a:cubicBezTo>
                  <a:pt x="1443790" y="132616"/>
                  <a:pt x="1385097" y="155595"/>
                  <a:pt x="1339034" y="201554"/>
                </a:cubicBezTo>
                <a:cubicBezTo>
                  <a:pt x="1294457" y="247512"/>
                  <a:pt x="1272169" y="306443"/>
                  <a:pt x="1272169" y="378347"/>
                </a:cubicBezTo>
                <a:cubicBezTo>
                  <a:pt x="1272169" y="450251"/>
                  <a:pt x="1294457" y="509553"/>
                  <a:pt x="1339034" y="556254"/>
                </a:cubicBezTo>
                <a:cubicBezTo>
                  <a:pt x="1385097" y="602213"/>
                  <a:pt x="1443790" y="625192"/>
                  <a:pt x="1515113" y="625192"/>
                </a:cubicBezTo>
                <a:cubicBezTo>
                  <a:pt x="1587179" y="625192"/>
                  <a:pt x="1645501" y="602213"/>
                  <a:pt x="1690078" y="556254"/>
                </a:cubicBezTo>
                <a:cubicBezTo>
                  <a:pt x="1735398" y="510296"/>
                  <a:pt x="1758058" y="450994"/>
                  <a:pt x="1758058" y="378347"/>
                </a:cubicBezTo>
                <a:cubicBezTo>
                  <a:pt x="1758058" y="305700"/>
                  <a:pt x="1735398" y="246769"/>
                  <a:pt x="1690078" y="201554"/>
                </a:cubicBezTo>
                <a:cubicBezTo>
                  <a:pt x="1645501" y="155595"/>
                  <a:pt x="1587179" y="132616"/>
                  <a:pt x="1515113" y="132616"/>
                </a:cubicBezTo>
                <a:close/>
                <a:moveTo>
                  <a:pt x="4259694" y="14487"/>
                </a:moveTo>
                <a:lnTo>
                  <a:pt x="4564455" y="14487"/>
                </a:lnTo>
                <a:cubicBezTo>
                  <a:pt x="4653435" y="14487"/>
                  <a:pt x="4719984" y="36218"/>
                  <a:pt x="4764103" y="79681"/>
                </a:cubicBezTo>
                <a:cubicBezTo>
                  <a:pt x="4808221" y="123144"/>
                  <a:pt x="4830280" y="181651"/>
                  <a:pt x="4830280" y="255203"/>
                </a:cubicBezTo>
                <a:cubicBezTo>
                  <a:pt x="4830280" y="310924"/>
                  <a:pt x="4817928" y="358287"/>
                  <a:pt x="4793225" y="397292"/>
                </a:cubicBezTo>
                <a:cubicBezTo>
                  <a:pt x="4768522" y="436297"/>
                  <a:pt x="4730724" y="463972"/>
                  <a:pt x="4679832" y="480317"/>
                </a:cubicBezTo>
                <a:lnTo>
                  <a:pt x="4679832" y="482546"/>
                </a:lnTo>
                <a:lnTo>
                  <a:pt x="4858140" y="743321"/>
                </a:lnTo>
                <a:lnTo>
                  <a:pt x="4688748" y="743321"/>
                </a:lnTo>
                <a:lnTo>
                  <a:pt x="4533843" y="497033"/>
                </a:lnTo>
                <a:lnTo>
                  <a:pt x="4402341" y="497033"/>
                </a:lnTo>
                <a:lnTo>
                  <a:pt x="4402341" y="743321"/>
                </a:lnTo>
                <a:lnTo>
                  <a:pt x="4259694" y="743321"/>
                </a:lnTo>
                <a:close/>
                <a:moveTo>
                  <a:pt x="2767317" y="14487"/>
                </a:moveTo>
                <a:lnTo>
                  <a:pt x="3344589" y="14487"/>
                </a:lnTo>
                <a:lnTo>
                  <a:pt x="3344589" y="147104"/>
                </a:lnTo>
                <a:lnTo>
                  <a:pt x="3127276" y="147104"/>
                </a:lnTo>
                <a:lnTo>
                  <a:pt x="3127276" y="743321"/>
                </a:lnTo>
                <a:lnTo>
                  <a:pt x="2984630" y="743321"/>
                </a:lnTo>
                <a:lnTo>
                  <a:pt x="2984630" y="147104"/>
                </a:lnTo>
                <a:lnTo>
                  <a:pt x="2767317" y="147104"/>
                </a:lnTo>
                <a:close/>
                <a:moveTo>
                  <a:pt x="402069" y="14487"/>
                </a:moveTo>
                <a:lnTo>
                  <a:pt x="660616" y="14487"/>
                </a:lnTo>
                <a:cubicBezTo>
                  <a:pt x="784688" y="14487"/>
                  <a:pt x="880529" y="47548"/>
                  <a:pt x="948137" y="113671"/>
                </a:cubicBezTo>
                <a:cubicBezTo>
                  <a:pt x="1015746" y="179051"/>
                  <a:pt x="1049550" y="267462"/>
                  <a:pt x="1049550" y="378904"/>
                </a:cubicBezTo>
                <a:cubicBezTo>
                  <a:pt x="1049550" y="491090"/>
                  <a:pt x="1015746" y="579872"/>
                  <a:pt x="948137" y="645252"/>
                </a:cubicBezTo>
                <a:cubicBezTo>
                  <a:pt x="882015" y="710631"/>
                  <a:pt x="786174" y="743321"/>
                  <a:pt x="660616" y="743321"/>
                </a:cubicBezTo>
                <a:lnTo>
                  <a:pt x="402069" y="743321"/>
                </a:lnTo>
                <a:close/>
                <a:moveTo>
                  <a:pt x="3763013" y="0"/>
                </a:moveTo>
                <a:cubicBezTo>
                  <a:pt x="3875941" y="0"/>
                  <a:pt x="3968810" y="35661"/>
                  <a:pt x="4041619" y="106984"/>
                </a:cubicBezTo>
                <a:cubicBezTo>
                  <a:pt x="4114428" y="178308"/>
                  <a:pt x="4150833" y="268948"/>
                  <a:pt x="4150833" y="378904"/>
                </a:cubicBezTo>
                <a:cubicBezTo>
                  <a:pt x="4150833" y="488861"/>
                  <a:pt x="4114428" y="579501"/>
                  <a:pt x="4041619" y="650824"/>
                </a:cubicBezTo>
                <a:cubicBezTo>
                  <a:pt x="3968810" y="722147"/>
                  <a:pt x="3875941" y="757809"/>
                  <a:pt x="3763013" y="757809"/>
                </a:cubicBezTo>
                <a:cubicBezTo>
                  <a:pt x="3649342" y="757809"/>
                  <a:pt x="3556473" y="722147"/>
                  <a:pt x="3484407" y="650824"/>
                </a:cubicBezTo>
                <a:cubicBezTo>
                  <a:pt x="3411598" y="579501"/>
                  <a:pt x="3375193" y="488861"/>
                  <a:pt x="3375193" y="378904"/>
                </a:cubicBezTo>
                <a:cubicBezTo>
                  <a:pt x="3375193" y="268948"/>
                  <a:pt x="3411598" y="178308"/>
                  <a:pt x="3484407" y="106984"/>
                </a:cubicBezTo>
                <a:cubicBezTo>
                  <a:pt x="3556473" y="35661"/>
                  <a:pt x="3649342" y="0"/>
                  <a:pt x="3763013" y="0"/>
                </a:cubicBezTo>
                <a:close/>
                <a:moveTo>
                  <a:pt x="2362838" y="0"/>
                </a:moveTo>
                <a:cubicBezTo>
                  <a:pt x="2456450" y="0"/>
                  <a:pt x="2537431" y="25631"/>
                  <a:pt x="2605783" y="76895"/>
                </a:cubicBezTo>
                <a:cubicBezTo>
                  <a:pt x="2672648" y="125930"/>
                  <a:pt x="2716854" y="193167"/>
                  <a:pt x="2738399" y="278606"/>
                </a:cubicBezTo>
                <a:lnTo>
                  <a:pt x="2587952" y="278606"/>
                </a:lnTo>
                <a:cubicBezTo>
                  <a:pt x="2570121" y="234029"/>
                  <a:pt x="2541517" y="198553"/>
                  <a:pt x="2502141" y="172178"/>
                </a:cubicBezTo>
                <a:cubicBezTo>
                  <a:pt x="2462765" y="145804"/>
                  <a:pt x="2416331" y="132616"/>
                  <a:pt x="2362838" y="132616"/>
                </a:cubicBezTo>
                <a:cubicBezTo>
                  <a:pt x="2291515" y="132616"/>
                  <a:pt x="2232822" y="155595"/>
                  <a:pt x="2186759" y="201554"/>
                </a:cubicBezTo>
                <a:cubicBezTo>
                  <a:pt x="2142182" y="247512"/>
                  <a:pt x="2119893" y="306443"/>
                  <a:pt x="2119893" y="378347"/>
                </a:cubicBezTo>
                <a:cubicBezTo>
                  <a:pt x="2119893" y="450251"/>
                  <a:pt x="2142182" y="509553"/>
                  <a:pt x="2186759" y="556254"/>
                </a:cubicBezTo>
                <a:cubicBezTo>
                  <a:pt x="2232822" y="602213"/>
                  <a:pt x="2291515" y="625192"/>
                  <a:pt x="2362838" y="625192"/>
                </a:cubicBezTo>
                <a:cubicBezTo>
                  <a:pt x="2416331" y="625192"/>
                  <a:pt x="2462765" y="611819"/>
                  <a:pt x="2502141" y="585073"/>
                </a:cubicBezTo>
                <a:cubicBezTo>
                  <a:pt x="2541517" y="558327"/>
                  <a:pt x="2570121" y="522665"/>
                  <a:pt x="2587952" y="478088"/>
                </a:cubicBezTo>
                <a:lnTo>
                  <a:pt x="2738399" y="478088"/>
                </a:lnTo>
                <a:cubicBezTo>
                  <a:pt x="2716854" y="562784"/>
                  <a:pt x="2672648" y="630550"/>
                  <a:pt x="2605783" y="681384"/>
                </a:cubicBezTo>
                <a:cubicBezTo>
                  <a:pt x="2537431" y="732334"/>
                  <a:pt x="2456450" y="757809"/>
                  <a:pt x="2362838" y="757809"/>
                </a:cubicBezTo>
                <a:cubicBezTo>
                  <a:pt x="2249167" y="757809"/>
                  <a:pt x="2156298" y="722147"/>
                  <a:pt x="2084232" y="650824"/>
                </a:cubicBezTo>
                <a:cubicBezTo>
                  <a:pt x="2011423" y="579501"/>
                  <a:pt x="1975018" y="488861"/>
                  <a:pt x="1975018" y="378904"/>
                </a:cubicBezTo>
                <a:cubicBezTo>
                  <a:pt x="1975018" y="268948"/>
                  <a:pt x="2011423" y="178308"/>
                  <a:pt x="2084232" y="106984"/>
                </a:cubicBezTo>
                <a:cubicBezTo>
                  <a:pt x="2156298" y="35661"/>
                  <a:pt x="2249167" y="0"/>
                  <a:pt x="2362838" y="0"/>
                </a:cubicBezTo>
                <a:close/>
                <a:moveTo>
                  <a:pt x="1515113" y="0"/>
                </a:moveTo>
                <a:cubicBezTo>
                  <a:pt x="1628041" y="0"/>
                  <a:pt x="1720910" y="35661"/>
                  <a:pt x="1793719" y="106984"/>
                </a:cubicBezTo>
                <a:cubicBezTo>
                  <a:pt x="1866528" y="178308"/>
                  <a:pt x="1902933" y="268948"/>
                  <a:pt x="1902933" y="378904"/>
                </a:cubicBezTo>
                <a:cubicBezTo>
                  <a:pt x="1902933" y="488861"/>
                  <a:pt x="1866528" y="579501"/>
                  <a:pt x="1793719" y="650824"/>
                </a:cubicBezTo>
                <a:cubicBezTo>
                  <a:pt x="1720910" y="722147"/>
                  <a:pt x="1628041" y="757809"/>
                  <a:pt x="1515113" y="757809"/>
                </a:cubicBezTo>
                <a:cubicBezTo>
                  <a:pt x="1401442" y="757809"/>
                  <a:pt x="1308573" y="722147"/>
                  <a:pt x="1236507" y="650824"/>
                </a:cubicBezTo>
                <a:cubicBezTo>
                  <a:pt x="1163698" y="579501"/>
                  <a:pt x="1127293" y="488861"/>
                  <a:pt x="1127293" y="378904"/>
                </a:cubicBezTo>
                <a:cubicBezTo>
                  <a:pt x="1127293" y="268948"/>
                  <a:pt x="1163698" y="178308"/>
                  <a:pt x="1236507" y="106984"/>
                </a:cubicBezTo>
                <a:cubicBezTo>
                  <a:pt x="1308573" y="35661"/>
                  <a:pt x="1401442" y="0"/>
                  <a:pt x="1515113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8453"/>
          <a:stretch>
            <a:fillRect/>
          </a:stretch>
        </p:blipFill>
        <p:spPr bwMode="auto">
          <a:xfrm>
            <a:off x="0" y="-1"/>
            <a:ext cx="9144000" cy="68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headache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189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headache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288" y="2234289"/>
            <a:ext cx="1390721" cy="1403422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eyes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323013" y="43656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an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189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earache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ear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288" y="2249994"/>
            <a:ext cx="1390721" cy="1372011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7913" y="409575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headache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2475" y="4175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toothache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234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toothache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96" y="2249994"/>
            <a:ext cx="1359705" cy="1372011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200400" y="404813"/>
            <a:ext cx="2971800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stomachache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95400" y="1143000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114795" y="1143000"/>
            <a:ext cx="259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 dirty="0" err="1" smtClean="0">
                <a:solidFill>
                  <a:srgbClr val="FF0000"/>
                </a:solidFill>
                <a:cs typeface="Arial" pitchFamily="34" charset="0"/>
              </a:rPr>
              <a:t>stomachache</a:t>
            </a:r>
            <a:r>
              <a:rPr lang="es-ES_tradnl" sz="3200" b="1" kern="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s-ES" sz="3200" b="1" kern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00788" y="382588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err="1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3335" y="2234289"/>
            <a:ext cx="1384626" cy="1403422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err="1" smtClean="0">
                <a:solidFill>
                  <a:prstClr val="white"/>
                </a:solidFill>
              </a:rPr>
              <a:t>eyeache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323013" y="43656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backache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189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backache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kern="0" dirty="0" err="1" smtClean="0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747" y="2249994"/>
            <a:ext cx="1365803" cy="1372011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7913" y="409575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headache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2475" y="4175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fever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234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fever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96" y="2259265"/>
            <a:ext cx="1359705" cy="1353468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0" y="311420"/>
            <a:ext cx="6083754" cy="60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270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7505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 t="7887"/>
          <a:stretch>
            <a:fillRect/>
          </a:stretch>
        </p:blipFill>
        <p:spPr bwMode="auto">
          <a:xfrm>
            <a:off x="64939" y="2438400"/>
            <a:ext cx="8982076" cy="26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061387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5_track 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934200" y="1295400"/>
            <a:ext cx="381000" cy="381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270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track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066800"/>
            <a:ext cx="7505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/>
          <a:srcRect t="7887"/>
          <a:stretch>
            <a:fillRect/>
          </a:stretch>
        </p:blipFill>
        <p:spPr bwMode="auto">
          <a:xfrm>
            <a:off x="258909" y="2438401"/>
            <a:ext cx="8698061" cy="25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examp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0" y="2971800"/>
            <a:ext cx="304800" cy="304800"/>
          </a:xfrm>
          <a:prstGeom prst="rect">
            <a:avLst/>
          </a:prstGeom>
        </p:spPr>
      </p:pic>
      <p:pic>
        <p:nvPicPr>
          <p:cNvPr id="11" name="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0" y="3429000"/>
            <a:ext cx="304800" cy="304800"/>
          </a:xfrm>
          <a:prstGeom prst="rect">
            <a:avLst/>
          </a:prstGeom>
        </p:spPr>
      </p:pic>
      <p:pic>
        <p:nvPicPr>
          <p:cNvPr id="12" name="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0" y="3810000"/>
            <a:ext cx="304800" cy="304800"/>
          </a:xfrm>
          <a:prstGeom prst="rect">
            <a:avLst/>
          </a:prstGeom>
        </p:spPr>
      </p:pic>
      <p:pic>
        <p:nvPicPr>
          <p:cNvPr id="13" name="3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 cstate="print"/>
          <a:stretch>
            <a:fillRect/>
          </a:stretch>
        </p:blipFill>
        <p:spPr>
          <a:xfrm>
            <a:off x="0" y="4267200"/>
            <a:ext cx="304800" cy="304800"/>
          </a:xfrm>
          <a:prstGeom prst="rect">
            <a:avLst/>
          </a:prstGeom>
        </p:spPr>
      </p:pic>
      <p:pic>
        <p:nvPicPr>
          <p:cNvPr id="14" name="4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 cstate="print"/>
          <a:stretch>
            <a:fillRect/>
          </a:stretch>
        </p:blipFill>
        <p:spPr>
          <a:xfrm>
            <a:off x="0" y="472440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5360" y="319347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8145" y="36645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403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5075" y="454429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138717"/>
      </p:ext>
    </p:extLst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8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6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5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2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9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270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7505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 t="7887"/>
          <a:stretch>
            <a:fillRect/>
          </a:stretch>
        </p:blipFill>
        <p:spPr bwMode="auto">
          <a:xfrm>
            <a:off x="258909" y="2438401"/>
            <a:ext cx="8698061" cy="25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85360" y="319347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3581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403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5075" y="454429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1387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matter with you?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10634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8848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98586"/>
            <a:ext cx="9144000" cy="34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8848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98586"/>
            <a:ext cx="9144000" cy="34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3965" y="459971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2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0890" y="413558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3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3965" y="220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4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745" y="2687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5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745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8848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9659" t="28070" b="15789"/>
          <a:stretch>
            <a:fillRect/>
          </a:stretch>
        </p:blipFill>
        <p:spPr bwMode="auto">
          <a:xfrm>
            <a:off x="1080625" y="2078185"/>
            <a:ext cx="404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28019" b="-3497"/>
          <a:stretch>
            <a:fillRect/>
          </a:stretch>
        </p:blipFill>
        <p:spPr bwMode="auto">
          <a:xfrm>
            <a:off x="1080625" y="2431470"/>
            <a:ext cx="2509375" cy="5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l="16508" t="37651"/>
          <a:stretch>
            <a:fillRect/>
          </a:stretch>
        </p:blipFill>
        <p:spPr bwMode="auto">
          <a:xfrm>
            <a:off x="1080625" y="3061850"/>
            <a:ext cx="4835215" cy="3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2003" y="3519930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4510" y="491835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275" y="3906985"/>
            <a:ext cx="846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49380" y="190499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A: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70160" y="2438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B: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84010" y="296488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A: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77085" y="346362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B: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090" y="482831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B: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875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A: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Back Pain-3125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4572000"/>
            <a:ext cx="1143000" cy="1572215"/>
          </a:xfrm>
          <a:prstGeom prst="rect">
            <a:avLst/>
          </a:prstGeom>
        </p:spPr>
      </p:pic>
      <p:pic>
        <p:nvPicPr>
          <p:cNvPr id="24" name="Picture 23" descr="119-1198557_onlinelabels-clip-art-grandfather-details-headache-clip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572000"/>
            <a:ext cx="1143000" cy="1794328"/>
          </a:xfrm>
          <a:prstGeom prst="rect">
            <a:avLst/>
          </a:prstGeom>
        </p:spPr>
      </p:pic>
      <p:pic>
        <p:nvPicPr>
          <p:cNvPr id="25" name="Picture 24" descr="ThinkstockPhotos-6168931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5105400"/>
            <a:ext cx="1295400" cy="1295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00400" y="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971800"/>
            <a:ext cx="5562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What’s the matter  with you?</a:t>
            </a:r>
          </a:p>
          <a:p>
            <a:r>
              <a:rPr lang="en-US" sz="3200" dirty="0" smtClean="0"/>
              <a:t>I have….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228600" y="9906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Back Pain-3125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914400"/>
            <a:ext cx="1143000" cy="157221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8382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48768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image_processing20200424-29859-agx92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1400" y="1295401"/>
            <a:ext cx="1390650" cy="15240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5569" y="762000"/>
            <a:ext cx="6572058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nner em branco de crianças internacionais - Download Vetores ...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411141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GAME 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 OUT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9681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20489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048000" y="1752600"/>
            <a:ext cx="30627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200400" y="1905000"/>
            <a:ext cx="3240506" cy="30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352800" y="1885850"/>
            <a:ext cx="3048000" cy="31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Back Pain-3125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1600200"/>
            <a:ext cx="2590800" cy="3563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755</Words>
  <Application>Microsoft Office PowerPoint</Application>
  <PresentationFormat>On-screen Show (4:3)</PresentationFormat>
  <Paragraphs>191</Paragraphs>
  <Slides>34</Slides>
  <Notes>29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W7-X64</cp:lastModifiedBy>
  <cp:revision>683</cp:revision>
  <dcterms:created xsi:type="dcterms:W3CDTF">2006-08-16T00:00:00Z</dcterms:created>
  <dcterms:modified xsi:type="dcterms:W3CDTF">2020-08-27T03:55:20Z</dcterms:modified>
</cp:coreProperties>
</file>