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1" r:id="rId5"/>
    <p:sldId id="261" r:id="rId6"/>
    <p:sldId id="262" r:id="rId7"/>
    <p:sldId id="263" r:id="rId8"/>
    <p:sldId id="264" r:id="rId9"/>
    <p:sldId id="266" r:id="rId10"/>
    <p:sldId id="267" r:id="rId11"/>
    <p:sldId id="272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0B81-471D-4DBC-A701-F0CC2C6E6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093B8-CB78-4AF1-AB34-28226AFA4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67EFF-0573-4D43-9828-A3CA2524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28F94-DE40-43F0-9AD8-0DE02234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8ACD-EA59-48A2-9B7C-0BF3A114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CDE6-21E0-4440-A25E-7B634177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F0CBD-BBF8-49BD-9C5B-ADA6CDC0C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CC727-1282-4B89-B276-8FDF7EA2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E84A-186D-4C9A-91C1-2C4AB26F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EDC32-104B-4D70-84E1-30F8DDEB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C0684-3A53-4EF3-9308-AF115776A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8686F-6968-4A7E-9DBC-25FC2A5E9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D3C0-5903-46F2-AF64-B265324E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06080-348D-4684-B1EE-ADD014B4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8030-3313-48E7-BD60-C61A4D27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92A7-7DEF-4E07-8FF3-07CDD15F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F885-FCF1-490E-9DA8-BB2D817F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55AEB-36AB-46E4-9FD6-56E8E9DB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D210E-159F-47B9-9AC8-7B5DE46B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B249-65A8-47C3-8D03-545C8B6E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C941-0545-4A44-9C25-DEB35D96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CBF1-A158-48D6-B499-7F8F78F7E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973B-E4E7-4A74-975E-0541DE2F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F107-756A-4173-AFF8-7E1EE1D5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57C2C-9CBC-4747-A354-6ED01876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EDD7-B0CB-4FC8-8E89-F90F950D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5F66-78ED-48E9-8947-96CEBF73C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F7B7D-1D2E-40AD-B6E7-42C3087E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266B6-C1D5-43C7-A9CD-ED186843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68DF4-1C70-460B-B66E-2A562DF7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8E153-0C84-49E3-B3D0-BD120201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4F87-4A51-4C0F-8344-754AA419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D461-05F8-4792-B927-E9F42E77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B1C77-E6EA-491E-87B0-3F3B4686E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BE651-24D5-4406-AEEC-D144CBA86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FE1DE-3CAA-4D9B-B282-309166156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B33B9-20AD-43BA-BEC9-8501BB98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7A5BA-967A-4846-987E-52BBDBDF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5CC14-86B5-4046-8431-14164860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2A64-5658-4D82-AF2A-BBEF3D00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D8420-A587-4337-B17E-C38BA868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D6342-C023-40D3-B887-850E4D16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F7F8C-FAC9-4C16-8586-406204DC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7C98B-D09F-44F6-9907-539AECBC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154D9-01E7-49E2-A440-9C593617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7017F-C8C3-4F0D-AC64-F1208297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AFA4-F2FD-42E3-B0D3-441EEDA7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0D29-362F-4B77-A6FE-B0716C13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AD93C-B0D7-4731-8A7F-696AA43C6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E513F-D3B2-43D4-ACD0-3A70D237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D66B-6356-4CE4-B961-F705CFF6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70E25-44A6-4FE4-9ECC-A7B114C7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A61D-C67B-40B6-B2AB-3915E662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822A9-38A9-47CF-B944-97CF6C1DC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037C-CCF9-4A8D-8627-A45BD0870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99C5C-9BCB-44CE-93FD-45A66CC2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D64F-8F03-44D6-B77C-14E5F0F0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EB66B-1A9C-4B76-A255-25A9017A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560C-CFAD-428E-B768-F7AACB26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9C54A-A5A1-4541-881B-1CA7258A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158AD-37EA-460B-8EDC-45A3E0BC2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25F0-43F7-43C5-B2FA-F3AFB437EF2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4779-0847-4E81-A255-35D6C121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C3186-82CC-41D1-ABED-24ACF3893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8AB7-94EF-4B30-AA52-267DD02D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B794ED-3007-475B-9211-0D4A78326702}"/>
              </a:ext>
            </a:extLst>
          </p:cNvPr>
          <p:cNvSpPr txBox="1"/>
          <p:nvPr/>
        </p:nvSpPr>
        <p:spPr>
          <a:xfrm>
            <a:off x="1355834" y="2782670"/>
            <a:ext cx="9680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345781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95B58-9870-401A-AD9A-E156B2AA2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17" b="22757"/>
          <a:stretch/>
        </p:blipFill>
        <p:spPr>
          <a:xfrm>
            <a:off x="94596" y="321383"/>
            <a:ext cx="11235556" cy="4932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546E9-C7FC-417B-BCC5-E51B1CE1D99E}"/>
              </a:ext>
            </a:extLst>
          </p:cNvPr>
          <p:cNvSpPr txBox="1"/>
          <p:nvPr/>
        </p:nvSpPr>
        <p:spPr>
          <a:xfrm>
            <a:off x="884583" y="5572104"/>
            <a:ext cx="1044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x 15.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87E238A-C124-42C1-96A6-BD1E0071F806}"/>
              </a:ext>
            </a:extLst>
          </p:cNvPr>
          <p:cNvSpPr/>
          <p:nvPr/>
        </p:nvSpPr>
        <p:spPr>
          <a:xfrm>
            <a:off x="2154620" y="566624"/>
            <a:ext cx="3090042" cy="1450427"/>
          </a:xfrm>
          <a:prstGeom prst="wedgeRectCallout">
            <a:avLst>
              <a:gd name="adj1" fmla="val 3877"/>
              <a:gd name="adj2" fmla="val 7203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ng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700311-364C-4276-ABE2-108F71315875}"/>
              </a:ext>
            </a:extLst>
          </p:cNvPr>
          <p:cNvSpPr/>
          <p:nvPr/>
        </p:nvSpPr>
        <p:spPr>
          <a:xfrm>
            <a:off x="8397766" y="1166648"/>
            <a:ext cx="2532992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545288D-23B5-44F4-BC88-37CBF9B26D0E}"/>
              </a:ext>
            </a:extLst>
          </p:cNvPr>
          <p:cNvSpPr/>
          <p:nvPr/>
        </p:nvSpPr>
        <p:spPr>
          <a:xfrm>
            <a:off x="8891752" y="653938"/>
            <a:ext cx="3084864" cy="2133600"/>
          </a:xfrm>
          <a:prstGeom prst="wedgeRoundRectCallout">
            <a:avLst>
              <a:gd name="adj1" fmla="val -32417"/>
              <a:gd name="adj2" fmla="val 72845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5E69319-F67E-43FF-825C-E5286EA81E68}"/>
              </a:ext>
            </a:extLst>
          </p:cNvPr>
          <p:cNvSpPr/>
          <p:nvPr/>
        </p:nvSpPr>
        <p:spPr>
          <a:xfrm>
            <a:off x="5344512" y="495211"/>
            <a:ext cx="3331779" cy="1593252"/>
          </a:xfrm>
          <a:prstGeom prst="wedgeRoundRectCallout">
            <a:avLst>
              <a:gd name="adj1" fmla="val -972"/>
              <a:gd name="adj2" fmla="val 73715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ng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7F1843-2A9B-46BB-9A53-A24A0E91DE2A}"/>
              </a:ext>
            </a:extLst>
          </p:cNvPr>
          <p:cNvSpPr/>
          <p:nvPr/>
        </p:nvSpPr>
        <p:spPr>
          <a:xfrm>
            <a:off x="425669" y="441724"/>
            <a:ext cx="835574" cy="8501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72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DF8A342-3C17-4B1E-A30D-9ED511B08714}"/>
              </a:ext>
            </a:extLst>
          </p:cNvPr>
          <p:cNvSpPr/>
          <p:nvPr/>
        </p:nvSpPr>
        <p:spPr>
          <a:xfrm>
            <a:off x="387625" y="437322"/>
            <a:ext cx="795131" cy="6957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14DFC-63FB-43C1-BB7B-433B4D9B9583}"/>
              </a:ext>
            </a:extLst>
          </p:cNvPr>
          <p:cNvSpPr txBox="1"/>
          <p:nvPr/>
        </p:nvSpPr>
        <p:spPr>
          <a:xfrm>
            <a:off x="1749289" y="1580321"/>
            <a:ext cx="8358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9813-E684-44D8-A35D-9427A1BCB870}"/>
              </a:ext>
            </a:extLst>
          </p:cNvPr>
          <p:cNvSpPr txBox="1"/>
          <p:nvPr/>
        </p:nvSpPr>
        <p:spPr>
          <a:xfrm>
            <a:off x="2845578" y="2877022"/>
            <a:ext cx="460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15 = 15 x 6 = 90</a:t>
            </a:r>
          </a:p>
        </p:txBody>
      </p:sp>
    </p:spTree>
    <p:extLst>
      <p:ext uri="{BB962C8B-B14F-4D97-AF65-F5344CB8AC3E}">
        <p14:creationId xmlns:p14="http://schemas.microsoft.com/office/powerpoint/2010/main" val="247858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EC6A33-41E2-46A6-A86E-E4240DCDC801}"/>
              </a:ext>
            </a:extLst>
          </p:cNvPr>
          <p:cNvSpPr/>
          <p:nvPr/>
        </p:nvSpPr>
        <p:spPr>
          <a:xfrm>
            <a:off x="836446" y="444853"/>
            <a:ext cx="2741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B0B04E-93E2-4494-B8F6-F2F2F0FEA62F}"/>
              </a:ext>
            </a:extLst>
          </p:cNvPr>
          <p:cNvSpPr/>
          <p:nvPr/>
        </p:nvSpPr>
        <p:spPr>
          <a:xfrm>
            <a:off x="580436" y="1194798"/>
            <a:ext cx="8794792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2 gói bánh, mỗi gói có 5 cái bánh. </a:t>
            </a:r>
          </a:p>
          <a:p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nói để biết tổng số bánh trong 2 gói thì </a:t>
            </a:r>
          </a:p>
          <a:p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lấy 2 x 5 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4EECD-5648-43C2-8C2C-1ED85B4460A8}"/>
              </a:ext>
            </a:extLst>
          </p:cNvPr>
          <p:cNvSpPr txBox="1"/>
          <p:nvPr/>
        </p:nvSpPr>
        <p:spPr>
          <a:xfrm>
            <a:off x="2727475" y="4154636"/>
            <a:ext cx="497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5 = 5 x 2 = 10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pt-BR" b="1" dirty="0"/>
              <a:t>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89B59-2757-4E06-BBAC-AAFE3E40F831}"/>
              </a:ext>
            </a:extLst>
          </p:cNvPr>
          <p:cNvSpPr txBox="1"/>
          <p:nvPr/>
        </p:nvSpPr>
        <p:spPr>
          <a:xfrm>
            <a:off x="1472633" y="3329738"/>
            <a:ext cx="7010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769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0DA73-D09A-4AE3-8CB6-4379314D4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5" b="97599" l="2628" r="95341">
                        <a14:foregroundMark x1="22342" y1="34181" x2="30585" y2="41102"/>
                        <a14:foregroundMark x1="30585" y1="41102" x2="27360" y2="39972"/>
                        <a14:foregroundMark x1="28196" y1="35311" x2="18996" y2="38136"/>
                        <a14:foregroundMark x1="18996" y1="38136" x2="12773" y2="35085"/>
                        <a14:foregroundMark x1="14455" y1="33030" x2="18996" y2="32768"/>
                        <a14:foregroundMark x1="18996" y1="32768" x2="19713" y2="32910"/>
                        <a14:foregroundMark x1="42413" y1="16102" x2="41099" y2="22175"/>
                        <a14:foregroundMark x1="42413" y1="10452" x2="41099" y2="14689"/>
                        <a14:foregroundMark x1="37395" y1="6356" x2="35603" y2="18644"/>
                        <a14:foregroundMark x1="35603" y1="18644" x2="35364" y2="15395"/>
                        <a14:foregroundMark x1="46476" y1="18079" x2="42533" y2="9463"/>
                        <a14:foregroundMark x1="49582" y1="14407" x2="47312" y2="12994"/>
                        <a14:foregroundMark x1="44333" y1="10645" x2="39068" y2="6073"/>
                        <a14:foregroundMark x1="46714" y1="12712" x2="46220" y2="12283"/>
                        <a14:foregroundMark x1="39068" y1="6073" x2="33692" y2="7768"/>
                        <a14:foregroundMark x1="32736" y1="12712" x2="31900" y2="18220"/>
                        <a14:foregroundMark x1="32258" y1="12147" x2="31900" y2="15819"/>
                        <a14:foregroundMark x1="33692" y1="13136" x2="31063" y2="15537"/>
                        <a14:foregroundMark x1="33094" y1="11441" x2="31063" y2="13701"/>
                        <a14:foregroundMark x1="16607" y1="13701" x2="22820" y2="5085"/>
                        <a14:foregroundMark x1="22820" y1="5085" x2="22820" y2="5085"/>
                        <a14:foregroundMark x1="22820" y1="8333" x2="25687" y2="8757"/>
                        <a14:foregroundMark x1="22581" y1="8475" x2="18519" y2="11441"/>
                        <a14:foregroundMark x1="20191" y1="12429" x2="18638" y2="12994"/>
                        <a14:foregroundMark x1="61171" y1="7627" x2="58423" y2="3955"/>
                        <a14:foregroundMark x1="67264" y1="24859" x2="67264" y2="24859"/>
                        <a14:foregroundMark x1="62963" y1="23164" x2="62963" y2="23164"/>
                        <a14:foregroundMark x1="61171" y1="23164" x2="61171" y2="23164"/>
                        <a14:foregroundMark x1="91039" y1="42655" x2="91039" y2="42655"/>
                        <a14:foregroundMark x1="80048" y1="49011" x2="80048" y2="49011"/>
                        <a14:foregroundMark x1="79092" y1="47740" x2="81720" y2="51836"/>
                        <a14:foregroundMark x1="78614" y1="55085" x2="76941" y2="65537"/>
                        <a14:foregroundMark x1="80884" y1="47740" x2="82796" y2="58616"/>
                        <a14:foregroundMark x1="82796" y1="58616" x2="78853" y2="67514"/>
                        <a14:foregroundMark x1="75388" y1="51130" x2="72640" y2="55226"/>
                        <a14:foregroundMark x1="86499" y1="54379" x2="95341" y2="64972"/>
                        <a14:foregroundMark x1="76822" y1="83333" x2="76822" y2="92797"/>
                        <a14:foregroundMark x1="72640" y1="81356" x2="73118" y2="85452"/>
                        <a14:foregroundMark x1="80884" y1="97175" x2="81123" y2="94774"/>
                        <a14:foregroundMark x1="64038" y1="95904" x2="61529" y2="97599"/>
                        <a14:foregroundMark x1="48148" y1="96469" x2="43369" y2="97599"/>
                        <a14:foregroundMark x1="36201" y1="92514" x2="30824" y2="91102"/>
                        <a14:foregroundMark x1="31900" y1="82768" x2="32855" y2="88842"/>
                        <a14:foregroundMark x1="20191" y1="85452" x2="14934" y2="93503"/>
                        <a14:foregroundMark x1="31302" y1="66243" x2="33333" y2="66949"/>
                        <a14:foregroundMark x1="58901" y1="46751" x2="54122" y2="46328"/>
                        <a14:foregroundMark x1="50418" y1="44350" x2="50418" y2="44350"/>
                        <a14:foregroundMark x1="46953" y1="45621" x2="46953" y2="45621"/>
                        <a14:foregroundMark x1="50418" y1="47034" x2="47073" y2="59181"/>
                        <a14:foregroundMark x1="47073" y1="59181" x2="55078" y2="68503"/>
                        <a14:foregroundMark x1="55078" y1="68503" x2="50538" y2="78249"/>
                        <a14:foregroundMark x1="50538" y1="78249" x2="51613" y2="86017"/>
                        <a14:foregroundMark x1="57587" y1="49011" x2="54600" y2="75706"/>
                        <a14:foregroundMark x1="54600" y1="75706" x2="62246" y2="68503"/>
                        <a14:foregroundMark x1="62246" y1="68503" x2="66906" y2="57768"/>
                        <a14:foregroundMark x1="66906" y1="57768" x2="63560" y2="70763"/>
                        <a14:foregroundMark x1="63560" y1="70763" x2="54958" y2="79944"/>
                        <a14:foregroundMark x1="54958" y1="79944" x2="46714" y2="58333"/>
                        <a14:foregroundMark x1="46714" y1="58333" x2="50179" y2="70198"/>
                        <a14:foregroundMark x1="50179" y1="70198" x2="48387" y2="72881"/>
                        <a14:foregroundMark x1="46714" y1="48729" x2="40024" y2="57203"/>
                        <a14:foregroundMark x1="40024" y1="57203" x2="46834" y2="90960"/>
                        <a14:foregroundMark x1="46834" y1="90960" x2="51016" y2="90819"/>
                        <a14:foregroundMark x1="59020" y1="36299" x2="59020" y2="36299"/>
                        <a14:foregroundMark x1="26165" y1="49153" x2="26165" y2="49153"/>
                        <a14:foregroundMark x1="6093" y1="60169" x2="3465" y2="63842"/>
                        <a14:foregroundMark x1="2628" y1="56215" x2="2628" y2="56215"/>
                        <a14:foregroundMark x1="45520" y1="8333" x2="46117" y2="9040"/>
                        <a14:foregroundMark x1="46953" y1="8616" x2="47670" y2="13277"/>
                        <a14:foregroundMark x1="49701" y1="13559" x2="46476" y2="14972"/>
                        <a14:backgroundMark x1="11231" y1="32203" x2="11708" y2="35311"/>
                        <a14:backgroundMark x1="40147" y1="9510" x2="40049" y2="9367"/>
                        <a14:backgroundMark x1="33715" y1="7805" x2="31893" y2="10283"/>
                        <a14:backgroundMark x1="30518" y1="17930" x2="30585" y2="18785"/>
                        <a14:backgroundMark x1="49582" y1="19492" x2="49018" y2="17490"/>
                        <a14:backgroundMark x1="45274" y1="8561" x2="44517" y2="86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008" y="3825766"/>
            <a:ext cx="4141076" cy="293764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12B751-D7FF-4D2E-BF4E-32335B64AF52}"/>
              </a:ext>
            </a:extLst>
          </p:cNvPr>
          <p:cNvSpPr txBox="1"/>
          <p:nvPr/>
        </p:nvSpPr>
        <p:spPr>
          <a:xfrm>
            <a:off x="3899338" y="1258349"/>
            <a:ext cx="39939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6C175-7AEB-4012-AE96-CE254442E53E}"/>
              </a:ext>
            </a:extLst>
          </p:cNvPr>
          <p:cNvSpPr txBox="1"/>
          <p:nvPr/>
        </p:nvSpPr>
        <p:spPr>
          <a:xfrm>
            <a:off x="3005958" y="2027790"/>
            <a:ext cx="611702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Nobita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3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B2683-D1AA-41F5-A566-FF90687C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526" y="133325"/>
            <a:ext cx="3799490" cy="2137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90082-CF66-4A78-804B-0A6C2C4E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178" y="3429000"/>
            <a:ext cx="1944432" cy="3006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2B5D5-CA00-49C6-A305-5FC6C5825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60" y="4017615"/>
            <a:ext cx="2919836" cy="2073084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D63F59C-B855-415B-B9F4-3B85320F6EDD}"/>
              </a:ext>
            </a:extLst>
          </p:cNvPr>
          <p:cNvCxnSpPr>
            <a:cxnSpLocks/>
          </p:cNvCxnSpPr>
          <p:nvPr/>
        </p:nvCxnSpPr>
        <p:spPr>
          <a:xfrm>
            <a:off x="4760896" y="5262878"/>
            <a:ext cx="2575325" cy="12700"/>
          </a:xfrm>
          <a:prstGeom prst="curvedConnector3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2523FE2-BBBE-4DE1-A964-656439D9B2D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44129" y="2844289"/>
            <a:ext cx="2774425" cy="162693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C33AF2F-F91D-4990-9545-69D7C53AF7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51800" y="2476611"/>
            <a:ext cx="1328828" cy="1753180"/>
          </a:xfrm>
          <a:prstGeom prst="curvedConnector2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77417-7A1D-4239-8B04-15148B2ACD0A}"/>
              </a:ext>
            </a:extLst>
          </p:cNvPr>
          <p:cNvSpPr/>
          <p:nvPr/>
        </p:nvSpPr>
        <p:spPr>
          <a:xfrm>
            <a:off x="3727685" y="3288701"/>
            <a:ext cx="1234312" cy="628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60806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C8DC35-C8C9-4B60-A590-70ED3640D645}"/>
              </a:ext>
            </a:extLst>
          </p:cNvPr>
          <p:cNvSpPr txBox="1"/>
          <p:nvPr/>
        </p:nvSpPr>
        <p:spPr>
          <a:xfrm>
            <a:off x="1821776" y="3341480"/>
            <a:ext cx="192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425642 :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264715-412A-4AA8-9ABA-F35EC526DEA5}"/>
              </a:ext>
            </a:extLst>
          </p:cNvPr>
          <p:cNvSpPr txBox="1"/>
          <p:nvPr/>
        </p:nvSpPr>
        <p:spPr>
          <a:xfrm>
            <a:off x="3402162" y="3353201"/>
            <a:ext cx="45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2ED67-0046-48EA-A80B-DD84C742561A}"/>
              </a:ext>
            </a:extLst>
          </p:cNvPr>
          <p:cNvSpPr txBox="1"/>
          <p:nvPr/>
        </p:nvSpPr>
        <p:spPr>
          <a:xfrm>
            <a:off x="6360846" y="2976120"/>
            <a:ext cx="175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542828: 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E10188-3787-4487-B3F5-60E90B708CAD}"/>
              </a:ext>
            </a:extLst>
          </p:cNvPr>
          <p:cNvSpPr/>
          <p:nvPr/>
        </p:nvSpPr>
        <p:spPr>
          <a:xfrm>
            <a:off x="8345016" y="2889454"/>
            <a:ext cx="2017192" cy="628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90471(d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25AAA6-7CFD-43BC-9A3A-9983AE272B08}"/>
              </a:ext>
            </a:extLst>
          </p:cNvPr>
          <p:cNvSpPr txBox="1"/>
          <p:nvPr/>
        </p:nvSpPr>
        <p:spPr>
          <a:xfrm>
            <a:off x="7950502" y="2976120"/>
            <a:ext cx="25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AB98CC6-F654-48BF-8517-FBA470138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42" y="578870"/>
            <a:ext cx="1316850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17477 L -0.00664 0.17477 C -0.0056 0.1794 -0.00417 0.18403 -0.00325 0.18866 C 0.00104 0.21088 -0.00586 0.18333 -0.00065 0.20278 C -0.0013 0.21088 -0.00325 0.21921 -0.00234 0.22731 C -0.00182 0.23241 -0.00182 0.23773 -0.00065 0.24259 C -0.00026 0.24444 0.00156 0.25208 0.00104 0.25301 C -1.25E-6 0.2544 -0.00182 0.25208 -0.00325 0.25185 C -0.00299 0.25856 -0.0026 0.26528 -0.00234 0.27245 C -0.00208 0.28125 -0.00195 0.29051 -0.00156 0.2993 C -0.00143 0.30116 -0.00091 0.30254 -0.00065 0.3044 C 0.00456 0.35324 -0.0026 0.29514 0.00365 0.34166 C 0.00404 0.34421 0.00404 0.34699 0.00456 0.34953 C 0.00495 0.35208 0.00573 0.3544 0.00625 0.35717 C 0.00664 0.35926 0.00677 0.36157 0.00703 0.36366 C 0.00768 0.36713 0.00833 0.37037 0.00886 0.37384 C 0.00925 0.37731 0.00886 0.38102 0.00964 0.38426 C 0.01485 0.40301 0.01315 0.38958 0.01836 0.40092 C 0.01992 0.40463 0.02123 0.40856 0.02266 0.41227 C 0.02305 0.41366 0.02292 0.41528 0.02344 0.4162 C 0.02526 0.42037 0.02748 0.42407 0.02956 0.42801 C 0.0306 0.43009 0.03399 0.43842 0.03646 0.44074 C 0.03711 0.44143 0.03815 0.44166 0.03893 0.44213 C 0.04271 0.45324 0.03841 0.44259 0.04336 0.44977 C 0.04714 0.45555 0.04258 0.45231 0.04766 0.45486 C 0.05221 0.46041 0.05391 0.46296 0.05951 0.46782 C 0.06042 0.46852 0.06146 0.46875 0.06224 0.46898 C 0.0681 0.47754 0.06511 0.47569 0.07005 0.47801 C 0.07175 0.48055 0.07305 0.48426 0.07526 0.48588 C 0.08047 0.48958 0.07761 0.48727 0.08386 0.49352 L 0.08646 0.49606 C 0.08724 0.49676 0.08802 0.49791 0.08893 0.49861 C 0.09154 0.50046 0.09662 0.50416 0.09844 0.50648 C 0.10039 0.50856 0.10169 0.5118 0.10365 0.51412 C 0.10443 0.51481 0.10547 0.51481 0.10625 0.51528 C 0.10768 0.51643 0.10912 0.51805 0.11055 0.51921 C 0.11172 0.52014 0.11289 0.52083 0.11393 0.52176 C 0.11485 0.52245 0.11563 0.52361 0.11654 0.52453 C 0.11823 0.52546 0.12018 0.52546 0.12175 0.52685 C 0.12344 0.5287 0.125 0.53125 0.12695 0.53194 C 0.12995 0.53333 0.1332 0.53287 0.13646 0.53333 C 0.13893 0.53472 0.14141 0.53634 0.14401 0.53727 C 0.14649 0.53796 0.14883 0.53796 0.15104 0.53842 C 0.15248 0.53889 0.15378 0.53935 0.15534 0.53981 C 0.1655 0.54259 0.16706 0.54259 0.17774 0.54514 L 0.24076 0.54236 C 0.24167 0.54236 0.24245 0.54143 0.24336 0.5412 C 0.24505 0.54051 0.24675 0.54028 0.24844 0.53981 C 0.25391 0.53889 0.25938 0.53842 0.26485 0.53727 C 0.26771 0.53657 0.27057 0.53541 0.27331 0.53472 C 0.27552 0.53426 0.27748 0.53379 0.27956 0.53333 C 0.28073 0.53241 0.28177 0.53125 0.28294 0.53078 C 0.28412 0.53032 0.29349 0.52824 0.29414 0.52824 C 0.30625 0.52315 0.29466 0.52685 0.31406 0.52685 C 0.32123 0.52685 0.32826 0.52592 0.33542 0.52569 C 0.33659 0.52523 0.33776 0.52477 0.33893 0.52453 C 0.33971 0.52407 0.34076 0.52338 0.34154 0.52315 C 0.34388 0.52199 0.34623 0.52129 0.34831 0.5206 C 0.34948 0.51991 0.35065 0.51944 0.35182 0.51921 C 0.3599 0.51736 0.35794 0.51805 0.36745 0.51528 C 0.37031 0.51458 0.37318 0.51412 0.37604 0.51273 C 0.38125 0.51018 0.37852 0.51134 0.38711 0.50879 C 0.38906 0.50856 0.39076 0.50787 0.39232 0.50764 C 0.39649 0.50694 0.40052 0.50671 0.40443 0.50648 C 0.43034 0.5 0.39531 0.50833 0.46914 0.50393 C 0.4707 0.5037 0.47201 0.50208 0.47357 0.50116 C 0.47669 0.4993 0.48425 0.49653 0.48555 0.49606 C 0.49115 0.49421 0.50235 0.49375 0.50625 0.49352 C 0.5099 0.49166 0.50794 0.49213 0.51237 0.49213 L 0.50794 0.48842 " pathEditMode="relative" rAng="0" ptsTypes="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15 0.50162 L 0.51315 0.50162 C 0.51458 0.49768 0.51589 0.49352 0.51771 0.49004 C 0.51862 0.48819 0.52018 0.48703 0.52136 0.48518 C 0.52565 0.47847 0.52982 0.47106 0.53412 0.46412 C 0.5349 0.46273 0.53594 0.46203 0.53685 0.46088 C 0.53998 0.45671 0.5431 0.45231 0.54596 0.44791 C 0.54766 0.44537 0.54909 0.44236 0.55052 0.43981 C 0.55117 0.43866 0.55169 0.43727 0.55248 0.43657 C 0.55521 0.43379 0.55794 0.43125 0.56068 0.42847 C 0.56133 0.42754 0.56172 0.42592 0.5625 0.425 C 0.56419 0.42315 0.56615 0.42176 0.56797 0.42014 L 0.57708 0.40393 L 0.58164 0.39583 C 0.58386 0.39259 0.5862 0.38981 0.58802 0.38611 C 0.5918 0.37847 0.59414 0.36875 0.59818 0.3618 C 0.60456 0.35023 0.59115 0.37407 0.60547 0.35023 C 0.60794 0.34606 0.61029 0.34166 0.61276 0.33727 C 0.61524 0.3331 0.61797 0.32916 0.62005 0.3243 C 0.62253 0.31898 0.62461 0.31296 0.62735 0.3081 C 0.628 0.30694 0.62852 0.30578 0.62917 0.30486 C 0.63125 0.30185 0.6336 0.29953 0.63568 0.29676 C 0.64492 0.28333 0.63945 0.28727 0.6457 0.28379 C 0.64623 0.28287 0.65143 0.27222 0.65391 0.2706 C 0.65573 0.26967 0.65755 0.26967 0.65938 0.26898 C 0.67175 0.26041 0.65807 0.26898 0.68594 0.26412 C 0.68815 0.26389 0.69011 0.2618 0.69232 0.26088 C 0.69414 0.26018 0.69596 0.25995 0.69779 0.25926 C 0.70339 0.2493 0.69714 0.25949 0.70599 0.24953 C 0.70677 0.24884 0.70703 0.24699 0.70781 0.24629 C 0.71016 0.24467 0.71276 0.24398 0.71524 0.24305 C 0.73034 0.2368 0.71081 0.24537 0.72344 0.23981 C 0.72526 0.23819 0.72695 0.23634 0.72891 0.23495 C 0.73099 0.23356 0.73333 0.23333 0.73529 0.23171 C 0.73607 0.23102 0.73646 0.2294 0.73711 0.22847 C 0.74193 0.22129 0.74011 0.22291 0.7444 0.22037 C 0.74623 0.21759 0.74818 0.21504 0.75 0.21227 C 0.75065 0.21111 0.75117 0.20995 0.75182 0.20903 C 0.753 0.20717 0.75417 0.20555 0.75547 0.20416 C 0.75638 0.20301 0.75729 0.20208 0.7582 0.20069 C 0.76524 0.19028 0.7569 0.20069 0.76367 0.19259 C 0.76458 0.18935 0.76563 0.18634 0.76641 0.18287 C 0.76823 0.17546 0.76615 0.1787 0.77005 0.16991 C 0.77136 0.1669 0.77305 0.16458 0.77461 0.1618 C 0.77526 0.15903 0.77591 0.15648 0.77643 0.1537 C 0.77682 0.15208 0.77682 0.15023 0.77735 0.14884 C 0.77813 0.14699 0.77917 0.1456 0.78008 0.14398 C 0.78346 0.12037 0.78086 0.14143 0.78008 0.08541 C 0.78008 0.07893 0.78008 0.07245 0.78008 0.06597 L 0.78659 0.05463 " pathEditMode="relative" ptsTypes="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3" grpId="0"/>
      <p:bldP spid="44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0DA73-D09A-4AE3-8CB6-4379314D4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5" b="97599" l="2628" r="95341">
                        <a14:foregroundMark x1="22342" y1="34181" x2="30585" y2="41102"/>
                        <a14:foregroundMark x1="30585" y1="41102" x2="27360" y2="39972"/>
                        <a14:foregroundMark x1="28196" y1="35311" x2="18996" y2="38136"/>
                        <a14:foregroundMark x1="18996" y1="38136" x2="12773" y2="35085"/>
                        <a14:foregroundMark x1="14455" y1="33030" x2="18996" y2="32768"/>
                        <a14:foregroundMark x1="18996" y1="32768" x2="19713" y2="32910"/>
                        <a14:foregroundMark x1="42413" y1="16102" x2="41099" y2="22175"/>
                        <a14:foregroundMark x1="42413" y1="10452" x2="41099" y2="14689"/>
                        <a14:foregroundMark x1="37395" y1="6356" x2="35603" y2="18644"/>
                        <a14:foregroundMark x1="35603" y1="18644" x2="35364" y2="15395"/>
                        <a14:foregroundMark x1="46476" y1="18079" x2="42533" y2="9463"/>
                        <a14:foregroundMark x1="49582" y1="14407" x2="47312" y2="12994"/>
                        <a14:foregroundMark x1="44333" y1="10645" x2="39068" y2="6073"/>
                        <a14:foregroundMark x1="46714" y1="12712" x2="46220" y2="12283"/>
                        <a14:foregroundMark x1="39068" y1="6073" x2="33692" y2="7768"/>
                        <a14:foregroundMark x1="32736" y1="12712" x2="31900" y2="18220"/>
                        <a14:foregroundMark x1="32258" y1="12147" x2="31900" y2="15819"/>
                        <a14:foregroundMark x1="33692" y1="13136" x2="31063" y2="15537"/>
                        <a14:foregroundMark x1="33094" y1="11441" x2="31063" y2="13701"/>
                        <a14:foregroundMark x1="16607" y1="13701" x2="22820" y2="5085"/>
                        <a14:foregroundMark x1="22820" y1="5085" x2="22820" y2="5085"/>
                        <a14:foregroundMark x1="22820" y1="8333" x2="25687" y2="8757"/>
                        <a14:foregroundMark x1="22581" y1="8475" x2="18519" y2="11441"/>
                        <a14:foregroundMark x1="20191" y1="12429" x2="18638" y2="12994"/>
                        <a14:foregroundMark x1="61171" y1="7627" x2="58423" y2="3955"/>
                        <a14:foregroundMark x1="67264" y1="24859" x2="67264" y2="24859"/>
                        <a14:foregroundMark x1="62963" y1="23164" x2="62963" y2="23164"/>
                        <a14:foregroundMark x1="61171" y1="23164" x2="61171" y2="23164"/>
                        <a14:foregroundMark x1="91039" y1="42655" x2="91039" y2="42655"/>
                        <a14:foregroundMark x1="80048" y1="49011" x2="80048" y2="49011"/>
                        <a14:foregroundMark x1="79092" y1="47740" x2="81720" y2="51836"/>
                        <a14:foregroundMark x1="78614" y1="55085" x2="76941" y2="65537"/>
                        <a14:foregroundMark x1="80884" y1="47740" x2="82796" y2="58616"/>
                        <a14:foregroundMark x1="82796" y1="58616" x2="78853" y2="67514"/>
                        <a14:foregroundMark x1="75388" y1="51130" x2="72640" y2="55226"/>
                        <a14:foregroundMark x1="86499" y1="54379" x2="95341" y2="64972"/>
                        <a14:foregroundMark x1="76822" y1="83333" x2="76822" y2="92797"/>
                        <a14:foregroundMark x1="72640" y1="81356" x2="73118" y2="85452"/>
                        <a14:foregroundMark x1="80884" y1="97175" x2="81123" y2="94774"/>
                        <a14:foregroundMark x1="64038" y1="95904" x2="61529" y2="97599"/>
                        <a14:foregroundMark x1="48148" y1="96469" x2="43369" y2="97599"/>
                        <a14:foregroundMark x1="36201" y1="92514" x2="30824" y2="91102"/>
                        <a14:foregroundMark x1="31900" y1="82768" x2="32855" y2="88842"/>
                        <a14:foregroundMark x1="20191" y1="85452" x2="14934" y2="93503"/>
                        <a14:foregroundMark x1="31302" y1="66243" x2="33333" y2="66949"/>
                        <a14:foregroundMark x1="58901" y1="46751" x2="54122" y2="46328"/>
                        <a14:foregroundMark x1="50418" y1="44350" x2="50418" y2="44350"/>
                        <a14:foregroundMark x1="46953" y1="45621" x2="46953" y2="45621"/>
                        <a14:foregroundMark x1="50418" y1="47034" x2="47073" y2="59181"/>
                        <a14:foregroundMark x1="47073" y1="59181" x2="55078" y2="68503"/>
                        <a14:foregroundMark x1="55078" y1="68503" x2="50538" y2="78249"/>
                        <a14:foregroundMark x1="50538" y1="78249" x2="51613" y2="86017"/>
                        <a14:foregroundMark x1="57587" y1="49011" x2="54600" y2="75706"/>
                        <a14:foregroundMark x1="54600" y1="75706" x2="62246" y2="68503"/>
                        <a14:foregroundMark x1="62246" y1="68503" x2="66906" y2="57768"/>
                        <a14:foregroundMark x1="66906" y1="57768" x2="63560" y2="70763"/>
                        <a14:foregroundMark x1="63560" y1="70763" x2="54958" y2="79944"/>
                        <a14:foregroundMark x1="54958" y1="79944" x2="46714" y2="58333"/>
                        <a14:foregroundMark x1="46714" y1="58333" x2="50179" y2="70198"/>
                        <a14:foregroundMark x1="50179" y1="70198" x2="48387" y2="72881"/>
                        <a14:foregroundMark x1="46714" y1="48729" x2="40024" y2="57203"/>
                        <a14:foregroundMark x1="40024" y1="57203" x2="46834" y2="90960"/>
                        <a14:foregroundMark x1="46834" y1="90960" x2="51016" y2="90819"/>
                        <a14:foregroundMark x1="59020" y1="36299" x2="59020" y2="36299"/>
                        <a14:foregroundMark x1="26165" y1="49153" x2="26165" y2="49153"/>
                        <a14:foregroundMark x1="6093" y1="60169" x2="3465" y2="63842"/>
                        <a14:foregroundMark x1="2628" y1="56215" x2="2628" y2="56215"/>
                        <a14:foregroundMark x1="45520" y1="8333" x2="46117" y2="9040"/>
                        <a14:foregroundMark x1="46953" y1="8616" x2="47670" y2="13277"/>
                        <a14:foregroundMark x1="49701" y1="13559" x2="46476" y2="14972"/>
                        <a14:backgroundMark x1="11231" y1="32203" x2="11708" y2="35311"/>
                        <a14:backgroundMark x1="40147" y1="9510" x2="40049" y2="9367"/>
                        <a14:backgroundMark x1="33715" y1="7805" x2="31893" y2="10283"/>
                        <a14:backgroundMark x1="30518" y1="17930" x2="30585" y2="18785"/>
                        <a14:backgroundMark x1="49582" y1="19492" x2="49018" y2="17490"/>
                        <a14:backgroundMark x1="45274" y1="8561" x2="44517" y2="86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0926" y="3806688"/>
            <a:ext cx="4709891" cy="316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25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33C848-B76F-4718-B11A-5B8E960E6634}"/>
              </a:ext>
            </a:extLst>
          </p:cNvPr>
          <p:cNvSpPr txBox="1"/>
          <p:nvPr/>
        </p:nvSpPr>
        <p:spPr>
          <a:xfrm>
            <a:off x="1166647" y="1311295"/>
            <a:ext cx="966951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40: 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GIÁO HOÁN VÀ KẾT HỢP CỦA PHÉP NHÂN</a:t>
            </a:r>
          </a:p>
        </p:txBody>
      </p:sp>
    </p:spTree>
    <p:extLst>
      <p:ext uri="{BB962C8B-B14F-4D97-AF65-F5344CB8AC3E}">
        <p14:creationId xmlns:p14="http://schemas.microsoft.com/office/powerpoint/2010/main" val="42690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53F450-1374-4EE2-B863-58EAD8CF8166}"/>
              </a:ext>
            </a:extLst>
          </p:cNvPr>
          <p:cNvSpPr/>
          <p:nvPr/>
        </p:nvSpPr>
        <p:spPr>
          <a:xfrm>
            <a:off x="367862" y="175773"/>
            <a:ext cx="355097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KHÁM PHÁ:</a:t>
            </a:r>
            <a:endParaRPr lang="en-US" sz="4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743E6-58CB-42EE-8292-A7427F967EE8}"/>
              </a:ext>
            </a:extLst>
          </p:cNvPr>
          <p:cNvSpPr txBox="1"/>
          <p:nvPr/>
        </p:nvSpPr>
        <p:spPr>
          <a:xfrm>
            <a:off x="741537" y="960603"/>
            <a:ext cx="1109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CE098-87F3-4A8D-862F-D85A62D79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95" b="38731"/>
          <a:stretch/>
        </p:blipFill>
        <p:spPr>
          <a:xfrm>
            <a:off x="924910" y="1730044"/>
            <a:ext cx="10899228" cy="4956373"/>
          </a:xfrm>
          <a:prstGeom prst="rect">
            <a:avLst/>
          </a:prstGeom>
          <a:blipFill dpi="0" rotWithShape="1">
            <a:blip r:embed="rId3"/>
            <a:srcRect/>
            <a:tile tx="0" ty="0" sx="0" sy="0" flip="none" algn="tl"/>
          </a:blip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79F828-A593-4AE3-8B51-CDF7AA30E11A}"/>
              </a:ext>
            </a:extLst>
          </p:cNvPr>
          <p:cNvSpPr/>
          <p:nvPr/>
        </p:nvSpPr>
        <p:spPr>
          <a:xfrm>
            <a:off x="4834758" y="5901587"/>
            <a:ext cx="3079531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12129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3F1D5E1-C63A-4F63-A47D-017025C41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69689"/>
              </p:ext>
            </p:extLst>
          </p:nvPr>
        </p:nvGraphicFramePr>
        <p:xfrm>
          <a:off x="1713186" y="1561322"/>
          <a:ext cx="8128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18972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520388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87780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8606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5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x 5 =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3 =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06507"/>
                  </a:ext>
                </a:extLst>
              </a:tr>
              <a:tr h="3464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x 6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4 =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076807"/>
                  </a:ext>
                </a:extLst>
              </a:tr>
              <a:tr h="3215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8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5 =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9753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5F3332-88B7-42C2-9B99-419A9B4D3371}"/>
              </a:ext>
            </a:extLst>
          </p:cNvPr>
          <p:cNvSpPr txBox="1"/>
          <p:nvPr/>
        </p:nvSpPr>
        <p:spPr>
          <a:xfrm>
            <a:off x="1284011" y="463971"/>
            <a:ext cx="812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x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828DB-CE7F-4334-AED5-738839692201}"/>
              </a:ext>
            </a:extLst>
          </p:cNvPr>
          <p:cNvSpPr txBox="1"/>
          <p:nvPr/>
        </p:nvSpPr>
        <p:spPr>
          <a:xfrm>
            <a:off x="1713186" y="3606985"/>
            <a:ext cx="912297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x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FC5331-700F-4845-A54A-1BB04AEFD36B}"/>
              </a:ext>
            </a:extLst>
          </p:cNvPr>
          <p:cNvSpPr/>
          <p:nvPr/>
        </p:nvSpPr>
        <p:spPr>
          <a:xfrm>
            <a:off x="1284011" y="4561092"/>
            <a:ext cx="9548647" cy="2070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B66CD-78A9-48FB-A8C1-3D3F60A816DB}"/>
              </a:ext>
            </a:extLst>
          </p:cNvPr>
          <p:cNvSpPr txBox="1"/>
          <p:nvPr/>
        </p:nvSpPr>
        <p:spPr>
          <a:xfrm>
            <a:off x="1534511" y="5765836"/>
            <a:ext cx="91229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7ADDD-DF48-4111-AD4C-3EC7053569C9}"/>
              </a:ext>
            </a:extLst>
          </p:cNvPr>
          <p:cNvSpPr txBox="1"/>
          <p:nvPr/>
        </p:nvSpPr>
        <p:spPr>
          <a:xfrm>
            <a:off x="4657834" y="4949221"/>
            <a:ext cx="223870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18173-C796-4827-8A46-10BD839213F9}"/>
              </a:ext>
            </a:extLst>
          </p:cNvPr>
          <p:cNvSpPr txBox="1"/>
          <p:nvPr/>
        </p:nvSpPr>
        <p:spPr>
          <a:xfrm>
            <a:off x="7181022" y="2057123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CE541-C073-4F1F-92EF-CD538916E938}"/>
              </a:ext>
            </a:extLst>
          </p:cNvPr>
          <p:cNvSpPr txBox="1"/>
          <p:nvPr/>
        </p:nvSpPr>
        <p:spPr>
          <a:xfrm>
            <a:off x="9151108" y="2057122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6DB91-8D32-46AE-B752-68367AE097F9}"/>
              </a:ext>
            </a:extLst>
          </p:cNvPr>
          <p:cNvSpPr txBox="1"/>
          <p:nvPr/>
        </p:nvSpPr>
        <p:spPr>
          <a:xfrm>
            <a:off x="7181022" y="2525715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213E0-49C6-4AC1-8AD8-E32923E26384}"/>
              </a:ext>
            </a:extLst>
          </p:cNvPr>
          <p:cNvSpPr txBox="1"/>
          <p:nvPr/>
        </p:nvSpPr>
        <p:spPr>
          <a:xfrm>
            <a:off x="9151108" y="2518787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3D9B8D-1DD4-425A-82FE-4E6F4C1C09A7}"/>
              </a:ext>
            </a:extLst>
          </p:cNvPr>
          <p:cNvSpPr txBox="1"/>
          <p:nvPr/>
        </p:nvSpPr>
        <p:spPr>
          <a:xfrm>
            <a:off x="7181022" y="2983256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E5BE7D-8D32-4F54-AEFE-2E0F881E0A7B}"/>
              </a:ext>
            </a:extLst>
          </p:cNvPr>
          <p:cNvSpPr txBox="1"/>
          <p:nvPr/>
        </p:nvSpPr>
        <p:spPr>
          <a:xfrm>
            <a:off x="9151108" y="2983255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6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  <p:bldP spid="2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83848-0ABE-4B90-A94A-9D2488745903}"/>
              </a:ext>
            </a:extLst>
          </p:cNvPr>
          <p:cNvSpPr txBox="1"/>
          <p:nvPr/>
        </p:nvSpPr>
        <p:spPr>
          <a:xfrm>
            <a:off x="168165" y="84083"/>
            <a:ext cx="552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6AAECF-7230-4542-9140-AA87BD56A111}"/>
              </a:ext>
            </a:extLst>
          </p:cNvPr>
          <p:cNvSpPr/>
          <p:nvPr/>
        </p:nvSpPr>
        <p:spPr>
          <a:xfrm>
            <a:off x="145781" y="891146"/>
            <a:ext cx="641131" cy="64113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722E8-7FB9-48DA-9044-BF3308F1B560}"/>
              </a:ext>
            </a:extLst>
          </p:cNvPr>
          <p:cNvSpPr txBox="1"/>
          <p:nvPr/>
        </p:nvSpPr>
        <p:spPr>
          <a:xfrm>
            <a:off x="786912" y="1009058"/>
            <a:ext cx="64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C0EA5-9557-4F39-B1F1-6708AF57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29" y="1487133"/>
            <a:ext cx="2638419" cy="1630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73AB69-5230-4F50-A121-D7DCE617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33" y="4565264"/>
            <a:ext cx="2278529" cy="1673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E2DE7-227F-430B-BD6C-C7B38AA1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18" y="3408127"/>
            <a:ext cx="2408069" cy="17686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0C9DE-8838-4638-B084-B8346B2A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7" y="4704051"/>
            <a:ext cx="2835957" cy="2002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CF944D-177B-4522-A37D-B70EB046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3" y="1897317"/>
            <a:ext cx="2835957" cy="2002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604CCC-6D1A-4B65-93EE-BBBF13224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9" t="8892" r="9484" b="4955"/>
          <a:stretch/>
        </p:blipFill>
        <p:spPr>
          <a:xfrm>
            <a:off x="9103786" y="1290811"/>
            <a:ext cx="2776067" cy="24277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D6189E-050A-4060-951D-4917B0F6C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762" y="4046351"/>
            <a:ext cx="2408069" cy="27113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F735738-7E18-4BCB-B448-78474FDAB437}"/>
              </a:ext>
            </a:extLst>
          </p:cNvPr>
          <p:cNvSpPr/>
          <p:nvPr/>
        </p:nvSpPr>
        <p:spPr>
          <a:xfrm>
            <a:off x="6228708" y="2600453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x 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DCA193-E23F-4EE3-888E-5276A8D57829}"/>
              </a:ext>
            </a:extLst>
          </p:cNvPr>
          <p:cNvSpPr/>
          <p:nvPr/>
        </p:nvSpPr>
        <p:spPr>
          <a:xfrm>
            <a:off x="9840850" y="3094410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x 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E6EA4-B077-467D-AE74-24FFA9F88B28}"/>
              </a:ext>
            </a:extLst>
          </p:cNvPr>
          <p:cNvSpPr/>
          <p:nvPr/>
        </p:nvSpPr>
        <p:spPr>
          <a:xfrm>
            <a:off x="10054665" y="6072286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55A746-6397-4944-9547-EF0653A9D8C5}"/>
              </a:ext>
            </a:extLst>
          </p:cNvPr>
          <p:cNvSpPr/>
          <p:nvPr/>
        </p:nvSpPr>
        <p:spPr>
          <a:xfrm>
            <a:off x="7533930" y="4702874"/>
            <a:ext cx="1569856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1 200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764950-ED57-4ED6-9B3A-9AE744A0268D}"/>
              </a:ext>
            </a:extLst>
          </p:cNvPr>
          <p:cNvSpPr/>
          <p:nvPr/>
        </p:nvSpPr>
        <p:spPr>
          <a:xfrm>
            <a:off x="5696607" y="5684728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A09B4B-12BC-4968-98BE-A3A1D763A3CA}"/>
              </a:ext>
            </a:extLst>
          </p:cNvPr>
          <p:cNvSpPr/>
          <p:nvPr/>
        </p:nvSpPr>
        <p:spPr>
          <a:xfrm>
            <a:off x="908269" y="5955002"/>
            <a:ext cx="1664109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x 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92FA71-795C-4665-AAFC-A2F964E665AE}"/>
              </a:ext>
            </a:extLst>
          </p:cNvPr>
          <p:cNvSpPr/>
          <p:nvPr/>
        </p:nvSpPr>
        <p:spPr>
          <a:xfrm>
            <a:off x="1053840" y="3117466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510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0B5471D-B6AC-4ADD-BF8A-8B4520DCB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398" y="3487990"/>
            <a:ext cx="2639797" cy="162777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B1E40A7-CEA7-443D-8CD7-99A736084703}"/>
              </a:ext>
            </a:extLst>
          </p:cNvPr>
          <p:cNvSpPr/>
          <p:nvPr/>
        </p:nvSpPr>
        <p:spPr>
          <a:xfrm>
            <a:off x="3953378" y="4590868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 x 9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153845-B97B-485A-923A-E04FBFD29315}"/>
              </a:ext>
            </a:extLst>
          </p:cNvPr>
          <p:cNvCxnSpPr>
            <a:stCxn id="19" idx="2"/>
          </p:cNvCxnSpPr>
          <p:nvPr/>
        </p:nvCxnSpPr>
        <p:spPr>
          <a:xfrm>
            <a:off x="1891862" y="3899702"/>
            <a:ext cx="2061516" cy="60070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7F5ABD2B-3A70-4446-A199-8FAB507DF671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3123771" y="5176825"/>
            <a:ext cx="5301282" cy="1324044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F49D76-37E7-4FE9-A969-157762BA411F}"/>
              </a:ext>
            </a:extLst>
          </p:cNvPr>
          <p:cNvCxnSpPr>
            <a:cxnSpLocks/>
            <a:stCxn id="11" idx="3"/>
            <a:endCxn id="25" idx="0"/>
          </p:cNvCxnSpPr>
          <p:nvPr/>
        </p:nvCxnSpPr>
        <p:spPr>
          <a:xfrm>
            <a:off x="8248048" y="2302300"/>
            <a:ext cx="2506748" cy="37699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C7DBDA17-E289-4D16-8010-150E3C7A1E2A}"/>
              </a:ext>
            </a:extLst>
          </p:cNvPr>
          <p:cNvCxnSpPr>
            <a:cxnSpLocks/>
            <a:stCxn id="14" idx="0"/>
            <a:endCxn id="24" idx="1"/>
          </p:cNvCxnSpPr>
          <p:nvPr/>
        </p:nvCxnSpPr>
        <p:spPr>
          <a:xfrm rot="5400000" flipH="1" flipV="1">
            <a:off x="7502026" y="2226440"/>
            <a:ext cx="1251896" cy="3425752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DA7AF9-34B0-40C1-A7DE-9700F3DA1C55}"/>
              </a:ext>
            </a:extLst>
          </p:cNvPr>
          <p:cNvSpPr/>
          <p:nvPr/>
        </p:nvSpPr>
        <p:spPr>
          <a:xfrm>
            <a:off x="325819" y="168166"/>
            <a:ext cx="987973" cy="8690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0F50B-0983-460E-95A2-68974F7E9AC8}"/>
              </a:ext>
            </a:extLst>
          </p:cNvPr>
          <p:cNvSpPr txBox="1"/>
          <p:nvPr/>
        </p:nvSpPr>
        <p:spPr>
          <a:xfrm>
            <a:off x="1471449" y="279522"/>
            <a:ext cx="9879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A1C90-28CE-4867-9A35-8F6671EF080F}"/>
              </a:ext>
            </a:extLst>
          </p:cNvPr>
          <p:cNvSpPr txBox="1"/>
          <p:nvPr/>
        </p:nvSpPr>
        <p:spPr>
          <a:xfrm>
            <a:off x="2469933" y="305290"/>
            <a:ext cx="29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A4B0-EEE0-41D1-8CF3-8CD3B233E863}"/>
              </a:ext>
            </a:extLst>
          </p:cNvPr>
          <p:cNvSpPr txBox="1"/>
          <p:nvPr/>
        </p:nvSpPr>
        <p:spPr>
          <a:xfrm>
            <a:off x="374773" y="1896144"/>
            <a:ext cx="306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 x 9 = 9 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36A26-AFF9-4290-B1F9-F8022CB51BE5}"/>
              </a:ext>
            </a:extLst>
          </p:cNvPr>
          <p:cNvSpPr txBox="1"/>
          <p:nvPr/>
        </p:nvSpPr>
        <p:spPr>
          <a:xfrm>
            <a:off x="374773" y="3342234"/>
            <a:ext cx="532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3 112 x 8 =         x 3 112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11216-3173-4E25-B22F-6A9C64181F5D}"/>
              </a:ext>
            </a:extLst>
          </p:cNvPr>
          <p:cNvSpPr txBox="1"/>
          <p:nvPr/>
        </p:nvSpPr>
        <p:spPr>
          <a:xfrm>
            <a:off x="6408570" y="1896145"/>
            <a:ext cx="451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5 x 10 =           x 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BCC25-C6A8-4E60-80D7-937F114CAC2F}"/>
              </a:ext>
            </a:extLst>
          </p:cNvPr>
          <p:cNvSpPr txBox="1"/>
          <p:nvPr/>
        </p:nvSpPr>
        <p:spPr>
          <a:xfrm>
            <a:off x="6327230" y="3417216"/>
            <a:ext cx="429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41 320 x 3 = 3 x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B5EF2-429D-4EAF-9FB8-5D4F5FAE593E}"/>
              </a:ext>
            </a:extLst>
          </p:cNvPr>
          <p:cNvSpPr/>
          <p:nvPr/>
        </p:nvSpPr>
        <p:spPr>
          <a:xfrm>
            <a:off x="3039259" y="1863585"/>
            <a:ext cx="77553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C5CA4-17E2-434E-8ADC-2A58246EC80B}"/>
              </a:ext>
            </a:extLst>
          </p:cNvPr>
          <p:cNvSpPr/>
          <p:nvPr/>
        </p:nvSpPr>
        <p:spPr>
          <a:xfrm>
            <a:off x="8664980" y="1896144"/>
            <a:ext cx="77553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E078-8C9C-4A4E-88E3-97584E3A4635}"/>
              </a:ext>
            </a:extLst>
          </p:cNvPr>
          <p:cNvSpPr/>
          <p:nvPr/>
        </p:nvSpPr>
        <p:spPr>
          <a:xfrm>
            <a:off x="10009219" y="3359298"/>
            <a:ext cx="1520629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41 320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171FE-E54C-430D-A204-7B834A8B87EF}"/>
              </a:ext>
            </a:extLst>
          </p:cNvPr>
          <p:cNvSpPr/>
          <p:nvPr/>
        </p:nvSpPr>
        <p:spPr>
          <a:xfrm>
            <a:off x="3055569" y="3342234"/>
            <a:ext cx="77553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25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415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71</cp:revision>
  <dcterms:created xsi:type="dcterms:W3CDTF">2023-12-16T09:17:44Z</dcterms:created>
  <dcterms:modified xsi:type="dcterms:W3CDTF">2023-12-20T15:53:16Z</dcterms:modified>
</cp:coreProperties>
</file>