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444" r:id="rId2"/>
    <p:sldId id="408" r:id="rId3"/>
    <p:sldId id="386" r:id="rId4"/>
    <p:sldId id="387" r:id="rId5"/>
    <p:sldId id="394" r:id="rId6"/>
    <p:sldId id="338" r:id="rId7"/>
    <p:sldId id="446" r:id="rId8"/>
    <p:sldId id="447" r:id="rId9"/>
    <p:sldId id="448" r:id="rId10"/>
    <p:sldId id="449" r:id="rId11"/>
    <p:sldId id="450" r:id="rId12"/>
    <p:sldId id="451" r:id="rId13"/>
    <p:sldId id="452" r:id="rId14"/>
    <p:sldId id="421" r:id="rId15"/>
    <p:sldId id="454" r:id="rId16"/>
    <p:sldId id="422" r:id="rId17"/>
    <p:sldId id="455" r:id="rId18"/>
    <p:sldId id="499" r:id="rId19"/>
    <p:sldId id="470" r:id="rId20"/>
    <p:sldId id="427" r:id="rId21"/>
    <p:sldId id="428" r:id="rId22"/>
    <p:sldId id="456" r:id="rId23"/>
    <p:sldId id="435" r:id="rId24"/>
    <p:sldId id="472" r:id="rId25"/>
    <p:sldId id="440" r:id="rId26"/>
    <p:sldId id="501" r:id="rId27"/>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6" userDrawn="1">
          <p15:clr>
            <a:srgbClr val="A4A3A4"/>
          </p15:clr>
        </p15:guide>
        <p15:guide id="2" pos="3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0A838"/>
    <a:srgbClr val="009900"/>
    <a:srgbClr val="00CC00"/>
    <a:srgbClr val="FFFFFF"/>
    <a:srgbClr val="3399FF"/>
    <a:srgbClr val="0066FF"/>
    <a:srgbClr val="EFD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7636" autoAdjust="0"/>
  </p:normalViewPr>
  <p:slideViewPr>
    <p:cSldViewPr snapToGrid="0" showGuides="1">
      <p:cViewPr varScale="1">
        <p:scale>
          <a:sx n="64" d="100"/>
          <a:sy n="64" d="100"/>
        </p:scale>
        <p:origin x="110" y="62"/>
      </p:cViewPr>
      <p:guideLst>
        <p:guide orient="horz" pos="2056"/>
        <p:guide pos="3881"/>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1"/>
            <a:ext cx="2919412" cy="493713"/>
          </a:xfrm>
          <a:prstGeom prst="rect">
            <a:avLst/>
          </a:prstGeom>
        </p:spPr>
        <p:txBody>
          <a:bodyPr vert="horz" lIns="91440" tIns="45720" rIns="91440" bIns="45720" rtlCol="0"/>
          <a:lstStyle>
            <a:lvl1pPr algn="r">
              <a:defRPr sz="1200"/>
            </a:lvl1pPr>
          </a:lstStyle>
          <a:p>
            <a:fld id="{5C4E7AA0-A6DA-4B87-AC20-8D58D56A42ED}" type="datetimeFigureOut">
              <a:rPr lang="en-US" smtClean="0"/>
              <a:t>1/11/2024</a:t>
            </a:fld>
            <a:endParaRPr lang="en-US"/>
          </a:p>
        </p:txBody>
      </p:sp>
      <p:sp>
        <p:nvSpPr>
          <p:cNvPr id="4" name="Footer Placeholder 3"/>
          <p:cNvSpPr>
            <a:spLocks noGrp="1"/>
          </p:cNvSpPr>
          <p:nvPr>
            <p:ph type="ftr" sz="quarter" idx="2"/>
          </p:nvPr>
        </p:nvSpPr>
        <p:spPr>
          <a:xfrm>
            <a:off x="1"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8E1FB9F6-0055-4794-89A8-71C5365F662D}" type="slidenum">
              <a:rPr lang="en-US" smtClean="0"/>
              <a:t>‹#›</a:t>
            </a:fld>
            <a:endParaRPr lang="en-US"/>
          </a:p>
        </p:txBody>
      </p:sp>
    </p:spTree>
    <p:extLst>
      <p:ext uri="{BB962C8B-B14F-4D97-AF65-F5344CB8AC3E}">
        <p14:creationId xmlns:p14="http://schemas.microsoft.com/office/powerpoint/2010/main" val="3621960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51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4" y="0"/>
            <a:ext cx="2918831" cy="495189"/>
          </a:xfrm>
          <a:prstGeom prst="rect">
            <a:avLst/>
          </a:prstGeom>
        </p:spPr>
        <p:txBody>
          <a:bodyPr vert="horz" lIns="91440" tIns="45720" rIns="91440" bIns="45720" rtlCol="0"/>
          <a:lstStyle>
            <a:lvl1pPr algn="r">
              <a:defRPr sz="1200"/>
            </a:lvl1pPr>
          </a:lstStyle>
          <a:p>
            <a:fld id="{0ADB1933-E22A-472D-A06E-263EB9097EAD}" type="datetimeFigureOut">
              <a:rPr lang="en-US" smtClean="0"/>
              <a:t>1/11/2024</a:t>
            </a:fld>
            <a:endParaRPr lang="en-US"/>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9692"/>
            <a:ext cx="5388610" cy="388611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4302"/>
            <a:ext cx="2918831" cy="495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4302"/>
            <a:ext cx="2918831" cy="495187"/>
          </a:xfrm>
          <a:prstGeom prst="rect">
            <a:avLst/>
          </a:prstGeom>
        </p:spPr>
        <p:txBody>
          <a:bodyPr vert="horz" lIns="91440" tIns="45720" rIns="91440" bIns="45720" rtlCol="0" anchor="b"/>
          <a:lstStyle>
            <a:lvl1pPr algn="r">
              <a:defRPr sz="1200"/>
            </a:lvl1pPr>
          </a:lstStyle>
          <a:p>
            <a:fld id="{C32D075A-58E3-46F3-8624-96DDFFA7C411}" type="slidenum">
              <a:rPr lang="en-US" smtClean="0"/>
              <a:t>‹#›</a:t>
            </a:fld>
            <a:endParaRPr lang="en-US"/>
          </a:p>
        </p:txBody>
      </p:sp>
    </p:spTree>
    <p:extLst>
      <p:ext uri="{BB962C8B-B14F-4D97-AF65-F5344CB8AC3E}">
        <p14:creationId xmlns:p14="http://schemas.microsoft.com/office/powerpoint/2010/main" val="203402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FBCB15-ACD1-4116-A2A9-8DC5795496B5}"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50407-A1C8-4367-A951-221F6BF072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FBCB15-ACD1-4116-A2A9-8DC5795496B5}"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50407-A1C8-4367-A951-221F6BF072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FBCB15-ACD1-4116-A2A9-8DC5795496B5}"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50407-A1C8-4367-A951-221F6BF0724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FBCB15-ACD1-4116-A2A9-8DC5795496B5}"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50407-A1C8-4367-A951-221F6BF072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FBCB15-ACD1-4116-A2A9-8DC5795496B5}"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50407-A1C8-4367-A951-221F6BF072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FBCB15-ACD1-4116-A2A9-8DC5795496B5}"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50407-A1C8-4367-A951-221F6BF072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FBCB15-ACD1-4116-A2A9-8DC5795496B5}"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50407-A1C8-4367-A951-221F6BF072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FBCB15-ACD1-4116-A2A9-8DC5795496B5}"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50407-A1C8-4367-A951-221F6BF072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FBCB15-ACD1-4116-A2A9-8DC5795496B5}"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50407-A1C8-4367-A951-221F6BF072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BCB15-ACD1-4116-A2A9-8DC5795496B5}"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50407-A1C8-4367-A951-221F6BF072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FBCB15-ACD1-4116-A2A9-8DC5795496B5}"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50407-A1C8-4367-A951-221F6BF072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FBCB15-ACD1-4116-A2A9-8DC5795496B5}"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50407-A1C8-4367-A951-221F6BF072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alpha val="96863"/>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BCB15-ACD1-4116-A2A9-8DC5795496B5}" type="datetimeFigureOut">
              <a:rPr lang="en-US" smtClean="0"/>
              <a:t>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50407-A1C8-4367-A951-221F6BF072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52562" y="1865314"/>
            <a:ext cx="9456738" cy="3643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Đồng</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Tháp</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Mười</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cò</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bay</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thẳng</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cánh</a:t>
            </a:r>
            <a:r>
              <a:rPr lang="fr-FR" sz="3600" i="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Nước</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Tháp</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Mười</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lóng</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lánh</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cá</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tôm</a:t>
            </a:r>
            <a:r>
              <a:rPr lang="fr-FR" sz="3600" i="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r>
              <a:rPr lang="fr-FR" sz="3600" i="1" dirty="0">
                <a:latin typeface="Times New Roman" panose="02020603050405020304" pitchFamily="18" charset="0"/>
                <a:cs typeface="Times New Roman" panose="02020603050405020304" pitchFamily="18" charset="0"/>
              </a:rPr>
              <a:t>                Ai </a:t>
            </a:r>
            <a:r>
              <a:rPr lang="fr-FR" sz="3600" i="1" dirty="0" err="1">
                <a:latin typeface="Times New Roman" panose="02020603050405020304" pitchFamily="18" charset="0"/>
                <a:cs typeface="Times New Roman" panose="02020603050405020304" pitchFamily="18" charset="0"/>
              </a:rPr>
              <a:t>đi</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Châu</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Đốc</a:t>
            </a:r>
            <a:r>
              <a:rPr lang="fr-FR" sz="3600" i="1" dirty="0">
                <a:latin typeface="Times New Roman" panose="02020603050405020304" pitchFamily="18" charset="0"/>
                <a:cs typeface="Times New Roman" panose="02020603050405020304" pitchFamily="18" charset="0"/>
              </a:rPr>
              <a:t>, Nam Vang,</a:t>
            </a:r>
            <a:endParaRPr lang="en-US" sz="3600" dirty="0">
              <a:latin typeface="Times New Roman" panose="02020603050405020304" pitchFamily="18" charset="0"/>
              <a:cs typeface="Times New Roman" panose="02020603050405020304" pitchFamily="18" charset="0"/>
            </a:endParaRPr>
          </a:p>
          <a:p>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Ghé</a:t>
            </a:r>
            <a:r>
              <a:rPr lang="fr-FR" sz="3600" i="1" dirty="0">
                <a:latin typeface="Times New Roman" panose="02020603050405020304" pitchFamily="18" charset="0"/>
                <a:cs typeface="Times New Roman" panose="02020603050405020304" pitchFamily="18" charset="0"/>
              </a:rPr>
              <a:t> qua </a:t>
            </a:r>
            <a:r>
              <a:rPr lang="fr-FR" sz="3600" i="1" dirty="0" err="1">
                <a:latin typeface="Times New Roman" panose="02020603050405020304" pitchFamily="18" charset="0"/>
                <a:cs typeface="Times New Roman" panose="02020603050405020304" pitchFamily="18" charset="0"/>
              </a:rPr>
              <a:t>Đồng</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Tháp</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bạt</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ngàn</a:t>
            </a:r>
            <a:r>
              <a:rPr lang="fr-FR" sz="3600" i="1" dirty="0">
                <a:latin typeface="Times New Roman" panose="02020603050405020304" pitchFamily="18" charset="0"/>
                <a:cs typeface="Times New Roman" panose="02020603050405020304" pitchFamily="18" charset="0"/>
              </a:rPr>
              <a:t> </a:t>
            </a:r>
            <a:r>
              <a:rPr lang="fr-FR" sz="3600" i="1" dirty="0" err="1">
                <a:latin typeface="Times New Roman" panose="02020603050405020304" pitchFamily="18" charset="0"/>
                <a:cs typeface="Times New Roman" panose="02020603050405020304" pitchFamily="18" charset="0"/>
              </a:rPr>
              <a:t>bông</a:t>
            </a:r>
            <a:r>
              <a:rPr lang="fr-FR" sz="3600" i="1" dirty="0">
                <a:latin typeface="Times New Roman" panose="02020603050405020304" pitchFamily="18" charset="0"/>
                <a:cs typeface="Times New Roman" panose="02020603050405020304" pitchFamily="18" charset="0"/>
              </a:rPr>
              <a:t> sen.</a:t>
            </a:r>
            <a:endParaRPr lang="fr-FR" sz="3600" i="1" dirty="0">
              <a:solidFill>
                <a:schemeClr val="tx1"/>
              </a:solidFill>
              <a:latin typeface="Times New Roman" panose="02020603050405020304" pitchFamily="18" charset="0"/>
              <a:cs typeface="Times New Roman" panose="02020603050405020304" pitchFamily="18" charset="0"/>
            </a:endParaRPr>
          </a:p>
          <a:p>
            <a:r>
              <a:rPr lang="fr-FR" sz="3600" i="1" dirty="0">
                <a:solidFill>
                  <a:schemeClr val="tx1"/>
                </a:solidFill>
                <a:latin typeface="Times New Roman" panose="02020603050405020304" pitchFamily="18" charset="0"/>
                <a:cs typeface="Times New Roman" panose="02020603050405020304" pitchFamily="18" charset="0"/>
              </a:rPr>
              <a:t>							</a:t>
            </a:r>
          </a:p>
          <a:p>
            <a:r>
              <a:rPr lang="fr-FR" sz="3600" i="1" dirty="0">
                <a:solidFill>
                  <a:schemeClr val="tx1"/>
                </a:solidFill>
                <a:latin typeface="Times New Roman" panose="02020603050405020304" pitchFamily="18" charset="0"/>
                <a:cs typeface="Times New Roman" panose="02020603050405020304" pitchFamily="18" charset="0"/>
              </a:rPr>
              <a:t>							     </a:t>
            </a:r>
            <a:r>
              <a:rPr lang="fr-FR" sz="3600" i="1" dirty="0">
                <a:solidFill>
                  <a:schemeClr val="bg1"/>
                </a:solidFill>
                <a:latin typeface="Times New Roman" panose="02020603050405020304" pitchFamily="18" charset="0"/>
                <a:cs typeface="Times New Roman" panose="02020603050405020304" pitchFamily="18" charset="0"/>
              </a:rPr>
              <a:t>(Ca dao)</a:t>
            </a:r>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24" y="322818"/>
            <a:ext cx="1154628" cy="903823"/>
          </a:xfrm>
          <a:prstGeom prst="rect">
            <a:avLst/>
          </a:prstGeom>
        </p:spPr>
      </p:pic>
      <p:sp>
        <p:nvSpPr>
          <p:cNvPr id="5" name="Rounded Rectangle 4"/>
          <p:cNvSpPr/>
          <p:nvPr/>
        </p:nvSpPr>
        <p:spPr>
          <a:xfrm>
            <a:off x="1631852" y="322819"/>
            <a:ext cx="9696548" cy="90382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endParaRPr lang="en-US" sz="2800" b="1" dirty="0">
              <a:latin typeface="Times New Roman" panose="02020603050405020304" pitchFamily="18" charset="0"/>
              <a:cs typeface="Times New Roman" panose="02020603050405020304" pitchFamily="18" charset="0"/>
            </a:endParaRPr>
          </a:p>
          <a:p>
            <a:pPr algn="ctr"/>
            <a:r>
              <a:rPr lang="en-US" altLang="en-US" sz="2800" b="1" dirty="0">
                <a:solidFill>
                  <a:schemeClr val="bg1"/>
                </a:solidFill>
                <a:latin typeface="Times New Roman" panose="02020603050405020304" pitchFamily="18" charset="0"/>
                <a:cs typeface="Times New Roman" panose="02020603050405020304" pitchFamily="18" charset="0"/>
              </a:rPr>
              <a:t>Chia </a:t>
            </a:r>
            <a:r>
              <a:rPr lang="en-US" altLang="en-US" sz="2800" b="1" dirty="0" err="1">
                <a:solidFill>
                  <a:schemeClr val="bg1"/>
                </a:solidFill>
                <a:latin typeface="Times New Roman" panose="02020603050405020304" pitchFamily="18" charset="0"/>
                <a:cs typeface="Times New Roman" panose="02020603050405020304" pitchFamily="18" charset="0"/>
              </a:rPr>
              <a:t>sẻ</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với</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bạn</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nội</a:t>
            </a:r>
            <a:r>
              <a:rPr lang="en-US" altLang="en-US" sz="2800" b="1" dirty="0">
                <a:solidFill>
                  <a:schemeClr val="bg1"/>
                </a:solidFill>
                <a:latin typeface="Times New Roman" panose="02020603050405020304" pitchFamily="18" charset="0"/>
                <a:cs typeface="Times New Roman" panose="02020603050405020304" pitchFamily="18" charset="0"/>
              </a:rPr>
              <a:t> dung </a:t>
            </a:r>
            <a:r>
              <a:rPr lang="en-US" altLang="en-US" sz="2800" b="1" dirty="0" err="1">
                <a:solidFill>
                  <a:schemeClr val="bg1"/>
                </a:solidFill>
                <a:latin typeface="Times New Roman" panose="02020603050405020304" pitchFamily="18" charset="0"/>
                <a:cs typeface="Times New Roman" panose="02020603050405020304" pitchFamily="18" charset="0"/>
              </a:rPr>
              <a:t>những</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câu</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thơ</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bài</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bài</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ca</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dao</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đó</a:t>
            </a:r>
            <a:r>
              <a:rPr lang="en-US" altLang="en-US" sz="2800" b="1"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8996" y="601707"/>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GIẢI NGHĨA TỪ</a:t>
            </a:r>
          </a:p>
        </p:txBody>
      </p:sp>
      <p:sp>
        <p:nvSpPr>
          <p:cNvPr id="5" name="TextBox 4"/>
          <p:cNvSpPr txBox="1">
            <a:spLocks noChangeArrowheads="1"/>
          </p:cNvSpPr>
          <p:nvPr/>
        </p:nvSpPr>
        <p:spPr bwMode="auto">
          <a:xfrm>
            <a:off x="2706370" y="1454785"/>
            <a:ext cx="1217295" cy="52197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sz="2800" b="1" dirty="0">
                <a:solidFill>
                  <a:schemeClr val="bg1"/>
                </a:solidFill>
                <a:latin typeface="Times New Roman" panose="02020603050405020304" pitchFamily="18" charset="0"/>
                <a:cs typeface="Times New Roman" panose="02020603050405020304" pitchFamily="18" charset="0"/>
              </a:rPr>
              <a:t>Sa Pa</a:t>
            </a:r>
            <a:r>
              <a:rPr lang="en-US" altLang="en-GB" sz="2800" b="1" dirty="0">
                <a:solidFill>
                  <a:schemeClr val="bg1"/>
                </a:solidFill>
                <a:latin typeface="Times New Roman" panose="02020603050405020304" pitchFamily="18" charset="0"/>
                <a:cs typeface="Times New Roman" panose="02020603050405020304" pitchFamily="18" charset="0"/>
              </a:rPr>
              <a:t>:</a:t>
            </a:r>
            <a:r>
              <a:rPr lang="en-GB" sz="2800" dirty="0">
                <a:solidFill>
                  <a:schemeClr val="bg1"/>
                </a:solidFill>
              </a:rPr>
              <a:t> </a:t>
            </a:r>
            <a:endParaRPr lang="en-US" altLang="en-US" sz="28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3852159" y="1454610"/>
            <a:ext cx="5631916" cy="52322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sz="2800" dirty="0" err="1">
                <a:solidFill>
                  <a:schemeClr val="bg1"/>
                </a:solidFill>
                <a:latin typeface="Times New Roman" panose="02020603050405020304" pitchFamily="18" charset="0"/>
                <a:cs typeface="Times New Roman" panose="02020603050405020304" pitchFamily="18" charset="0"/>
              </a:rPr>
              <a:t>Một</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thị</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xã</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thuộc</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tỉnh</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Lào</a:t>
            </a:r>
            <a:r>
              <a:rPr lang="en-GB" sz="2800" dirty="0">
                <a:solidFill>
                  <a:schemeClr val="bg1"/>
                </a:solidFill>
                <a:latin typeface="Times New Roman" panose="02020603050405020304" pitchFamily="18" charset="0"/>
                <a:cs typeface="Times New Roman" panose="02020603050405020304" pitchFamily="18" charset="0"/>
              </a:rPr>
              <a:t> </a:t>
            </a:r>
            <a:r>
              <a:rPr lang="en-GB" sz="2800" dirty="0" err="1">
                <a:solidFill>
                  <a:schemeClr val="bg1"/>
                </a:solidFill>
                <a:latin typeface="Times New Roman" panose="02020603050405020304" pitchFamily="18" charset="0"/>
                <a:cs typeface="Times New Roman" panose="02020603050405020304" pitchFamily="18" charset="0"/>
              </a:rPr>
              <a:t>Cai</a:t>
            </a:r>
            <a:r>
              <a:rPr lang="en-GB" sz="2800" dirty="0">
                <a:solidFill>
                  <a:schemeClr val="bg1"/>
                </a:solidFill>
                <a:latin typeface="Times New Roman" panose="02020603050405020304" pitchFamily="18" charset="0"/>
                <a:cs typeface="Times New Roman" panose="02020603050405020304" pitchFamily="18" charset="0"/>
              </a:rPr>
              <a:t>.</a:t>
            </a:r>
          </a:p>
        </p:txBody>
      </p:sp>
      <p:pic>
        <p:nvPicPr>
          <p:cNvPr id="3074" name="Picture 2" descr="D:\THANH MAI\2023-2024\KHOI\DAY TRUYEN HINH\hinh anh\48af6db2-du-lich-sa-p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6900" y="2390267"/>
            <a:ext cx="6061324" cy="37311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8995" y="349916"/>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*GIẢI NGHĨA TỪ</a:t>
            </a:r>
          </a:p>
        </p:txBody>
      </p:sp>
      <p:sp>
        <p:nvSpPr>
          <p:cNvPr id="5" name="TextBox 4"/>
          <p:cNvSpPr txBox="1">
            <a:spLocks noChangeArrowheads="1"/>
          </p:cNvSpPr>
          <p:nvPr/>
        </p:nvSpPr>
        <p:spPr bwMode="auto">
          <a:xfrm>
            <a:off x="1661942" y="1195086"/>
            <a:ext cx="2846558" cy="50783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sz="2700" b="1" dirty="0" err="1">
                <a:solidFill>
                  <a:schemeClr val="bg1"/>
                </a:solidFill>
                <a:latin typeface="Times New Roman" panose="02020603050405020304" pitchFamily="18" charset="0"/>
                <a:cs typeface="Times New Roman" panose="02020603050405020304" pitchFamily="18" charset="0"/>
              </a:rPr>
              <a:t>Rừng</a:t>
            </a:r>
            <a:r>
              <a:rPr lang="en-GB" sz="2700" b="1" dirty="0">
                <a:solidFill>
                  <a:schemeClr val="bg1"/>
                </a:solidFill>
                <a:latin typeface="Times New Roman" panose="02020603050405020304" pitchFamily="18" charset="0"/>
                <a:cs typeface="Times New Roman" panose="02020603050405020304" pitchFamily="18" charset="0"/>
              </a:rPr>
              <a:t> </a:t>
            </a:r>
            <a:r>
              <a:rPr lang="en-GB" sz="2700" b="1" dirty="0" err="1">
                <a:solidFill>
                  <a:schemeClr val="bg1"/>
                </a:solidFill>
                <a:latin typeface="Times New Roman" panose="02020603050405020304" pitchFamily="18" charset="0"/>
                <a:cs typeface="Times New Roman" panose="02020603050405020304" pitchFamily="18" charset="0"/>
              </a:rPr>
              <a:t>cây</a:t>
            </a:r>
            <a:r>
              <a:rPr lang="en-GB" sz="2700" b="1" dirty="0">
                <a:solidFill>
                  <a:schemeClr val="bg1"/>
                </a:solidFill>
                <a:latin typeface="Times New Roman" panose="02020603050405020304" pitchFamily="18" charset="0"/>
                <a:cs typeface="Times New Roman" panose="02020603050405020304" pitchFamily="18" charset="0"/>
              </a:rPr>
              <a:t> </a:t>
            </a:r>
            <a:r>
              <a:rPr lang="en-GB" sz="2700" b="1" dirty="0" err="1">
                <a:solidFill>
                  <a:schemeClr val="bg1"/>
                </a:solidFill>
                <a:latin typeface="Times New Roman" panose="02020603050405020304" pitchFamily="18" charset="0"/>
                <a:cs typeface="Times New Roman" panose="02020603050405020304" pitchFamily="18" charset="0"/>
              </a:rPr>
              <a:t>âm</a:t>
            </a:r>
            <a:r>
              <a:rPr lang="en-GB" sz="2700" b="1" dirty="0">
                <a:solidFill>
                  <a:schemeClr val="bg1"/>
                </a:solidFill>
                <a:latin typeface="Times New Roman" panose="02020603050405020304" pitchFamily="18" charset="0"/>
                <a:cs typeface="Times New Roman" panose="02020603050405020304" pitchFamily="18" charset="0"/>
              </a:rPr>
              <a:t> </a:t>
            </a:r>
            <a:r>
              <a:rPr lang="en-GB" sz="2700" b="1" dirty="0" err="1">
                <a:solidFill>
                  <a:schemeClr val="bg1"/>
                </a:solidFill>
                <a:latin typeface="Times New Roman" panose="02020603050405020304" pitchFamily="18" charset="0"/>
                <a:cs typeface="Times New Roman" panose="02020603050405020304" pitchFamily="18" charset="0"/>
              </a:rPr>
              <a:t>âm</a:t>
            </a:r>
            <a:r>
              <a:rPr lang="en-GB" sz="2700" dirty="0">
                <a:solidFill>
                  <a:schemeClr val="bg1"/>
                </a:solidFill>
              </a:rPr>
              <a:t>: </a:t>
            </a:r>
            <a:endParaRPr lang="en-US" altLang="en-US" sz="27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4368800" y="1195086"/>
            <a:ext cx="5956300" cy="50673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r>
              <a:rPr lang="en-GB" sz="2700" dirty="0" err="1">
                <a:solidFill>
                  <a:schemeClr val="bg1"/>
                </a:solidFill>
                <a:latin typeface="Times New Roman" panose="02020603050405020304" pitchFamily="18" charset="0"/>
                <a:cs typeface="Times New Roman" panose="02020603050405020304" pitchFamily="18" charset="0"/>
              </a:rPr>
              <a:t>rừng</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cây</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rậm</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rạp</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hơi</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tối</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và</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t</a:t>
            </a:r>
            <a:r>
              <a:rPr lang="en-US" altLang="en-GB" sz="2700" dirty="0" err="1">
                <a:solidFill>
                  <a:schemeClr val="bg1"/>
                </a:solidFill>
                <a:latin typeface="Times New Roman" panose="02020603050405020304" pitchFamily="18" charset="0"/>
                <a:cs typeface="Times New Roman" panose="02020603050405020304" pitchFamily="18" charset="0"/>
              </a:rPr>
              <a:t>ĩ</a:t>
            </a:r>
            <a:r>
              <a:rPr lang="en-GB" sz="2700" dirty="0" err="1">
                <a:solidFill>
                  <a:schemeClr val="bg1"/>
                </a:solidFill>
                <a:latin typeface="Times New Roman" panose="02020603050405020304" pitchFamily="18" charset="0"/>
                <a:cs typeface="Times New Roman" panose="02020603050405020304" pitchFamily="18" charset="0"/>
              </a:rPr>
              <a:t>nh</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mịch</a:t>
            </a:r>
            <a:r>
              <a:rPr lang="en-GB" sz="2700" dirty="0">
                <a:solidFill>
                  <a:schemeClr val="bg1"/>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276" y="1987132"/>
            <a:ext cx="5973448" cy="4063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8996" y="601707"/>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*GIẢI NGHĨA TỪ</a:t>
            </a:r>
          </a:p>
        </p:txBody>
      </p:sp>
      <p:sp>
        <p:nvSpPr>
          <p:cNvPr id="5" name="TextBox 4"/>
          <p:cNvSpPr txBox="1">
            <a:spLocks noChangeArrowheads="1"/>
          </p:cNvSpPr>
          <p:nvPr/>
        </p:nvSpPr>
        <p:spPr bwMode="auto">
          <a:xfrm>
            <a:off x="742733" y="1462917"/>
            <a:ext cx="3720698" cy="50783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sz="2700" b="1" dirty="0" err="1">
                <a:solidFill>
                  <a:schemeClr val="bg1"/>
                </a:solidFill>
                <a:latin typeface="Times New Roman" panose="02020603050405020304" pitchFamily="18" charset="0"/>
                <a:cs typeface="Times New Roman" panose="02020603050405020304" pitchFamily="18" charset="0"/>
              </a:rPr>
              <a:t>Mông</a:t>
            </a:r>
            <a:r>
              <a:rPr lang="en-GB" sz="2700" b="1" dirty="0">
                <a:solidFill>
                  <a:schemeClr val="bg1"/>
                </a:solidFill>
                <a:latin typeface="Times New Roman" panose="02020603050405020304" pitchFamily="18" charset="0"/>
                <a:cs typeface="Times New Roman" panose="02020603050405020304" pitchFamily="18" charset="0"/>
              </a:rPr>
              <a:t>, </a:t>
            </a:r>
            <a:r>
              <a:rPr lang="en-GB" sz="2700" b="1" dirty="0" err="1">
                <a:solidFill>
                  <a:schemeClr val="bg1"/>
                </a:solidFill>
                <a:latin typeface="Times New Roman" panose="02020603050405020304" pitchFamily="18" charset="0"/>
                <a:cs typeface="Times New Roman" panose="02020603050405020304" pitchFamily="18" charset="0"/>
              </a:rPr>
              <a:t>Tu</a:t>
            </a:r>
            <a:r>
              <a:rPr lang="en-GB" sz="2700" b="1" dirty="0">
                <a:solidFill>
                  <a:schemeClr val="bg1"/>
                </a:solidFill>
                <a:latin typeface="Times New Roman" panose="02020603050405020304" pitchFamily="18" charset="0"/>
                <a:cs typeface="Times New Roman" panose="02020603050405020304" pitchFamily="18" charset="0"/>
              </a:rPr>
              <a:t> </a:t>
            </a:r>
            <a:r>
              <a:rPr lang="en-GB" sz="2700" b="1" dirty="0" err="1">
                <a:solidFill>
                  <a:schemeClr val="bg1"/>
                </a:solidFill>
                <a:latin typeface="Times New Roman" panose="02020603050405020304" pitchFamily="18" charset="0"/>
                <a:cs typeface="Times New Roman" panose="02020603050405020304" pitchFamily="18" charset="0"/>
              </a:rPr>
              <a:t>Dí</a:t>
            </a:r>
            <a:r>
              <a:rPr lang="en-GB" sz="2700" b="1" dirty="0">
                <a:solidFill>
                  <a:schemeClr val="bg1"/>
                </a:solidFill>
                <a:latin typeface="Times New Roman" panose="02020603050405020304" pitchFamily="18" charset="0"/>
                <a:cs typeface="Times New Roman" panose="02020603050405020304" pitchFamily="18" charset="0"/>
              </a:rPr>
              <a:t>, </a:t>
            </a:r>
            <a:r>
              <a:rPr lang="en-GB" sz="2700" b="1" dirty="0" err="1">
                <a:solidFill>
                  <a:schemeClr val="bg1"/>
                </a:solidFill>
                <a:latin typeface="Times New Roman" panose="02020603050405020304" pitchFamily="18" charset="0"/>
                <a:cs typeface="Times New Roman" panose="02020603050405020304" pitchFamily="18" charset="0"/>
              </a:rPr>
              <a:t>Phù</a:t>
            </a:r>
            <a:r>
              <a:rPr lang="en-GB" sz="2700" b="1" dirty="0">
                <a:solidFill>
                  <a:schemeClr val="bg1"/>
                </a:solidFill>
                <a:latin typeface="Times New Roman" panose="02020603050405020304" pitchFamily="18" charset="0"/>
                <a:cs typeface="Times New Roman" panose="02020603050405020304" pitchFamily="18" charset="0"/>
              </a:rPr>
              <a:t> </a:t>
            </a:r>
            <a:r>
              <a:rPr lang="en-GB" sz="2700" b="1" dirty="0" err="1">
                <a:solidFill>
                  <a:schemeClr val="bg1"/>
                </a:solidFill>
                <a:latin typeface="Times New Roman" panose="02020603050405020304" pitchFamily="18" charset="0"/>
                <a:cs typeface="Times New Roman" panose="02020603050405020304" pitchFamily="18" charset="0"/>
              </a:rPr>
              <a:t>Lá</a:t>
            </a:r>
            <a:r>
              <a:rPr lang="en-GB" sz="2700" dirty="0">
                <a:solidFill>
                  <a:schemeClr val="bg1"/>
                </a:solidFill>
              </a:rPr>
              <a:t>: </a:t>
            </a:r>
            <a:endParaRPr lang="en-US" altLang="en-US" sz="27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3995692" y="1462917"/>
            <a:ext cx="7157134" cy="50783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r>
              <a:rPr lang="en-GB" sz="2700" dirty="0" err="1">
                <a:solidFill>
                  <a:schemeClr val="bg1"/>
                </a:solidFill>
                <a:latin typeface="Times New Roman" panose="02020603050405020304" pitchFamily="18" charset="0"/>
                <a:cs typeface="Times New Roman" panose="02020603050405020304" pitchFamily="18" charset="0"/>
              </a:rPr>
              <a:t>Tên</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gọi</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của</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ba</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dân</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tộc</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thiểu</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số</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sống</a:t>
            </a:r>
            <a:r>
              <a:rPr lang="en-GB" sz="2700" dirty="0">
                <a:solidFill>
                  <a:schemeClr val="bg1"/>
                </a:solidFill>
                <a:latin typeface="Times New Roman" panose="02020603050405020304" pitchFamily="18" charset="0"/>
                <a:cs typeface="Times New Roman" panose="02020603050405020304" pitchFamily="18" charset="0"/>
              </a:rPr>
              <a:t> ở </a:t>
            </a:r>
            <a:r>
              <a:rPr lang="en-GB" sz="2700" dirty="0" err="1">
                <a:solidFill>
                  <a:schemeClr val="bg1"/>
                </a:solidFill>
                <a:latin typeface="Times New Roman" panose="02020603050405020304" pitchFamily="18" charset="0"/>
                <a:cs typeface="Times New Roman" panose="02020603050405020304" pitchFamily="18" charset="0"/>
              </a:rPr>
              <a:t>vùng</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cao</a:t>
            </a:r>
            <a:r>
              <a:rPr lang="en-GB" sz="2700" dirty="0">
                <a:solidFill>
                  <a:schemeClr val="bg1"/>
                </a:solidFill>
                <a:latin typeface="Times New Roman" panose="02020603050405020304" pitchFamily="18" charset="0"/>
                <a:cs typeface="Times New Roman" panose="02020603050405020304" pitchFamily="18" charset="0"/>
              </a:rPr>
              <a:t>.</a:t>
            </a:r>
          </a:p>
        </p:txBody>
      </p:sp>
      <p:pic>
        <p:nvPicPr>
          <p:cNvPr id="4098" name="Picture 2" descr="Dân tộc Mông (H'M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858" y="2365896"/>
            <a:ext cx="3362179" cy="288016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vanhoavietnam: Dân tộc Phù Lá (Sầm Thị Pho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101" name="Picture 5" descr="D:\THANH MAI\2023-2024\KHOI\DAY TRUYEN HINH\hinh anh\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730" y="2365896"/>
            <a:ext cx="3064923" cy="288016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THANH MAI\2023-2024\KHOI\DAY TRUYEN HINH\hinh anh\downloa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339" y="2365895"/>
            <a:ext cx="2631367" cy="28801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35099" y="5588781"/>
            <a:ext cx="2096086" cy="4783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Mông</a:t>
            </a:r>
            <a:endParaRPr lang="en-US" sz="24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5122674" y="5599038"/>
            <a:ext cx="2096086" cy="4783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Tu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Dí</a:t>
            </a:r>
            <a:endParaRPr lang="en-US" sz="2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8610281" y="5602848"/>
            <a:ext cx="2096086" cy="4783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1000"/>
                                        <p:tgtEl>
                                          <p:spTgt spid="4098"/>
                                        </p:tgtEl>
                                      </p:cBhvr>
                                    </p:animEffect>
                                    <p:anim calcmode="lin" valueType="num">
                                      <p:cBhvr>
                                        <p:cTn id="19" dur="1000" fill="hold"/>
                                        <p:tgtEl>
                                          <p:spTgt spid="4098"/>
                                        </p:tgtEl>
                                        <p:attrNameLst>
                                          <p:attrName>ppt_x</p:attrName>
                                        </p:attrNameLst>
                                      </p:cBhvr>
                                      <p:tavLst>
                                        <p:tav tm="0">
                                          <p:val>
                                            <p:strVal val="#ppt_x"/>
                                          </p:val>
                                        </p:tav>
                                        <p:tav tm="100000">
                                          <p:val>
                                            <p:strVal val="#ppt_x"/>
                                          </p:val>
                                        </p:tav>
                                      </p:tavLst>
                                    </p:anim>
                                    <p:anim calcmode="lin" valueType="num">
                                      <p:cBhvr>
                                        <p:cTn id="20" dur="1000" fill="hold"/>
                                        <p:tgtEl>
                                          <p:spTgt spid="409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fade">
                                      <p:cBhvr>
                                        <p:cTn id="23" dur="1000"/>
                                        <p:tgtEl>
                                          <p:spTgt spid="4102"/>
                                        </p:tgtEl>
                                      </p:cBhvr>
                                    </p:animEffect>
                                    <p:anim calcmode="lin" valueType="num">
                                      <p:cBhvr>
                                        <p:cTn id="24" dur="1000" fill="hold"/>
                                        <p:tgtEl>
                                          <p:spTgt spid="4102"/>
                                        </p:tgtEl>
                                        <p:attrNameLst>
                                          <p:attrName>ppt_x</p:attrName>
                                        </p:attrNameLst>
                                      </p:cBhvr>
                                      <p:tavLst>
                                        <p:tav tm="0">
                                          <p:val>
                                            <p:strVal val="#ppt_x"/>
                                          </p:val>
                                        </p:tav>
                                        <p:tav tm="100000">
                                          <p:val>
                                            <p:strVal val="#ppt_x"/>
                                          </p:val>
                                        </p:tav>
                                      </p:tavLst>
                                    </p:anim>
                                    <p:anim calcmode="lin" valueType="num">
                                      <p:cBhvr>
                                        <p:cTn id="25" dur="1000" fill="hold"/>
                                        <p:tgtEl>
                                          <p:spTgt spid="410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101"/>
                                        </p:tgtEl>
                                        <p:attrNameLst>
                                          <p:attrName>style.visibility</p:attrName>
                                        </p:attrNameLst>
                                      </p:cBhvr>
                                      <p:to>
                                        <p:strVal val="visible"/>
                                      </p:to>
                                    </p:set>
                                    <p:animEffect transition="in" filter="fade">
                                      <p:cBhvr>
                                        <p:cTn id="28" dur="1000"/>
                                        <p:tgtEl>
                                          <p:spTgt spid="4101"/>
                                        </p:tgtEl>
                                      </p:cBhvr>
                                    </p:animEffect>
                                    <p:anim calcmode="lin" valueType="num">
                                      <p:cBhvr>
                                        <p:cTn id="29" dur="1000" fill="hold"/>
                                        <p:tgtEl>
                                          <p:spTgt spid="4101"/>
                                        </p:tgtEl>
                                        <p:attrNameLst>
                                          <p:attrName>ppt_x</p:attrName>
                                        </p:attrNameLst>
                                      </p:cBhvr>
                                      <p:tavLst>
                                        <p:tav tm="0">
                                          <p:val>
                                            <p:strVal val="#ppt_x"/>
                                          </p:val>
                                        </p:tav>
                                        <p:tav tm="100000">
                                          <p:val>
                                            <p:strVal val="#ppt_x"/>
                                          </p:val>
                                        </p:tav>
                                      </p:tavLst>
                                    </p:anim>
                                    <p:anim calcmode="lin" valueType="num">
                                      <p:cBhvr>
                                        <p:cTn id="30"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bldLvl="0" animBg="1"/>
      <p:bldP spid="11" grpId="0" bldLvl="0" animBg="1"/>
      <p:bldP spid="1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8996" y="601707"/>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*GIẢI NGHĨA TỪ</a:t>
            </a:r>
          </a:p>
        </p:txBody>
      </p:sp>
      <p:sp>
        <p:nvSpPr>
          <p:cNvPr id="5" name="TextBox 4"/>
          <p:cNvSpPr txBox="1">
            <a:spLocks noChangeArrowheads="1"/>
          </p:cNvSpPr>
          <p:nvPr/>
        </p:nvSpPr>
        <p:spPr bwMode="auto">
          <a:xfrm>
            <a:off x="3432520" y="1735116"/>
            <a:ext cx="1744394" cy="52322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sz="2700" b="1" dirty="0" err="1">
                <a:solidFill>
                  <a:schemeClr val="bg1"/>
                </a:solidFill>
                <a:latin typeface="Times New Roman" panose="02020603050405020304" pitchFamily="18" charset="0"/>
                <a:cs typeface="Times New Roman" panose="02020603050405020304" pitchFamily="18" charset="0"/>
              </a:rPr>
              <a:t>Áp</a:t>
            </a:r>
            <a:r>
              <a:rPr lang="en-GB" sz="2700" b="1" dirty="0">
                <a:solidFill>
                  <a:schemeClr val="bg1"/>
                </a:solidFill>
                <a:latin typeface="Times New Roman" panose="02020603050405020304" pitchFamily="18" charset="0"/>
                <a:cs typeface="Times New Roman" panose="02020603050405020304" pitchFamily="18" charset="0"/>
              </a:rPr>
              <a:t> </a:t>
            </a:r>
            <a:r>
              <a:rPr lang="en-GB" sz="2700" b="1" dirty="0" err="1">
                <a:solidFill>
                  <a:schemeClr val="bg1"/>
                </a:solidFill>
                <a:latin typeface="Times New Roman" panose="02020603050405020304" pitchFamily="18" charset="0"/>
                <a:cs typeface="Times New Roman" panose="02020603050405020304" pitchFamily="18" charset="0"/>
              </a:rPr>
              <a:t>phiên</a:t>
            </a:r>
            <a:r>
              <a:rPr lang="en-GB" sz="2700" b="1" dirty="0">
                <a:solidFill>
                  <a:schemeClr val="bg1"/>
                </a:solidFill>
                <a:latin typeface="Times New Roman" panose="02020603050405020304" pitchFamily="18" charset="0"/>
                <a:cs typeface="Times New Roman" panose="02020603050405020304" pitchFamily="18" charset="0"/>
              </a:rPr>
              <a:t>: </a:t>
            </a:r>
            <a:r>
              <a:rPr lang="en-GB" sz="2700" b="1" dirty="0">
                <a:solidFill>
                  <a:schemeClr val="bg1"/>
                </a:solidFill>
              </a:rPr>
              <a:t> </a:t>
            </a:r>
            <a:endParaRPr lang="en-US" altLang="en-US" sz="27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5078730" y="1734820"/>
            <a:ext cx="3502660" cy="522605"/>
          </a:xfrm>
          <a:prstGeom prst="rect">
            <a:avLst/>
          </a:prstGeom>
        </p:spPr>
        <p:style>
          <a:lnRef idx="1">
            <a:schemeClr val="accent6"/>
          </a:lnRef>
          <a:fillRef idx="3">
            <a:schemeClr val="accent6"/>
          </a:fillRef>
          <a:effectRef idx="2">
            <a:schemeClr val="accent6"/>
          </a:effectRef>
          <a:fontRef idx="minor">
            <a:schemeClr val="lt1"/>
          </a:fontRef>
        </p:style>
        <p:txBody>
          <a:bodyPr wrap="square">
            <a:no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r>
              <a:rPr lang="en-GB" sz="2700" dirty="0" err="1">
                <a:solidFill>
                  <a:schemeClr val="bg1"/>
                </a:solidFill>
                <a:latin typeface="Times New Roman" panose="02020603050405020304" pitchFamily="18" charset="0"/>
                <a:cs typeface="Times New Roman" panose="02020603050405020304" pitchFamily="18" charset="0"/>
              </a:rPr>
              <a:t>Hôm</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trước</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phiên</a:t>
            </a:r>
            <a:r>
              <a:rPr lang="en-GB" sz="2700" dirty="0">
                <a:solidFill>
                  <a:schemeClr val="bg1"/>
                </a:solidFill>
                <a:latin typeface="Times New Roman" panose="02020603050405020304" pitchFamily="18" charset="0"/>
                <a:cs typeface="Times New Roman" panose="02020603050405020304" pitchFamily="18" charset="0"/>
              </a:rPr>
              <a:t> </a:t>
            </a:r>
            <a:r>
              <a:rPr lang="en-GB" sz="2700" dirty="0" err="1">
                <a:solidFill>
                  <a:schemeClr val="bg1"/>
                </a:solidFill>
                <a:latin typeface="Times New Roman" panose="02020603050405020304" pitchFamily="18" charset="0"/>
                <a:cs typeface="Times New Roman" panose="02020603050405020304" pitchFamily="18" charset="0"/>
              </a:rPr>
              <a:t>chợ</a:t>
            </a:r>
            <a:endParaRPr lang="en-GB" sz="2700" dirty="0">
              <a:solidFill>
                <a:schemeClr val="bg1"/>
              </a:solidFill>
              <a:latin typeface="Times New Roman" panose="02020603050405020304" pitchFamily="18" charset="0"/>
              <a:cs typeface="Times New Roman" panose="02020603050405020304" pitchFamily="18" charset="0"/>
            </a:endParaRPr>
          </a:p>
        </p:txBody>
      </p:sp>
      <p:pic>
        <p:nvPicPr>
          <p:cNvPr id="9" name="Picture 4" descr="cho">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983" y="2433712"/>
            <a:ext cx="7104184" cy="417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93696" y="1200998"/>
            <a:ext cx="10526714" cy="646331"/>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Câu</a:t>
            </a:r>
            <a:r>
              <a:rPr lang="en-US" sz="3600" dirty="0">
                <a:solidFill>
                  <a:srgbClr val="FFFF00"/>
                </a:solidFill>
                <a:latin typeface="Times New Roman" panose="02020603050405020304" pitchFamily="18" charset="0"/>
                <a:cs typeface="Times New Roman" panose="02020603050405020304" pitchFamily="18" charset="0"/>
              </a:rPr>
              <a:t> 1: </a:t>
            </a:r>
            <a:r>
              <a:rPr lang="en-US" sz="3600" kern="0" dirty="0" err="1">
                <a:solidFill>
                  <a:srgbClr val="FFFF00"/>
                </a:solidFill>
                <a:latin typeface="Times New Roman" panose="02020603050405020304" pitchFamily="18" charset="0"/>
                <a:cs typeface="Times New Roman" panose="02020603050405020304" pitchFamily="18" charset="0"/>
                <a:sym typeface="+mn-ea"/>
              </a:rPr>
              <a:t>Cảnh</a:t>
            </a:r>
            <a:r>
              <a:rPr lang="en-US" sz="3600" kern="0" dirty="0">
                <a:solidFill>
                  <a:srgbClr val="FFFF00"/>
                </a:solidFill>
                <a:latin typeface="Times New Roman" panose="02020603050405020304" pitchFamily="18" charset="0"/>
                <a:cs typeface="Times New Roman" panose="02020603050405020304" pitchFamily="18" charset="0"/>
                <a:sym typeface="+mn-ea"/>
              </a:rPr>
              <a:t> </a:t>
            </a:r>
            <a:r>
              <a:rPr lang="en-US" sz="3600" kern="0" dirty="0" err="1">
                <a:solidFill>
                  <a:srgbClr val="FFFF00"/>
                </a:solidFill>
                <a:latin typeface="Times New Roman" panose="02020603050405020304" pitchFamily="18" charset="0"/>
                <a:cs typeface="Times New Roman" panose="02020603050405020304" pitchFamily="18" charset="0"/>
                <a:sym typeface="+mn-ea"/>
              </a:rPr>
              <a:t>vật</a:t>
            </a:r>
            <a:r>
              <a:rPr lang="en-US" sz="3600" kern="0" dirty="0">
                <a:solidFill>
                  <a:srgbClr val="FFFF00"/>
                </a:solidFill>
                <a:latin typeface="Times New Roman" panose="02020603050405020304" pitchFamily="18" charset="0"/>
                <a:cs typeface="Times New Roman" panose="02020603050405020304" pitchFamily="18" charset="0"/>
                <a:sym typeface="+mn-ea"/>
              </a:rPr>
              <a:t> </a:t>
            </a:r>
            <a:r>
              <a:rPr lang="en-US" sz="3600" kern="0" dirty="0" err="1">
                <a:solidFill>
                  <a:srgbClr val="FFFF00"/>
                </a:solidFill>
                <a:latin typeface="Times New Roman" panose="02020603050405020304" pitchFamily="18" charset="0"/>
                <a:cs typeface="Times New Roman" panose="02020603050405020304" pitchFamily="18" charset="0"/>
                <a:sym typeface="+mn-ea"/>
              </a:rPr>
              <a:t>trên</a:t>
            </a:r>
            <a:r>
              <a:rPr lang="en-US" sz="3600" kern="0" dirty="0">
                <a:solidFill>
                  <a:srgbClr val="FFFF00"/>
                </a:solidFill>
                <a:latin typeface="Times New Roman" panose="02020603050405020304" pitchFamily="18" charset="0"/>
                <a:cs typeface="Times New Roman" panose="02020603050405020304" pitchFamily="18" charset="0"/>
                <a:sym typeface="+mn-ea"/>
              </a:rPr>
              <a:t> </a:t>
            </a:r>
            <a:r>
              <a:rPr lang="en-US" sz="3600" kern="0" dirty="0" err="1">
                <a:solidFill>
                  <a:srgbClr val="FFFF00"/>
                </a:solidFill>
                <a:latin typeface="Times New Roman" panose="02020603050405020304" pitchFamily="18" charset="0"/>
                <a:cs typeface="Times New Roman" panose="02020603050405020304" pitchFamily="18" charset="0"/>
                <a:sym typeface="+mn-ea"/>
              </a:rPr>
              <a:t>đường</a:t>
            </a:r>
            <a:r>
              <a:rPr lang="en-US" sz="3600" kern="0" dirty="0">
                <a:solidFill>
                  <a:srgbClr val="FFFF00"/>
                </a:solidFill>
                <a:latin typeface="Times New Roman" panose="02020603050405020304" pitchFamily="18" charset="0"/>
                <a:cs typeface="Times New Roman" panose="02020603050405020304" pitchFamily="18" charset="0"/>
                <a:sym typeface="+mn-ea"/>
              </a:rPr>
              <a:t> </a:t>
            </a:r>
            <a:r>
              <a:rPr lang="en-US" sz="3600" kern="0" dirty="0" err="1">
                <a:solidFill>
                  <a:srgbClr val="FFFF00"/>
                </a:solidFill>
                <a:latin typeface="Times New Roman" panose="02020603050405020304" pitchFamily="18" charset="0"/>
                <a:cs typeface="Times New Roman" panose="02020603050405020304" pitchFamily="18" charset="0"/>
                <a:sym typeface="+mn-ea"/>
              </a:rPr>
              <a:t>đi</a:t>
            </a:r>
            <a:r>
              <a:rPr lang="en-US" sz="3600" kern="0" dirty="0">
                <a:solidFill>
                  <a:srgbClr val="FFFF00"/>
                </a:solidFill>
                <a:latin typeface="Times New Roman" panose="02020603050405020304" pitchFamily="18" charset="0"/>
                <a:cs typeface="Times New Roman" panose="02020603050405020304" pitchFamily="18" charset="0"/>
                <a:sym typeface="+mn-ea"/>
              </a:rPr>
              <a:t> Sa Pa </a:t>
            </a:r>
            <a:r>
              <a:rPr lang="en-US" sz="3600" kern="0" dirty="0" err="1">
                <a:solidFill>
                  <a:srgbClr val="FFFF00"/>
                </a:solidFill>
                <a:latin typeface="Times New Roman" panose="02020603050405020304" pitchFamily="18" charset="0"/>
                <a:cs typeface="Times New Roman" panose="02020603050405020304" pitchFamily="18" charset="0"/>
                <a:sym typeface="+mn-ea"/>
              </a:rPr>
              <a:t>có</a:t>
            </a:r>
            <a:r>
              <a:rPr lang="en-US" sz="3600" kern="0" dirty="0">
                <a:solidFill>
                  <a:srgbClr val="FFFF00"/>
                </a:solidFill>
                <a:latin typeface="Times New Roman" panose="02020603050405020304" pitchFamily="18" charset="0"/>
                <a:cs typeface="Times New Roman" panose="02020603050405020304" pitchFamily="18" charset="0"/>
                <a:sym typeface="+mn-ea"/>
              </a:rPr>
              <a:t> </a:t>
            </a:r>
            <a:r>
              <a:rPr lang="en-US" sz="3600" kern="0" dirty="0" err="1">
                <a:solidFill>
                  <a:srgbClr val="FFFF00"/>
                </a:solidFill>
                <a:latin typeface="Times New Roman" panose="02020603050405020304" pitchFamily="18" charset="0"/>
                <a:cs typeface="Times New Roman" panose="02020603050405020304" pitchFamily="18" charset="0"/>
                <a:sym typeface="+mn-ea"/>
              </a:rPr>
              <a:t>gì</a:t>
            </a:r>
            <a:r>
              <a:rPr lang="en-US" sz="3600" kern="0" dirty="0">
                <a:solidFill>
                  <a:srgbClr val="FFFF00"/>
                </a:solidFill>
                <a:latin typeface="Times New Roman" panose="02020603050405020304" pitchFamily="18" charset="0"/>
                <a:cs typeface="Times New Roman" panose="02020603050405020304" pitchFamily="18" charset="0"/>
                <a:sym typeface="+mn-ea"/>
              </a:rPr>
              <a:t> </a:t>
            </a:r>
            <a:r>
              <a:rPr lang="en-US" sz="3600" kern="0" dirty="0" err="1">
                <a:solidFill>
                  <a:srgbClr val="FFFF00"/>
                </a:solidFill>
                <a:latin typeface="Times New Roman" panose="02020603050405020304" pitchFamily="18" charset="0"/>
                <a:cs typeface="Times New Roman" panose="02020603050405020304" pitchFamily="18" charset="0"/>
                <a:sym typeface="+mn-ea"/>
              </a:rPr>
              <a:t>đẹp</a:t>
            </a:r>
            <a:r>
              <a:rPr lang="en-US" sz="3600" kern="0" dirty="0">
                <a:solidFill>
                  <a:srgbClr val="FFFF00"/>
                </a:solidFill>
                <a:latin typeface="Times New Roman" panose="02020603050405020304" pitchFamily="18" charset="0"/>
                <a:cs typeface="Times New Roman" panose="02020603050405020304" pitchFamily="18" charset="0"/>
                <a:sym typeface="+mn-ea"/>
              </a:rPr>
              <a:t>?</a:t>
            </a:r>
            <a:endParaRPr lang="en-US" sz="36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2" name="Text Box 1"/>
          <p:cNvSpPr txBox="1"/>
          <p:nvPr/>
        </p:nvSpPr>
        <p:spPr>
          <a:xfrm>
            <a:off x="572135" y="1847215"/>
            <a:ext cx="10789285" cy="1358900"/>
          </a:xfrm>
          <a:prstGeom prst="rect">
            <a:avLst/>
          </a:prstGeom>
          <a:noFill/>
        </p:spPr>
        <p:txBody>
          <a:bodyPr wrap="square" rtlCol="0" anchor="t">
            <a:noAutofit/>
          </a:bodyPr>
          <a:lstStyle/>
          <a:p>
            <a:pPr indent="457200" algn="just"/>
            <a:r>
              <a:rPr lang="en-US" sz="3600" dirty="0" err="1">
                <a:solidFill>
                  <a:schemeClr val="bg1"/>
                </a:solidFill>
                <a:latin typeface="Times New Roman" panose="02020603050405020304" pitchFamily="18" charset="0"/>
                <a:cs typeface="Times New Roman" panose="02020603050405020304" pitchFamily="18" charset="0"/>
                <a:sym typeface="+mn-ea"/>
              </a:rPr>
              <a:t>Xe</a:t>
            </a:r>
            <a:r>
              <a:rPr lang="en-US" sz="3600" dirty="0">
                <a:solidFill>
                  <a:schemeClr val="bg1"/>
                </a:solidFill>
                <a:latin typeface="Times New Roman" panose="02020603050405020304" pitchFamily="18" charset="0"/>
                <a:cs typeface="Times New Roman" panose="02020603050405020304" pitchFamily="18" charset="0"/>
                <a:sym typeface="+mn-ea"/>
              </a:rPr>
              <a:t> </a:t>
            </a:r>
            <a:r>
              <a:rPr lang="vi-VN" sz="3600" dirty="0">
                <a:solidFill>
                  <a:schemeClr val="bg1"/>
                </a:solidFill>
                <a:latin typeface="Times New Roman" panose="02020603050405020304" pitchFamily="18" charset="0"/>
                <a:cs typeface="Times New Roman" panose="02020603050405020304" pitchFamily="18" charset="0"/>
                <a:sym typeface="+mn-ea"/>
              </a:rPr>
              <a:t>chúng</a:t>
            </a:r>
            <a:r>
              <a:rPr lang="en-US" sz="3600" dirty="0">
                <a:solidFill>
                  <a:schemeClr val="bg1"/>
                </a:solidFill>
                <a:latin typeface="Times New Roman" panose="02020603050405020304" pitchFamily="18" charset="0"/>
                <a:cs typeface="Times New Roman" panose="02020603050405020304" pitchFamily="18" charset="0"/>
                <a:sym typeface="+mn-ea"/>
              </a:rPr>
              <a:t> </a:t>
            </a:r>
            <a:r>
              <a:rPr lang="vi-VN" sz="3600" dirty="0">
                <a:solidFill>
                  <a:schemeClr val="bg1"/>
                </a:solidFill>
                <a:latin typeface="Times New Roman" panose="02020603050405020304" pitchFamily="18" charset="0"/>
                <a:cs typeface="Times New Roman" panose="02020603050405020304" pitchFamily="18" charset="0"/>
                <a:sym typeface="+mn-ea"/>
              </a:rPr>
              <a:t>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p:txBody>
      </p:sp>
      <p:cxnSp>
        <p:nvCxnSpPr>
          <p:cNvPr id="6" name="Straight Connector 5"/>
          <p:cNvCxnSpPr/>
          <p:nvPr/>
        </p:nvCxnSpPr>
        <p:spPr>
          <a:xfrm>
            <a:off x="4276725" y="2962910"/>
            <a:ext cx="2961005" cy="6985"/>
          </a:xfrm>
          <a:prstGeom prst="line">
            <a:avLst/>
          </a:prstGeom>
          <a:ln w="57150">
            <a:solidFill>
              <a:srgbClr val="FF0000"/>
            </a:solidFill>
          </a:ln>
        </p:spPr>
        <p:style>
          <a:lnRef idx="2">
            <a:schemeClr val="accent1"/>
          </a:lnRef>
          <a:fillRef idx="0">
            <a:srgbClr val="FFFFFF"/>
          </a:fillRef>
          <a:effectRef idx="0">
            <a:srgbClr val="FFFFFF"/>
          </a:effectRef>
          <a:fontRef idx="minor">
            <a:schemeClr val="tx1"/>
          </a:fontRef>
        </p:style>
      </p:cxnSp>
      <p:cxnSp>
        <p:nvCxnSpPr>
          <p:cNvPr id="7" name="Straight Connector 6"/>
          <p:cNvCxnSpPr/>
          <p:nvPr/>
        </p:nvCxnSpPr>
        <p:spPr>
          <a:xfrm>
            <a:off x="6121400" y="4042410"/>
            <a:ext cx="732790" cy="1270"/>
          </a:xfrm>
          <a:prstGeom prst="line">
            <a:avLst/>
          </a:prstGeom>
          <a:ln w="57150">
            <a:solidFill>
              <a:srgbClr val="FF0000"/>
            </a:solidFill>
          </a:ln>
        </p:spPr>
        <p:style>
          <a:lnRef idx="2">
            <a:schemeClr val="accent1"/>
          </a:lnRef>
          <a:fillRef idx="0">
            <a:srgbClr val="FFFFFF"/>
          </a:fillRef>
          <a:effectRef idx="0">
            <a:srgbClr val="FFFFFF"/>
          </a:effectRef>
          <a:fontRef idx="minor">
            <a:schemeClr val="tx1"/>
          </a:fontRef>
        </p:style>
      </p:cxnSp>
      <p:cxnSp>
        <p:nvCxnSpPr>
          <p:cNvPr id="8" name="Straight Connector 7"/>
          <p:cNvCxnSpPr/>
          <p:nvPr/>
        </p:nvCxnSpPr>
        <p:spPr>
          <a:xfrm flipV="1">
            <a:off x="2044065" y="4606290"/>
            <a:ext cx="1647825" cy="3810"/>
          </a:xfrm>
          <a:prstGeom prst="line">
            <a:avLst/>
          </a:prstGeom>
          <a:ln w="57150">
            <a:solidFill>
              <a:srgbClr val="FF0000"/>
            </a:solidFill>
          </a:ln>
        </p:spPr>
        <p:style>
          <a:lnRef idx="2">
            <a:schemeClr val="accent1"/>
          </a:lnRef>
          <a:fillRef idx="0">
            <a:srgbClr val="FFFFFF"/>
          </a:fillRef>
          <a:effectRef idx="0">
            <a:srgbClr val="FFFFFF"/>
          </a:effectRef>
          <a:fontRef idx="minor">
            <a:schemeClr val="tx1"/>
          </a:fontRef>
        </p:style>
      </p:cxnSp>
      <p:cxnSp>
        <p:nvCxnSpPr>
          <p:cNvPr id="10" name="Straight Connector 9"/>
          <p:cNvCxnSpPr/>
          <p:nvPr/>
        </p:nvCxnSpPr>
        <p:spPr>
          <a:xfrm>
            <a:off x="5385435" y="4588510"/>
            <a:ext cx="4341495" cy="29210"/>
          </a:xfrm>
          <a:prstGeom prst="line">
            <a:avLst/>
          </a:prstGeom>
          <a:ln w="57150">
            <a:solidFill>
              <a:srgbClr val="FF0000"/>
            </a:solidFill>
          </a:ln>
        </p:spPr>
        <p:style>
          <a:lnRef idx="2">
            <a:schemeClr val="accent1"/>
          </a:lnRef>
          <a:fillRef idx="0">
            <a:srgbClr val="FFFFFF"/>
          </a:fillRef>
          <a:effectRef idx="0">
            <a:srgbClr val="FFFFFF"/>
          </a:effectRef>
          <a:fontRef idx="minor">
            <a:schemeClr val="tx1"/>
          </a:fontRef>
        </p:style>
      </p:cxnSp>
      <p:cxnSp>
        <p:nvCxnSpPr>
          <p:cNvPr id="16" name="Straight Connector 15"/>
          <p:cNvCxnSpPr/>
          <p:nvPr/>
        </p:nvCxnSpPr>
        <p:spPr>
          <a:xfrm>
            <a:off x="7587615" y="5179695"/>
            <a:ext cx="2716530" cy="3810"/>
          </a:xfrm>
          <a:prstGeom prst="line">
            <a:avLst/>
          </a:prstGeom>
          <a:ln w="57150">
            <a:solidFill>
              <a:srgbClr val="FF0000"/>
            </a:solidFill>
          </a:ln>
        </p:spPr>
        <p:style>
          <a:lnRef idx="2">
            <a:schemeClr val="accent1"/>
          </a:lnRef>
          <a:fillRef idx="0">
            <a:srgbClr val="FFFFFF"/>
          </a:fillRef>
          <a:effectRef idx="0">
            <a:srgbClr val="FFFFFF"/>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0372" y="422031"/>
          <a:ext cx="11438112" cy="6197601"/>
        </p:xfrm>
        <a:graphic>
          <a:graphicData uri="http://schemas.openxmlformats.org/drawingml/2006/table">
            <a:tbl>
              <a:tblPr firstRow="1" bandRow="1">
                <a:tableStyleId>{C4B1156A-380E-4F78-BDF5-A606A8083BF9}</a:tableStyleId>
              </a:tblPr>
              <a:tblGrid>
                <a:gridCol w="3933544">
                  <a:extLst>
                    <a:ext uri="{9D8B030D-6E8A-4147-A177-3AD203B41FA5}">
                      <a16:colId xmlns:a16="http://schemas.microsoft.com/office/drawing/2014/main" val="20000"/>
                    </a:ext>
                  </a:extLst>
                </a:gridCol>
                <a:gridCol w="7504568">
                  <a:extLst>
                    <a:ext uri="{9D8B030D-6E8A-4147-A177-3AD203B41FA5}">
                      <a16:colId xmlns:a16="http://schemas.microsoft.com/office/drawing/2014/main" val="20001"/>
                    </a:ext>
                  </a:extLst>
                </a:gridCol>
              </a:tblGrid>
              <a:tr h="1186477">
                <a:tc>
                  <a:txBody>
                    <a:bodyPr/>
                    <a:lstStyle/>
                    <a:p>
                      <a:endParaRPr lang="en-US" dirty="0">
                        <a:solidFill>
                          <a:schemeClr val="tx1"/>
                        </a:solidFill>
                      </a:endParaRPr>
                    </a:p>
                  </a:txBody>
                  <a:tcPr>
                    <a:solidFill>
                      <a:srgbClr val="92D050"/>
                    </a:solidFill>
                  </a:tcPr>
                </a:tc>
                <a:tc>
                  <a:txBody>
                    <a:bodyPr/>
                    <a:lstStyle/>
                    <a:p>
                      <a:endParaRPr lang="en-US" dirty="0">
                        <a:solidFill>
                          <a:schemeClr val="tx1"/>
                        </a:solidFill>
                      </a:endParaRPr>
                    </a:p>
                  </a:txBody>
                  <a:tcPr>
                    <a:solidFill>
                      <a:srgbClr val="92D050"/>
                    </a:solidFill>
                  </a:tcPr>
                </a:tc>
                <a:extLst>
                  <a:ext uri="{0D108BD9-81ED-4DB2-BD59-A6C34878D82A}">
                    <a16:rowId xmlns:a16="http://schemas.microsoft.com/office/drawing/2014/main" val="10000"/>
                  </a:ext>
                </a:extLst>
              </a:tr>
              <a:tr h="116372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55154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5586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72571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181428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9" name="Rectangle 8"/>
          <p:cNvSpPr/>
          <p:nvPr/>
        </p:nvSpPr>
        <p:spPr>
          <a:xfrm>
            <a:off x="519176" y="644333"/>
            <a:ext cx="3701124" cy="661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Cảnh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vật</a:t>
            </a:r>
            <a:r>
              <a:rPr lang="en-US" sz="3200" b="1" dirty="0">
                <a:solidFill>
                  <a:schemeClr val="tx1"/>
                </a:solidFill>
                <a:latin typeface="Times New Roman" panose="02020603050405020304" pitchFamily="18" charset="0"/>
                <a:cs typeface="Times New Roman" panose="02020603050405020304" pitchFamily="18" charset="0"/>
              </a:rPr>
              <a:t> </a:t>
            </a:r>
          </a:p>
          <a:p>
            <a:pPr algn="ctr"/>
            <a:endParaRPr lang="en-US" sz="32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5326744" y="718638"/>
            <a:ext cx="5401994" cy="61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Vẻ</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đẹp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cảnh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vật</a:t>
            </a:r>
            <a:endParaRPr lang="en-US" sz="3200" b="1" dirty="0">
              <a:solidFill>
                <a:schemeClr val="tx1"/>
              </a:solidFill>
              <a:latin typeface="Times New Roman" panose="02020603050405020304" pitchFamily="18" charset="0"/>
              <a:cs typeface="Times New Roman" panose="02020603050405020304" pitchFamily="18" charset="0"/>
            </a:endParaRPr>
          </a:p>
          <a:p>
            <a:pPr algn="ct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50520" y="1981200"/>
            <a:ext cx="3914775" cy="619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đám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mây</a:t>
            </a:r>
            <a:endParaRPr lang="en-US" sz="3200" dirty="0">
              <a:solidFill>
                <a:schemeClr val="tx1"/>
              </a:solidFill>
              <a:latin typeface="Times New Roman" panose="02020603050405020304" pitchFamily="18" charset="0"/>
              <a:cs typeface="Times New Roman" panose="02020603050405020304" pitchFamily="18" charset="0"/>
            </a:endParaRPr>
          </a:p>
          <a:p>
            <a:pPr algn="ct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26085" y="3307715"/>
            <a:ext cx="3839845" cy="619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dirty="0" err="1">
                <a:solidFill>
                  <a:schemeClr val="tx1"/>
                </a:solidFill>
                <a:latin typeface="Times New Roman" panose="02020603050405020304" pitchFamily="18" charset="0"/>
                <a:cs typeface="Times New Roman" panose="02020603050405020304" pitchFamily="18" charset="0"/>
              </a:rPr>
              <a:t>Rừng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cây</a:t>
            </a:r>
            <a:endParaRPr lang="en-US" sz="3200" dirty="0">
              <a:solidFill>
                <a:schemeClr val="tx1"/>
              </a:solidFill>
              <a:latin typeface="Times New Roman" panose="02020603050405020304" pitchFamily="18" charset="0"/>
              <a:cs typeface="Times New Roman" panose="02020603050405020304" pitchFamily="18" charset="0"/>
            </a:endParaRPr>
          </a:p>
          <a:p>
            <a:pPr algn="ct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18795" y="2643505"/>
            <a:ext cx="3793490" cy="619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dirty="0" err="1">
                <a:solidFill>
                  <a:schemeClr val="tx1"/>
                </a:solidFill>
                <a:latin typeface="Times New Roman" panose="02020603050405020304" pitchFamily="18" charset="0"/>
                <a:cs typeface="Times New Roman" panose="02020603050405020304" pitchFamily="18" charset="0"/>
              </a:rPr>
              <a:t>Thác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nước</a:t>
            </a:r>
            <a:endParaRPr lang="en-US" sz="3200" dirty="0">
              <a:solidFill>
                <a:schemeClr val="tx1"/>
              </a:solidFill>
              <a:latin typeface="Times New Roman" panose="02020603050405020304" pitchFamily="18" charset="0"/>
              <a:cs typeface="Times New Roman" panose="02020603050405020304" pitchFamily="18" charset="0"/>
            </a:endParaRPr>
          </a:p>
          <a:p>
            <a:pPr algn="ct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50520" y="4095750"/>
            <a:ext cx="3915410" cy="619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chuối</a:t>
            </a:r>
            <a:endParaRPr lang="en-US" sz="3200" dirty="0">
              <a:solidFill>
                <a:schemeClr val="tx1"/>
              </a:solidFill>
              <a:latin typeface="Times New Roman" panose="02020603050405020304" pitchFamily="18" charset="0"/>
              <a:cs typeface="Times New Roman" panose="02020603050405020304" pitchFamily="18" charset="0"/>
            </a:endParaRPr>
          </a:p>
          <a:p>
            <a:pPr algn="ct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50520" y="5189220"/>
            <a:ext cx="3915410" cy="619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dirty="0" err="1">
                <a:solidFill>
                  <a:schemeClr val="tx1"/>
                </a:solidFill>
                <a:latin typeface="Times New Roman" panose="02020603050405020304" pitchFamily="18" charset="0"/>
                <a:cs typeface="Times New Roman" panose="02020603050405020304" pitchFamily="18" charset="0"/>
              </a:rPr>
              <a:t>Mấy</a:t>
            </a:r>
            <a:r>
              <a:rPr lang="en-US" sz="3200" dirty="0">
                <a:solidFill>
                  <a:schemeClr val="tx1"/>
                </a:solidFill>
                <a:latin typeface="Times New Roman" panose="02020603050405020304" pitchFamily="18" charset="0"/>
                <a:cs typeface="Times New Roman" panose="02020603050405020304" pitchFamily="18" charset="0"/>
              </a:rPr>
              <a:t> con </a:t>
            </a:r>
            <a:r>
              <a:rPr lang="en-US" sz="3200" dirty="0" err="1">
                <a:solidFill>
                  <a:schemeClr val="tx1"/>
                </a:solidFill>
                <a:latin typeface="Times New Roman" panose="02020603050405020304" pitchFamily="18" charset="0"/>
                <a:cs typeface="Times New Roman" panose="02020603050405020304" pitchFamily="18" charset="0"/>
              </a:rPr>
              <a:t>ngựa</a:t>
            </a:r>
            <a:endParaRPr lang="en-US" sz="3200" dirty="0">
              <a:solidFill>
                <a:schemeClr val="tx1"/>
              </a:solidFill>
              <a:latin typeface="Times New Roman" panose="02020603050405020304" pitchFamily="18" charset="0"/>
              <a:cs typeface="Times New Roman" panose="02020603050405020304" pitchFamily="18" charset="0"/>
            </a:endParaRPr>
          </a:p>
          <a:p>
            <a:pPr algn="ct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4547544" y="1684671"/>
            <a:ext cx="7579594" cy="61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anose="02020603050405020304" pitchFamily="18"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a:p>
            <a:r>
              <a:rPr lang="en-US" sz="3200" dirty="0" err="1">
                <a:solidFill>
                  <a:schemeClr val="tx1"/>
                </a:solidFill>
                <a:latin typeface="Times New Roman" panose="02020603050405020304" pitchFamily="18" charset="0"/>
                <a:cs typeface="Times New Roman" panose="02020603050405020304" pitchFamily="18" charset="0"/>
              </a:rPr>
              <a:t>trắng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nhỏ</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xuống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cửa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kính</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tô</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bềnh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huyền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ảo</a:t>
            </a:r>
            <a:r>
              <a:rPr lang="en-US" sz="3200" dirty="0">
                <a:solidFill>
                  <a:schemeClr val="tx1"/>
                </a:solidFill>
                <a:latin typeface="Times New Roman" panose="02020603050405020304" pitchFamily="18" charset="0"/>
                <a:cs typeface="Times New Roman" panose="02020603050405020304" pitchFamily="18" charset="0"/>
              </a:rPr>
              <a:t>.</a:t>
            </a:r>
          </a:p>
          <a:p>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4477204" y="2688610"/>
            <a:ext cx="3967093" cy="61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trắng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xóa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tựa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mây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trời</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8" name="Rectangle 17"/>
          <p:cNvSpPr/>
          <p:nvPr/>
        </p:nvSpPr>
        <p:spPr>
          <a:xfrm>
            <a:off x="4331169" y="3307589"/>
            <a:ext cx="1829815" cy="61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âm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âm</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19" name="Rectangle 18"/>
          <p:cNvSpPr/>
          <p:nvPr/>
        </p:nvSpPr>
        <p:spPr>
          <a:xfrm>
            <a:off x="4311958" y="4067870"/>
            <a:ext cx="4151085" cy="61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rực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như</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ngọn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lửa</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0" name="Rectangle 19"/>
          <p:cNvSpPr/>
          <p:nvPr/>
        </p:nvSpPr>
        <p:spPr>
          <a:xfrm>
            <a:off x="4111436" y="4722212"/>
            <a:ext cx="5980394" cy="61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đ</a:t>
            </a:r>
            <a:r>
              <a:rPr lang="en-US" sz="3200" dirty="0" err="1">
                <a:solidFill>
                  <a:schemeClr val="tx1"/>
                </a:solidFill>
                <a:latin typeface="Times New Roman" panose="02020603050405020304" pitchFamily="18" charset="0"/>
                <a:cs typeface="Times New Roman" panose="02020603050405020304" pitchFamily="18" charset="0"/>
              </a:rPr>
              <a:t>ang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ăn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cỏ</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vườn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đào</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4227550" y="5275655"/>
            <a:ext cx="7405422" cy="100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l</a:t>
            </a:r>
            <a:r>
              <a:rPr lang="en-US" sz="3200" dirty="0" err="1">
                <a:solidFill>
                  <a:schemeClr val="tx1"/>
                </a:solidFill>
                <a:latin typeface="Times New Roman" panose="02020603050405020304" pitchFamily="18" charset="0"/>
                <a:cs typeface="Times New Roman" panose="02020603050405020304" pitchFamily="18" charset="0"/>
              </a:rPr>
              <a:t>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đen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huyền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tuyết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đỏ</a:t>
            </a:r>
            <a:r>
              <a:rPr lang="en-US" sz="3200" dirty="0">
                <a:solidFill>
                  <a:schemeClr val="tx1"/>
                </a:solidFill>
                <a:latin typeface="Times New Roman" panose="02020603050405020304" pitchFamily="18" charset="0"/>
                <a:cs typeface="Times New Roman" panose="02020603050405020304" pitchFamily="18" charset="0"/>
              </a:rPr>
              <a:t> son, </a:t>
            </a:r>
            <a:r>
              <a:rPr lang="en-US" sz="3200" dirty="0" err="1">
                <a:solidFill>
                  <a:schemeClr val="tx1"/>
                </a:solidFill>
                <a:latin typeface="Times New Roman" panose="02020603050405020304" pitchFamily="18" charset="0"/>
                <a:cs typeface="Times New Roman" panose="02020603050405020304" pitchFamily="18" charset="0"/>
              </a:rPr>
              <a:t>chân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dịu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dàng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chùm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đuôi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lướt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thướt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liễu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rủ</a:t>
            </a:r>
            <a:r>
              <a:rPr lang="en-US" sz="3200"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3709" y="1373112"/>
            <a:ext cx="10526714" cy="1200329"/>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Câu</a:t>
            </a:r>
            <a:r>
              <a:rPr lang="en-US" sz="3600" dirty="0">
                <a:solidFill>
                  <a:srgbClr val="FFFF00"/>
                </a:solidFill>
                <a:latin typeface="Times New Roman" panose="02020603050405020304" pitchFamily="18" charset="0"/>
                <a:cs typeface="Times New Roman" panose="02020603050405020304" pitchFamily="18" charset="0"/>
              </a:rPr>
              <a:t> 2: </a:t>
            </a:r>
            <a:r>
              <a:rPr lang="en-US" sz="3600" dirty="0" err="1">
                <a:solidFill>
                  <a:srgbClr val="FFFF00"/>
                </a:solidFill>
                <a:latin typeface="Times New Roman" panose="02020603050405020304" pitchFamily="18" charset="0"/>
                <a:cs typeface="Times New Roman" panose="02020603050405020304" pitchFamily="18" charset="0"/>
              </a:rPr>
              <a:t>Cảnh</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buổi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chiều</a:t>
            </a:r>
            <a:r>
              <a:rPr lang="en-US" sz="3600" dirty="0">
                <a:solidFill>
                  <a:srgbClr val="FFFF00"/>
                </a:solidFill>
                <a:latin typeface="Times New Roman" panose="02020603050405020304" pitchFamily="18" charset="0"/>
                <a:cs typeface="Times New Roman" panose="02020603050405020304" pitchFamily="18" charset="0"/>
              </a:rPr>
              <a:t> ở </a:t>
            </a:r>
            <a:r>
              <a:rPr lang="en-US" sz="3600" dirty="0" err="1">
                <a:solidFill>
                  <a:srgbClr val="FFFF00"/>
                </a:solidFill>
                <a:latin typeface="Times New Roman" panose="02020603050405020304" pitchFamily="18" charset="0"/>
                <a:cs typeface="Times New Roman" panose="02020603050405020304" pitchFamily="18" charset="0"/>
              </a:rPr>
              <a:t>thị</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trấn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nhỏ</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trên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đường</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đi</a:t>
            </a:r>
            <a:r>
              <a:rPr lang="en-US" sz="3600" dirty="0">
                <a:solidFill>
                  <a:srgbClr val="FFFF00"/>
                </a:solidFill>
                <a:latin typeface="Times New Roman" panose="02020603050405020304" pitchFamily="18" charset="0"/>
                <a:cs typeface="Times New Roman" panose="02020603050405020304" pitchFamily="18" charset="0"/>
              </a:rPr>
              <a:t> Sa Pa </a:t>
            </a:r>
            <a:r>
              <a:rPr lang="en-US" sz="3600" dirty="0" err="1">
                <a:solidFill>
                  <a:srgbClr val="FFFF00"/>
                </a:solidFill>
                <a:latin typeface="Times New Roman" panose="02020603050405020304" pitchFamily="18" charset="0"/>
                <a:cs typeface="Times New Roman" panose="02020603050405020304" pitchFamily="18" charset="0"/>
              </a:rPr>
              <a:t>được</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miêu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tả</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như</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thế</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nào</a:t>
            </a:r>
            <a:r>
              <a:rPr lang="en-US" sz="3600" dirty="0">
                <a:solidFill>
                  <a:srgbClr val="FFFF00"/>
                </a:solidFill>
                <a:latin typeface="Times New Roman" panose="02020603050405020304" pitchFamily="18" charset="0"/>
                <a:cs typeface="Times New Roman" panose="02020603050405020304" pitchFamily="18" charset="0"/>
              </a:rPr>
              <a:t>? </a:t>
            </a:r>
            <a:endParaRPr lang="en-US" sz="36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6" name="Rectangle 5"/>
          <p:cNvSpPr/>
          <p:nvPr/>
        </p:nvSpPr>
        <p:spPr>
          <a:xfrm>
            <a:off x="428926" y="2794535"/>
            <a:ext cx="10807716" cy="646331"/>
          </a:xfrm>
          <a:prstGeom prst="rect">
            <a:avLst/>
          </a:prstGeom>
        </p:spPr>
        <p:txBody>
          <a:bodyPr wrap="square">
            <a:spAutoFit/>
          </a:bodyPr>
          <a:lstStyle/>
          <a:p>
            <a:pPr algn="just"/>
            <a:r>
              <a:rPr lang="en-US" sz="3600"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Nắng</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vàng</a:t>
            </a:r>
            <a:r>
              <a:rPr lang="en-US" sz="3600" i="1" dirty="0">
                <a:solidFill>
                  <a:schemeClr val="bg1"/>
                </a:solidFill>
                <a:latin typeface="Times New Roman" panose="02020603050405020304" pitchFamily="18" charset="0"/>
                <a:cs typeface="Times New Roman" panose="02020603050405020304" pitchFamily="18" charset="0"/>
              </a:rPr>
              <a:t> hoe. </a:t>
            </a:r>
            <a:endParaRPr lang="en-US" sz="3600" b="1"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96" y="336234"/>
            <a:ext cx="827590" cy="864764"/>
          </a:xfrm>
          <a:prstGeom prst="rect">
            <a:avLst/>
          </a:prstGeom>
        </p:spPr>
      </p:pic>
      <p:sp>
        <p:nvSpPr>
          <p:cNvPr id="8"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88438" y="3439984"/>
            <a:ext cx="10807716" cy="1200329"/>
          </a:xfrm>
          <a:prstGeom prst="rect">
            <a:avLst/>
          </a:prstGeom>
        </p:spPr>
        <p:txBody>
          <a:bodyPr wrap="square">
            <a:spAutoFit/>
          </a:bodyPr>
          <a:lstStyle/>
          <a:p>
            <a:pPr algn="just"/>
            <a:r>
              <a:rPr lang="en-US" sz="3600"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Các</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bạn</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thiếu</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nhi</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dân</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tộc</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thiểu</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số</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quần</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áo</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sặc</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sỡ</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đang</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nô</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đùa</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trước</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cửa</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hàng</a:t>
            </a:r>
            <a:r>
              <a:rPr lang="en-US" sz="3600" i="1" dirty="0">
                <a:solidFill>
                  <a:schemeClr val="bg1"/>
                </a:solidFill>
                <a:latin typeface="Times New Roman" panose="02020603050405020304" pitchFamily="18" charset="0"/>
                <a:cs typeface="Times New Roman" panose="02020603050405020304" pitchFamily="18" charset="0"/>
              </a:rPr>
              <a:t>. </a:t>
            </a:r>
            <a:endParaRPr lang="en-US" sz="3600" b="1"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10" name="Rectangle 9"/>
          <p:cNvSpPr/>
          <p:nvPr/>
        </p:nvSpPr>
        <p:spPr>
          <a:xfrm>
            <a:off x="428926" y="4455667"/>
            <a:ext cx="10807716" cy="1200329"/>
          </a:xfrm>
          <a:prstGeom prst="rect">
            <a:avLst/>
          </a:prstGeom>
        </p:spPr>
        <p:txBody>
          <a:bodyPr wrap="square">
            <a:spAutoFit/>
          </a:bodyPr>
          <a:lstStyle/>
          <a:p>
            <a:pPr algn="just"/>
            <a:r>
              <a:rPr lang="en-US" sz="3600"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Hoàng</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hôn</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áp</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phiên</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chợ</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người</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và</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ngựa</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dập</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dìu</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trong</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sương</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núi</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tím</a:t>
            </a:r>
            <a:r>
              <a:rPr lang="en-US" sz="3600" i="1" dirty="0">
                <a:solidFill>
                  <a:schemeClr val="bg1"/>
                </a:solidFill>
                <a:latin typeface="Times New Roman" panose="02020603050405020304" pitchFamily="18" charset="0"/>
                <a:cs typeface="Times New Roman" panose="02020603050405020304" pitchFamily="18" charset="0"/>
              </a:rPr>
              <a:t> </a:t>
            </a:r>
            <a:r>
              <a:rPr lang="en-US" sz="3600" i="1" dirty="0" err="1">
                <a:solidFill>
                  <a:schemeClr val="bg1"/>
                </a:solidFill>
                <a:latin typeface="Times New Roman" panose="02020603050405020304" pitchFamily="18" charset="0"/>
                <a:cs typeface="Times New Roman" panose="02020603050405020304" pitchFamily="18" charset="0"/>
              </a:rPr>
              <a:t>nhạt</a:t>
            </a:r>
            <a:r>
              <a:rPr lang="en-US" sz="3600" i="1" dirty="0">
                <a:solidFill>
                  <a:schemeClr val="bg1"/>
                </a:solidFill>
                <a:latin typeface="Times New Roman" panose="02020603050405020304" pitchFamily="18" charset="0"/>
                <a:cs typeface="Times New Roman" panose="02020603050405020304" pitchFamily="18" charset="0"/>
              </a:rPr>
              <a:t>.</a:t>
            </a:r>
            <a:endParaRPr lang="en-US" sz="3600" b="1"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Text Box 1"/>
          <p:cNvSpPr txBox="1"/>
          <p:nvPr/>
        </p:nvSpPr>
        <p:spPr>
          <a:xfrm>
            <a:off x="701040" y="2584450"/>
            <a:ext cx="10789285" cy="1358900"/>
          </a:xfrm>
          <a:prstGeom prst="rect">
            <a:avLst/>
          </a:prstGeom>
          <a:noFill/>
        </p:spPr>
        <p:txBody>
          <a:bodyPr wrap="square" rtlCol="0" anchor="t">
            <a:noAutofit/>
          </a:bodyPr>
          <a:lstStyle/>
          <a:p>
            <a:pPr indent="457200" algn="just"/>
            <a:r>
              <a:rPr lang="vi-VN" sz="3600" dirty="0">
                <a:solidFill>
                  <a:schemeClr val="bg1"/>
                </a:solidFill>
                <a:latin typeface="Times New Roman" panose="02020603050405020304" pitchFamily="18" charset="0"/>
                <a:cs typeface="Times New Roman" panose="02020603050405020304" pitchFamily="18" charset="0"/>
                <a:sym typeface="+mn-ea"/>
              </a:rPr>
              <a:t>Buổi chiều, xe dừng lại ở một thị trấn nhỏ. Nắng phố huyện vàng hoe. Những em bé </a:t>
            </a:r>
            <a:r>
              <a:rPr lang="en-US" sz="3600" dirty="0">
                <a:solidFill>
                  <a:schemeClr val="bg1"/>
                </a:solidFill>
                <a:latin typeface="Times New Roman" panose="02020603050405020304" pitchFamily="18" charset="0"/>
                <a:cs typeface="Times New Roman" panose="02020603050405020304" pitchFamily="18" charset="0"/>
                <a:sym typeface="+mn-ea"/>
              </a:rPr>
              <a:t>M</a:t>
            </a:r>
            <a:r>
              <a:rPr lang="vi-VN" sz="3600" dirty="0">
                <a:solidFill>
                  <a:schemeClr val="bg1"/>
                </a:solidFill>
                <a:latin typeface="Times New Roman" panose="02020603050405020304" pitchFamily="18" charset="0"/>
                <a:cs typeface="Times New Roman" panose="02020603050405020304" pitchFamily="18" charset="0"/>
                <a:sym typeface="+mn-ea"/>
              </a:rPr>
              <a:t>ông, những em bé Tu Dí, Phù Lá quần áo sặc sỡ đang chơi đùa trước cửa hàng. Hoàng hôn, áp phiên của phiên chợ thị trấn, người ngựa dập dìu chìm trong sương núi tím nhạt.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1"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8" grpId="0" animBg="1"/>
      <p:bldP spid="9" grpId="0"/>
      <p:bldP spid="9" grpId="1"/>
      <p:bldP spid="10" grpId="0"/>
      <p:bldP spid="10" grpId="1"/>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6871" y="1237896"/>
            <a:ext cx="11535164" cy="1754326"/>
          </a:xfrm>
          <a:prstGeom prst="rect">
            <a:avLst/>
          </a:prstGeom>
        </p:spPr>
        <p:txBody>
          <a:bodyPr wrap="square">
            <a:spAutoFit/>
          </a:bodyPr>
          <a:lstStyle/>
          <a:p>
            <a:pPr marL="0" lvl="1" algn="just"/>
            <a:r>
              <a:rPr lang="en-US" sz="3600" dirty="0" err="1">
                <a:solidFill>
                  <a:srgbClr val="FFFF00"/>
                </a:solidFill>
                <a:latin typeface="Times New Roman" panose="02020603050405020304" pitchFamily="18" charset="0"/>
                <a:cs typeface="Times New Roman" panose="02020603050405020304" pitchFamily="18" charset="0"/>
              </a:rPr>
              <a:t>Câu</a:t>
            </a:r>
            <a:r>
              <a:rPr lang="en-US" sz="3600" dirty="0">
                <a:solidFill>
                  <a:srgbClr val="FFFF00"/>
                </a:solidFill>
                <a:latin typeface="Times New Roman" panose="02020603050405020304" pitchFamily="18" charset="0"/>
                <a:cs typeface="Times New Roman" panose="02020603050405020304" pitchFamily="18" charset="0"/>
              </a:rPr>
              <a:t> 3: </a:t>
            </a:r>
            <a:r>
              <a:rPr lang="en-US" sz="3600" dirty="0" err="1">
                <a:solidFill>
                  <a:srgbClr val="FFFF00"/>
                </a:solidFill>
                <a:latin typeface="Times New Roman" panose="02020603050405020304" pitchFamily="18" charset="0"/>
                <a:cs typeface="Times New Roman" panose="02020603050405020304" pitchFamily="18" charset="0"/>
              </a:rPr>
              <a:t>Cụm</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từ</a:t>
            </a:r>
            <a:r>
              <a:rPr lang="en-US" sz="3600" dirty="0">
                <a:solidFill>
                  <a:srgbClr val="FFFF00"/>
                </a:solidFill>
                <a:latin typeface="Times New Roman" panose="02020603050405020304" pitchFamily="18" charset="0"/>
                <a:cs typeface="Times New Roman" panose="02020603050405020304" pitchFamily="18" charset="0"/>
              </a:rPr>
              <a:t> “ </a:t>
            </a:r>
            <a:r>
              <a:rPr lang="en-US" sz="3600" b="1" i="1" dirty="0" err="1">
                <a:solidFill>
                  <a:schemeClr val="bg1"/>
                </a:solidFill>
                <a:latin typeface="Times New Roman" panose="02020603050405020304" pitchFamily="18" charset="0"/>
                <a:cs typeface="Times New Roman" panose="02020603050405020304" pitchFamily="18" charset="0"/>
              </a:rPr>
              <a:t>thoắt</a:t>
            </a:r>
            <a:r>
              <a:rPr lang="en-US" sz="3600" b="1" i="1" dirty="0">
                <a:solidFill>
                  <a:schemeClr val="bg1"/>
                </a:solidFill>
                <a:latin typeface="Times New Roman" panose="02020603050405020304" pitchFamily="18" charset="0"/>
                <a:cs typeface="Times New Roman" panose="02020603050405020304" pitchFamily="18" charset="0"/>
              </a:rPr>
              <a:t> </a:t>
            </a:r>
            <a:r>
              <a:rPr lang="en-US" sz="3600" b="1" i="1" dirty="0" err="1">
                <a:solidFill>
                  <a:schemeClr val="bg1"/>
                </a:solidFill>
                <a:latin typeface="Times New Roman" panose="02020603050405020304" pitchFamily="18" charset="0"/>
                <a:cs typeface="Times New Roman" panose="02020603050405020304" pitchFamily="18" charset="0"/>
              </a:rPr>
              <a:t>cái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lặp</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lại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nhiều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lần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trong</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đoạn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miêu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tả</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cảnh</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thiên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nhiên</a:t>
            </a:r>
            <a:r>
              <a:rPr lang="en-US" sz="3600" dirty="0">
                <a:solidFill>
                  <a:srgbClr val="FFFF00"/>
                </a:solidFill>
                <a:latin typeface="Times New Roman" panose="02020603050405020304" pitchFamily="18" charset="0"/>
                <a:cs typeface="Times New Roman" panose="02020603050405020304" pitchFamily="18" charset="0"/>
              </a:rPr>
              <a:t> ở Sa Pa </a:t>
            </a:r>
            <a:r>
              <a:rPr lang="en-US" sz="3600" dirty="0" err="1">
                <a:solidFill>
                  <a:srgbClr val="FFFF00"/>
                </a:solidFill>
                <a:latin typeface="Times New Roman" panose="02020603050405020304" pitchFamily="18" charset="0"/>
                <a:cs typeface="Times New Roman" panose="02020603050405020304" pitchFamily="18" charset="0"/>
              </a:rPr>
              <a:t>muốn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nhấn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mạnh</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điều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gì</a:t>
            </a:r>
            <a:r>
              <a:rPr lang="en-US" sz="3600"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Tìm</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đúng</a:t>
            </a:r>
            <a:r>
              <a:rPr lang="en-US" sz="3600" dirty="0">
                <a:solidFill>
                  <a:srgbClr val="FFFF00"/>
                </a:solidFill>
                <a:latin typeface="Times New Roman" panose="02020603050405020304" pitchFamily="18" charset="0"/>
                <a:cs typeface="Times New Roman" panose="02020603050405020304" pitchFamily="18" charset="0"/>
              </a:rPr>
              <a:t>.</a:t>
            </a:r>
            <a:endParaRPr lang="en-US" sz="36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6" name="Rectangle 5"/>
          <p:cNvSpPr/>
          <p:nvPr/>
        </p:nvSpPr>
        <p:spPr>
          <a:xfrm>
            <a:off x="493696" y="3262313"/>
            <a:ext cx="11430000" cy="74851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3200" dirty="0">
              <a:effectLst/>
              <a:latin typeface="Times New Roman" panose="02020603050405020304" pitchFamily="18" charset="0"/>
              <a:ea typeface="Calibri" panose="020F0502020204030204" charset="0"/>
              <a:cs typeface="Times New Roman" panose="02020603050405020304" pitchFamily="18" charset="0"/>
            </a:endParaRPr>
          </a:p>
          <a:p>
            <a:pPr algn="just"/>
            <a:endParaRPr lang="en-US" sz="3200" dirty="0">
              <a:solidFill>
                <a:schemeClr val="tx1"/>
              </a:solidFill>
              <a:latin typeface="Times New Roman" panose="02020603050405020304" pitchFamily="18" charset="0"/>
              <a:cs typeface="Times New Roman" panose="02020603050405020304" pitchFamily="18" charset="0"/>
            </a:endParaRPr>
          </a:p>
          <a:p>
            <a:pPr algn="just"/>
            <a:r>
              <a:rPr lang="en-US"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Bốn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mùa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tiếp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nhau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nhanh</a:t>
            </a:r>
            <a:r>
              <a:rPr lang="en-US" sz="3200" dirty="0">
                <a:solidFill>
                  <a:schemeClr val="tx1"/>
                </a:solidFill>
                <a:latin typeface="Times New Roman" panose="02020603050405020304" pitchFamily="18" charset="0"/>
                <a:cs typeface="Times New Roman" panose="02020603050405020304" pitchFamily="18" charset="0"/>
              </a:rPr>
              <a:t>.</a:t>
            </a:r>
          </a:p>
          <a:p>
            <a:pPr algn="just"/>
            <a:r>
              <a:rPr lang="en-GB" sz="3200"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p>
            <a:pPr algn="ctr"/>
            <a:endParaRPr lang="en-US" sz="3200" dirty="0"/>
          </a:p>
        </p:txBody>
      </p:sp>
      <p:sp>
        <p:nvSpPr>
          <p:cNvPr id="7" name="Rectangle 6"/>
          <p:cNvSpPr/>
          <p:nvPr/>
        </p:nvSpPr>
        <p:spPr>
          <a:xfrm>
            <a:off x="493696" y="4089280"/>
            <a:ext cx="11430000" cy="6461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3200" dirty="0">
              <a:effectLst/>
              <a:latin typeface="Times New Roman" panose="02020603050405020304" pitchFamily="18" charset="0"/>
              <a:ea typeface="Calibri" panose="020F0502020204030204" charset="0"/>
              <a:cs typeface="Times New Roman" panose="02020603050405020304" pitchFamily="18" charset="0"/>
            </a:endParaRPr>
          </a:p>
          <a:p>
            <a:pPr algn="just"/>
            <a:endPar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endParaRPr>
          </a:p>
          <a:p>
            <a:pPr algn="just"/>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B.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Cảnh</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vật</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thiên</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nhiên</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và</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thời</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thiết</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Sa Pa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thay</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đổi</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từng</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ngày</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a:t>
            </a:r>
          </a:p>
          <a:p>
            <a:pPr algn="just"/>
            <a:endParaRPr lang="en-US" sz="3200" dirty="0">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p>
            <a:pPr algn="just"/>
            <a:endParaRPr lang="en-US" sz="3200" dirty="0"/>
          </a:p>
        </p:txBody>
      </p:sp>
      <p:sp>
        <p:nvSpPr>
          <p:cNvPr id="8" name="Rectangle 7"/>
          <p:cNvSpPr/>
          <p:nvPr/>
        </p:nvSpPr>
        <p:spPr>
          <a:xfrm>
            <a:off x="493696" y="4803113"/>
            <a:ext cx="11430000" cy="8993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endParaRPr>
          </a:p>
          <a:p>
            <a:pPr algn="just"/>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C.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Một</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ngày</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ở Sa Pa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như</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trải</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qua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nhiều</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mùa</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tạo</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cảm</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giác</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bất</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ngờ</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thú</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vị</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a:t>
            </a:r>
          </a:p>
          <a:p>
            <a:pPr algn="just"/>
            <a:endParaRPr lang="en-GB" sz="3200" dirty="0">
              <a:solidFill>
                <a:schemeClr val="tx1"/>
              </a:solidFill>
              <a:effectLst/>
              <a:latin typeface="Times New Roman" panose="02020603050405020304" pitchFamily="18" charset="0"/>
              <a:ea typeface="Calibri" panose="020F0502020204030204" charset="0"/>
            </a:endParaRPr>
          </a:p>
        </p:txBody>
      </p:sp>
      <p:sp>
        <p:nvSpPr>
          <p:cNvPr id="9" name="Rounded Rectangle 17"/>
          <p:cNvSpPr/>
          <p:nvPr/>
        </p:nvSpPr>
        <p:spPr>
          <a:xfrm>
            <a:off x="1321286" y="28144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96" y="307658"/>
            <a:ext cx="827590" cy="864764"/>
          </a:xfrm>
          <a:prstGeom prst="rect">
            <a:avLst/>
          </a:prstGeom>
        </p:spPr>
      </p:pic>
      <p:sp>
        <p:nvSpPr>
          <p:cNvPr id="11" name="Rectangle 10"/>
          <p:cNvSpPr/>
          <p:nvPr/>
        </p:nvSpPr>
        <p:spPr>
          <a:xfrm>
            <a:off x="493696" y="5849258"/>
            <a:ext cx="11430000" cy="68031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endParaRPr>
          </a:p>
          <a:p>
            <a:pPr algn="just"/>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D.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Một</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ngày</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ở Sa Pa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rất</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dài</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có</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đủ</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bốn</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mùa</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a:t>
            </a:r>
          </a:p>
          <a:p>
            <a:pPr algn="just"/>
            <a:endParaRPr lang="en-US" sz="3200" dirty="0">
              <a:solidFill>
                <a:schemeClr val="tx1"/>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6871" y="1237896"/>
            <a:ext cx="11535164" cy="1754326"/>
          </a:xfrm>
          <a:prstGeom prst="rect">
            <a:avLst/>
          </a:prstGeom>
        </p:spPr>
        <p:txBody>
          <a:bodyPr wrap="square">
            <a:spAutoFit/>
          </a:bodyPr>
          <a:lstStyle/>
          <a:p>
            <a:pPr marL="0" lvl="1" algn="just"/>
            <a:r>
              <a:rPr lang="en-US" sz="3600" dirty="0" err="1">
                <a:solidFill>
                  <a:srgbClr val="FFFF00"/>
                </a:solidFill>
                <a:latin typeface="Times New Roman" panose="02020603050405020304" pitchFamily="18" charset="0"/>
                <a:cs typeface="Times New Roman" panose="02020603050405020304" pitchFamily="18" charset="0"/>
              </a:rPr>
              <a:t>Câu</a:t>
            </a:r>
            <a:r>
              <a:rPr lang="en-US" sz="3600" dirty="0">
                <a:solidFill>
                  <a:srgbClr val="FFFF00"/>
                </a:solidFill>
                <a:latin typeface="Times New Roman" panose="02020603050405020304" pitchFamily="18" charset="0"/>
                <a:cs typeface="Times New Roman" panose="02020603050405020304" pitchFamily="18" charset="0"/>
              </a:rPr>
              <a:t> 3: </a:t>
            </a:r>
            <a:r>
              <a:rPr lang="en-US" sz="3600" dirty="0" err="1">
                <a:solidFill>
                  <a:srgbClr val="FFFF00"/>
                </a:solidFill>
                <a:latin typeface="Times New Roman" panose="02020603050405020304" pitchFamily="18" charset="0"/>
                <a:cs typeface="Times New Roman" panose="02020603050405020304" pitchFamily="18" charset="0"/>
              </a:rPr>
              <a:t>Cụm</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từ</a:t>
            </a:r>
            <a:r>
              <a:rPr lang="en-US" sz="3600" dirty="0">
                <a:solidFill>
                  <a:srgbClr val="FFFF00"/>
                </a:solidFill>
                <a:latin typeface="Times New Roman" panose="02020603050405020304" pitchFamily="18" charset="0"/>
                <a:cs typeface="Times New Roman" panose="02020603050405020304" pitchFamily="18" charset="0"/>
              </a:rPr>
              <a:t> “ </a:t>
            </a:r>
            <a:r>
              <a:rPr lang="en-US" sz="3600" b="1" i="1" dirty="0" err="1">
                <a:solidFill>
                  <a:schemeClr val="bg1"/>
                </a:solidFill>
                <a:latin typeface="Times New Roman" panose="02020603050405020304" pitchFamily="18" charset="0"/>
                <a:cs typeface="Times New Roman" panose="02020603050405020304" pitchFamily="18" charset="0"/>
              </a:rPr>
              <a:t>thoắt</a:t>
            </a:r>
            <a:r>
              <a:rPr lang="en-US" sz="3600" b="1" i="1" dirty="0">
                <a:solidFill>
                  <a:schemeClr val="bg1"/>
                </a:solidFill>
                <a:latin typeface="Times New Roman" panose="02020603050405020304" pitchFamily="18" charset="0"/>
                <a:cs typeface="Times New Roman" panose="02020603050405020304" pitchFamily="18" charset="0"/>
              </a:rPr>
              <a:t> </a:t>
            </a:r>
            <a:r>
              <a:rPr lang="en-US" sz="3600" b="1" i="1" dirty="0" err="1">
                <a:solidFill>
                  <a:schemeClr val="bg1"/>
                </a:solidFill>
                <a:latin typeface="Times New Roman" panose="02020603050405020304" pitchFamily="18" charset="0"/>
                <a:cs typeface="Times New Roman" panose="02020603050405020304" pitchFamily="18" charset="0"/>
              </a:rPr>
              <a:t>cái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lặp</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lại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nhiều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lần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trong</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đoạn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miêu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tả</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cảnh</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thiên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nhiên</a:t>
            </a:r>
            <a:r>
              <a:rPr lang="en-US" sz="3600" dirty="0">
                <a:solidFill>
                  <a:srgbClr val="FFFF00"/>
                </a:solidFill>
                <a:latin typeface="Times New Roman" panose="02020603050405020304" pitchFamily="18" charset="0"/>
                <a:cs typeface="Times New Roman" panose="02020603050405020304" pitchFamily="18" charset="0"/>
              </a:rPr>
              <a:t> ở Sa Pa </a:t>
            </a:r>
            <a:r>
              <a:rPr lang="en-US" sz="3600" dirty="0" err="1">
                <a:solidFill>
                  <a:srgbClr val="FFFF00"/>
                </a:solidFill>
                <a:latin typeface="Times New Roman" panose="02020603050405020304" pitchFamily="18" charset="0"/>
                <a:cs typeface="Times New Roman" panose="02020603050405020304" pitchFamily="18" charset="0"/>
              </a:rPr>
              <a:t>muốn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nhấn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mạnh</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điều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gì</a:t>
            </a:r>
            <a:r>
              <a:rPr lang="en-US" sz="3600"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Tìm</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đúng</a:t>
            </a:r>
            <a:r>
              <a:rPr lang="en-US" sz="3600" dirty="0">
                <a:solidFill>
                  <a:srgbClr val="FFFF00"/>
                </a:solidFill>
                <a:latin typeface="Times New Roman" panose="02020603050405020304" pitchFamily="18" charset="0"/>
                <a:cs typeface="Times New Roman" panose="02020603050405020304" pitchFamily="18" charset="0"/>
              </a:rPr>
              <a:t>.</a:t>
            </a:r>
            <a:endParaRPr lang="en-US" sz="36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ounded Rectangle 17"/>
          <p:cNvSpPr/>
          <p:nvPr/>
        </p:nvSpPr>
        <p:spPr>
          <a:xfrm>
            <a:off x="1321286" y="28144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96" y="307658"/>
            <a:ext cx="827590" cy="864764"/>
          </a:xfrm>
          <a:prstGeom prst="rect">
            <a:avLst/>
          </a:prstGeom>
        </p:spPr>
      </p:pic>
      <p:sp>
        <p:nvSpPr>
          <p:cNvPr id="2" name="Text Box 1"/>
          <p:cNvSpPr txBox="1"/>
          <p:nvPr/>
        </p:nvSpPr>
        <p:spPr>
          <a:xfrm>
            <a:off x="306070" y="2992120"/>
            <a:ext cx="11403965" cy="3969385"/>
          </a:xfrm>
          <a:prstGeom prst="rect">
            <a:avLst/>
          </a:prstGeom>
          <a:noFill/>
        </p:spPr>
        <p:txBody>
          <a:bodyPr wrap="square" rtlCol="0" anchor="t">
            <a:spAutoFit/>
          </a:bodyPr>
          <a:lstStyle/>
          <a:p>
            <a:pPr marL="73660" lvl="1" indent="457200" algn="just">
              <a:buNone/>
              <a:defRPr/>
            </a:pPr>
            <a:r>
              <a:rPr lang="fr-FR" sz="3600" dirty="0" err="1">
                <a:solidFill>
                  <a:schemeClr val="bg1"/>
                </a:solidFill>
                <a:latin typeface="Times New Roman" panose="02020603050405020304" pitchFamily="18" charset="0"/>
                <a:cs typeface="Times New Roman" panose="02020603050405020304" pitchFamily="18" charset="0"/>
                <a:sym typeface="+mn-ea"/>
              </a:rPr>
              <a:t>Hôm</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sau</a:t>
            </a:r>
            <a:r>
              <a:rPr lang="en-US" altLang="fr-FR" sz="3600" dirty="0" err="1">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chúng</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tôi</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đi</a:t>
            </a:r>
            <a:r>
              <a:rPr lang="fr-FR" sz="3600" dirty="0">
                <a:solidFill>
                  <a:schemeClr val="bg1"/>
                </a:solidFill>
                <a:latin typeface="Times New Roman" panose="02020603050405020304" pitchFamily="18" charset="0"/>
                <a:cs typeface="Times New Roman" panose="02020603050405020304" pitchFamily="18" charset="0"/>
                <a:sym typeface="+mn-ea"/>
              </a:rPr>
              <a:t> Sa Pa. </a:t>
            </a:r>
            <a:r>
              <a:rPr lang="fr-FR" sz="3600" dirty="0" err="1">
                <a:solidFill>
                  <a:schemeClr val="bg1"/>
                </a:solidFill>
                <a:latin typeface="Times New Roman" panose="02020603050405020304" pitchFamily="18" charset="0"/>
                <a:cs typeface="Times New Roman" panose="02020603050405020304" pitchFamily="18" charset="0"/>
                <a:sym typeface="+mn-ea"/>
              </a:rPr>
              <a:t>Phong</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cảnh</a:t>
            </a:r>
            <a:r>
              <a:rPr lang="fr-FR" sz="3600" dirty="0">
                <a:solidFill>
                  <a:schemeClr val="bg1"/>
                </a:solidFill>
                <a:latin typeface="Times New Roman" panose="02020603050405020304" pitchFamily="18" charset="0"/>
                <a:cs typeface="Times New Roman" panose="02020603050405020304" pitchFamily="18" charset="0"/>
                <a:sym typeface="+mn-ea"/>
              </a:rPr>
              <a:t> ở </a:t>
            </a:r>
            <a:r>
              <a:rPr lang="fr-FR" sz="3600" dirty="0" err="1">
                <a:solidFill>
                  <a:schemeClr val="bg1"/>
                </a:solidFill>
                <a:latin typeface="Times New Roman" panose="02020603050405020304" pitchFamily="18" charset="0"/>
                <a:cs typeface="Times New Roman" panose="02020603050405020304" pitchFamily="18" charset="0"/>
                <a:sym typeface="+mn-ea"/>
              </a:rPr>
              <a:t>đây</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thật</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đẹp</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Thoắt</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cái</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lá</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vàng</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rơi</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trong</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khoảnh</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khắc</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mùa</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thu</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Thoắt</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cái</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trắng</a:t>
            </a:r>
            <a:r>
              <a:rPr lang="fr-FR" sz="3600" dirty="0">
                <a:solidFill>
                  <a:schemeClr val="bg1"/>
                </a:solidFill>
                <a:latin typeface="Times New Roman" panose="02020603050405020304" pitchFamily="18" charset="0"/>
                <a:cs typeface="Times New Roman" panose="02020603050405020304" pitchFamily="18" charset="0"/>
                <a:sym typeface="+mn-ea"/>
              </a:rPr>
              <a:t> long </a:t>
            </a:r>
            <a:r>
              <a:rPr lang="fr-FR" sz="3600" dirty="0" err="1">
                <a:solidFill>
                  <a:schemeClr val="bg1"/>
                </a:solidFill>
                <a:latin typeface="Times New Roman" panose="02020603050405020304" pitchFamily="18" charset="0"/>
                <a:cs typeface="Times New Roman" panose="02020603050405020304" pitchFamily="18" charset="0"/>
                <a:sym typeface="+mn-ea"/>
              </a:rPr>
              <a:t>lanh</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một</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cơn</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mưa</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tuyết</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trên</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những</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cành</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đào</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lê</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mận</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Thoắt</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cái</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gió</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xuân</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hây</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hẩy</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nồng</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nàn</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với</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những</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bông</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hoa</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lay</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ơn</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màu</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đen</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nhung</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hiếm</a:t>
            </a:r>
            <a:r>
              <a:rPr lang="fr-FR" sz="3600" dirty="0">
                <a:solidFill>
                  <a:schemeClr val="bg1"/>
                </a:solidFill>
                <a:latin typeface="Times New Roman" panose="02020603050405020304" pitchFamily="18" charset="0"/>
                <a:cs typeface="Times New Roman" panose="02020603050405020304" pitchFamily="18" charset="0"/>
                <a:sym typeface="+mn-ea"/>
              </a:rPr>
              <a:t> </a:t>
            </a:r>
            <a:r>
              <a:rPr lang="fr-FR" sz="3600" dirty="0" err="1">
                <a:solidFill>
                  <a:schemeClr val="bg1"/>
                </a:solidFill>
                <a:latin typeface="Times New Roman" panose="02020603050405020304" pitchFamily="18" charset="0"/>
                <a:cs typeface="Times New Roman" panose="02020603050405020304" pitchFamily="18" charset="0"/>
                <a:sym typeface="+mn-ea"/>
              </a:rPr>
              <a:t>quý</a:t>
            </a:r>
            <a:r>
              <a:rPr lang="fr-FR" sz="3600" dirty="0">
                <a:solidFill>
                  <a:schemeClr val="bg1"/>
                </a:solidFill>
                <a:latin typeface="Times New Roman" panose="02020603050405020304" pitchFamily="18" charset="0"/>
                <a:cs typeface="Times New Roman" panose="02020603050405020304" pitchFamily="18" charset="0"/>
                <a:sym typeface="+mn-ea"/>
              </a:rPr>
              <a:t>.</a:t>
            </a:r>
            <a:endParaRPr lang="fr-FR" sz="3600" dirty="0">
              <a:solidFill>
                <a:schemeClr val="bg1"/>
              </a:solidFill>
              <a:latin typeface="Times New Roman" panose="02020603050405020304" pitchFamily="18" charset="0"/>
              <a:cs typeface="Times New Roman" panose="02020603050405020304" pitchFamily="18" charset="0"/>
            </a:endParaRPr>
          </a:p>
          <a:p>
            <a:pPr marL="73660" lvl="1" indent="457200" algn="just">
              <a:buNone/>
              <a:defRPr/>
            </a:pPr>
            <a:r>
              <a:rPr lang="fr-FR" sz="3600" spc="40" dirty="0">
                <a:solidFill>
                  <a:schemeClr val="bg1"/>
                </a:solidFill>
                <a:latin typeface="Times New Roman" panose="02020603050405020304" pitchFamily="18" charset="0"/>
                <a:cs typeface="Times New Roman" panose="02020603050405020304" pitchFamily="18" charset="0"/>
                <a:sym typeface="+mn-ea"/>
              </a:rPr>
              <a:t>Sa Pa </a:t>
            </a:r>
            <a:r>
              <a:rPr lang="fr-FR" sz="3600" spc="40" dirty="0" err="1">
                <a:solidFill>
                  <a:schemeClr val="bg1"/>
                </a:solidFill>
                <a:latin typeface="Times New Roman" panose="02020603050405020304" pitchFamily="18" charset="0"/>
                <a:cs typeface="Times New Roman" panose="02020603050405020304" pitchFamily="18" charset="0"/>
                <a:sym typeface="+mn-ea"/>
              </a:rPr>
              <a:t>quả</a:t>
            </a:r>
            <a:r>
              <a:rPr lang="fr-FR" sz="3600" spc="40" dirty="0">
                <a:solidFill>
                  <a:schemeClr val="bg1"/>
                </a:solidFill>
                <a:latin typeface="Times New Roman" panose="02020603050405020304" pitchFamily="18" charset="0"/>
                <a:cs typeface="Times New Roman" panose="02020603050405020304" pitchFamily="18" charset="0"/>
                <a:sym typeface="+mn-ea"/>
              </a:rPr>
              <a:t> là </a:t>
            </a:r>
            <a:r>
              <a:rPr lang="fr-FR" sz="3600" spc="40" dirty="0" err="1">
                <a:solidFill>
                  <a:schemeClr val="bg1"/>
                </a:solidFill>
                <a:latin typeface="Times New Roman" panose="02020603050405020304" pitchFamily="18" charset="0"/>
                <a:cs typeface="Times New Roman" panose="02020603050405020304" pitchFamily="18" charset="0"/>
                <a:sym typeface="+mn-ea"/>
              </a:rPr>
              <a:t>món</a:t>
            </a:r>
            <a:r>
              <a:rPr lang="fr-FR" sz="3600" spc="40" dirty="0">
                <a:solidFill>
                  <a:schemeClr val="bg1"/>
                </a:solidFill>
                <a:latin typeface="Times New Roman" panose="02020603050405020304" pitchFamily="18" charset="0"/>
                <a:cs typeface="Times New Roman" panose="02020603050405020304" pitchFamily="18" charset="0"/>
                <a:sym typeface="+mn-ea"/>
              </a:rPr>
              <a:t> </a:t>
            </a:r>
            <a:r>
              <a:rPr lang="fr-FR" sz="3600" spc="40" dirty="0" err="1">
                <a:solidFill>
                  <a:schemeClr val="bg1"/>
                </a:solidFill>
                <a:latin typeface="Times New Roman" panose="02020603050405020304" pitchFamily="18" charset="0"/>
                <a:cs typeface="Times New Roman" panose="02020603050405020304" pitchFamily="18" charset="0"/>
                <a:sym typeface="+mn-ea"/>
              </a:rPr>
              <a:t>quà</a:t>
            </a:r>
            <a:r>
              <a:rPr lang="fr-FR" sz="3600" spc="40" dirty="0">
                <a:solidFill>
                  <a:schemeClr val="bg1"/>
                </a:solidFill>
                <a:latin typeface="Times New Roman" panose="02020603050405020304" pitchFamily="18" charset="0"/>
                <a:cs typeface="Times New Roman" panose="02020603050405020304" pitchFamily="18" charset="0"/>
                <a:sym typeface="+mn-ea"/>
              </a:rPr>
              <a:t> </a:t>
            </a:r>
            <a:r>
              <a:rPr lang="fr-FR" sz="3600" spc="40" dirty="0" err="1">
                <a:solidFill>
                  <a:schemeClr val="bg1"/>
                </a:solidFill>
                <a:latin typeface="Times New Roman" panose="02020603050405020304" pitchFamily="18" charset="0"/>
                <a:cs typeface="Times New Roman" panose="02020603050405020304" pitchFamily="18" charset="0"/>
                <a:sym typeface="+mn-ea"/>
              </a:rPr>
              <a:t>tặng</a:t>
            </a:r>
            <a:r>
              <a:rPr lang="fr-FR" sz="3600" spc="40" dirty="0">
                <a:solidFill>
                  <a:schemeClr val="bg1"/>
                </a:solidFill>
                <a:latin typeface="Times New Roman" panose="02020603050405020304" pitchFamily="18" charset="0"/>
                <a:cs typeface="Times New Roman" panose="02020603050405020304" pitchFamily="18" charset="0"/>
                <a:sym typeface="+mn-ea"/>
              </a:rPr>
              <a:t> </a:t>
            </a:r>
            <a:r>
              <a:rPr lang="fr-FR" sz="3600" spc="40" dirty="0" err="1">
                <a:solidFill>
                  <a:schemeClr val="bg1"/>
                </a:solidFill>
                <a:latin typeface="Times New Roman" panose="02020603050405020304" pitchFamily="18" charset="0"/>
                <a:cs typeface="Times New Roman" panose="02020603050405020304" pitchFamily="18" charset="0"/>
                <a:sym typeface="+mn-ea"/>
              </a:rPr>
              <a:t>diệu</a:t>
            </a:r>
            <a:r>
              <a:rPr lang="fr-FR" sz="3600" spc="40" dirty="0">
                <a:solidFill>
                  <a:schemeClr val="bg1"/>
                </a:solidFill>
                <a:latin typeface="Times New Roman" panose="02020603050405020304" pitchFamily="18" charset="0"/>
                <a:cs typeface="Times New Roman" panose="02020603050405020304" pitchFamily="18" charset="0"/>
                <a:sym typeface="+mn-ea"/>
              </a:rPr>
              <a:t> </a:t>
            </a:r>
            <a:r>
              <a:rPr lang="fr-FR" sz="3600" spc="40" dirty="0" err="1">
                <a:solidFill>
                  <a:schemeClr val="bg1"/>
                </a:solidFill>
                <a:latin typeface="Times New Roman" panose="02020603050405020304" pitchFamily="18" charset="0"/>
                <a:cs typeface="Times New Roman" panose="02020603050405020304" pitchFamily="18" charset="0"/>
                <a:sym typeface="+mn-ea"/>
              </a:rPr>
              <a:t>kì</a:t>
            </a:r>
            <a:r>
              <a:rPr lang="fr-FR" sz="3600" spc="40" dirty="0">
                <a:solidFill>
                  <a:schemeClr val="bg1"/>
                </a:solidFill>
                <a:latin typeface="Times New Roman" panose="02020603050405020304" pitchFamily="18" charset="0"/>
                <a:cs typeface="Times New Roman" panose="02020603050405020304" pitchFamily="18" charset="0"/>
                <a:sym typeface="+mn-ea"/>
              </a:rPr>
              <a:t> </a:t>
            </a:r>
            <a:r>
              <a:rPr lang="fr-FR" sz="3600" spc="40" dirty="0" err="1">
                <a:solidFill>
                  <a:schemeClr val="bg1"/>
                </a:solidFill>
                <a:latin typeface="Times New Roman" panose="02020603050405020304" pitchFamily="18" charset="0"/>
                <a:cs typeface="Times New Roman" panose="02020603050405020304" pitchFamily="18" charset="0"/>
                <a:sym typeface="+mn-ea"/>
              </a:rPr>
              <a:t>mà</a:t>
            </a:r>
            <a:r>
              <a:rPr lang="fr-FR" sz="3600" spc="40" dirty="0">
                <a:solidFill>
                  <a:schemeClr val="bg1"/>
                </a:solidFill>
                <a:latin typeface="Times New Roman" panose="02020603050405020304" pitchFamily="18" charset="0"/>
                <a:cs typeface="Times New Roman" panose="02020603050405020304" pitchFamily="18" charset="0"/>
                <a:sym typeface="+mn-ea"/>
              </a:rPr>
              <a:t> </a:t>
            </a:r>
            <a:r>
              <a:rPr lang="fr-FR" sz="3600" spc="40" dirty="0" err="1">
                <a:solidFill>
                  <a:schemeClr val="bg1"/>
                </a:solidFill>
                <a:latin typeface="Times New Roman" panose="02020603050405020304" pitchFamily="18" charset="0"/>
                <a:cs typeface="Times New Roman" panose="02020603050405020304" pitchFamily="18" charset="0"/>
                <a:sym typeface="+mn-ea"/>
              </a:rPr>
              <a:t>thiên</a:t>
            </a:r>
            <a:r>
              <a:rPr lang="fr-FR" sz="3600" spc="40" dirty="0">
                <a:solidFill>
                  <a:schemeClr val="bg1"/>
                </a:solidFill>
                <a:latin typeface="Times New Roman" panose="02020603050405020304" pitchFamily="18" charset="0"/>
                <a:cs typeface="Times New Roman" panose="02020603050405020304" pitchFamily="18" charset="0"/>
                <a:sym typeface="+mn-ea"/>
              </a:rPr>
              <a:t> </a:t>
            </a:r>
            <a:r>
              <a:rPr lang="fr-FR" sz="3600" spc="40" dirty="0" err="1">
                <a:solidFill>
                  <a:schemeClr val="bg1"/>
                </a:solidFill>
                <a:latin typeface="Times New Roman" panose="02020603050405020304" pitchFamily="18" charset="0"/>
                <a:cs typeface="Times New Roman" panose="02020603050405020304" pitchFamily="18" charset="0"/>
                <a:sym typeface="+mn-ea"/>
              </a:rPr>
              <a:t>nhiên</a:t>
            </a:r>
            <a:r>
              <a:rPr lang="fr-FR" sz="3600" spc="40" dirty="0">
                <a:solidFill>
                  <a:schemeClr val="bg1"/>
                </a:solidFill>
                <a:latin typeface="Times New Roman" panose="02020603050405020304" pitchFamily="18" charset="0"/>
                <a:cs typeface="Times New Roman" panose="02020603050405020304" pitchFamily="18" charset="0"/>
                <a:sym typeface="+mn-ea"/>
              </a:rPr>
              <a:t> </a:t>
            </a:r>
            <a:r>
              <a:rPr lang="fr-FR" sz="3600" spc="40" dirty="0" err="1">
                <a:solidFill>
                  <a:schemeClr val="bg1"/>
                </a:solidFill>
                <a:latin typeface="Times New Roman" panose="02020603050405020304" pitchFamily="18" charset="0"/>
                <a:cs typeface="Times New Roman" panose="02020603050405020304" pitchFamily="18" charset="0"/>
                <a:sym typeface="+mn-ea"/>
              </a:rPr>
              <a:t>dành</a:t>
            </a:r>
            <a:r>
              <a:rPr lang="fr-FR" sz="3600" spc="40" dirty="0">
                <a:solidFill>
                  <a:schemeClr val="bg1"/>
                </a:solidFill>
                <a:latin typeface="Times New Roman" panose="02020603050405020304" pitchFamily="18" charset="0"/>
                <a:cs typeface="Times New Roman" panose="02020603050405020304" pitchFamily="18" charset="0"/>
                <a:sym typeface="+mn-ea"/>
              </a:rPr>
              <a:t> </a:t>
            </a:r>
            <a:r>
              <a:rPr lang="fr-FR" sz="3600" spc="40" dirty="0" err="1">
                <a:solidFill>
                  <a:schemeClr val="bg1"/>
                </a:solidFill>
                <a:latin typeface="Times New Roman" panose="02020603050405020304" pitchFamily="18" charset="0"/>
                <a:cs typeface="Times New Roman" panose="02020603050405020304" pitchFamily="18" charset="0"/>
                <a:sym typeface="+mn-ea"/>
              </a:rPr>
              <a:t>cho</a:t>
            </a:r>
            <a:r>
              <a:rPr lang="fr-FR" sz="3600" spc="40" dirty="0">
                <a:solidFill>
                  <a:schemeClr val="bg1"/>
                </a:solidFill>
                <a:latin typeface="Times New Roman" panose="02020603050405020304" pitchFamily="18" charset="0"/>
                <a:cs typeface="Times New Roman" panose="02020603050405020304" pitchFamily="18" charset="0"/>
                <a:sym typeface="+mn-ea"/>
              </a:rPr>
              <a:t> </a:t>
            </a:r>
            <a:r>
              <a:rPr lang="fr-FR" sz="3600" spc="40" dirty="0" err="1">
                <a:solidFill>
                  <a:schemeClr val="bg1"/>
                </a:solidFill>
                <a:latin typeface="Times New Roman" panose="02020603050405020304" pitchFamily="18" charset="0"/>
                <a:cs typeface="Times New Roman" panose="02020603050405020304" pitchFamily="18" charset="0"/>
                <a:sym typeface="+mn-ea"/>
              </a:rPr>
              <a:t>đất</a:t>
            </a:r>
            <a:r>
              <a:rPr lang="fr-FR" sz="3600" spc="40" dirty="0">
                <a:solidFill>
                  <a:schemeClr val="bg1"/>
                </a:solidFill>
                <a:latin typeface="Times New Roman" panose="02020603050405020304" pitchFamily="18" charset="0"/>
                <a:cs typeface="Times New Roman" panose="02020603050405020304" pitchFamily="18" charset="0"/>
                <a:sym typeface="+mn-ea"/>
              </a:rPr>
              <a:t> </a:t>
            </a:r>
            <a:r>
              <a:rPr lang="fr-FR" sz="3600" spc="40" dirty="0" err="1">
                <a:solidFill>
                  <a:schemeClr val="bg1"/>
                </a:solidFill>
                <a:latin typeface="Times New Roman" panose="02020603050405020304" pitchFamily="18" charset="0"/>
                <a:cs typeface="Times New Roman" panose="02020603050405020304" pitchFamily="18" charset="0"/>
                <a:sym typeface="+mn-ea"/>
              </a:rPr>
              <a:t>nước</a:t>
            </a:r>
            <a:r>
              <a:rPr lang="fr-FR" sz="3600" spc="40" dirty="0">
                <a:solidFill>
                  <a:schemeClr val="bg1"/>
                </a:solidFill>
                <a:latin typeface="Times New Roman" panose="02020603050405020304" pitchFamily="18" charset="0"/>
                <a:cs typeface="Times New Roman" panose="02020603050405020304" pitchFamily="18" charset="0"/>
                <a:sym typeface="+mn-ea"/>
              </a:rPr>
              <a:t> ta.</a:t>
            </a:r>
          </a:p>
        </p:txBody>
      </p:sp>
      <p:cxnSp>
        <p:nvCxnSpPr>
          <p:cNvPr id="3" name="Straight Connector 2"/>
          <p:cNvCxnSpPr/>
          <p:nvPr/>
        </p:nvCxnSpPr>
        <p:spPr>
          <a:xfrm flipV="1">
            <a:off x="493395" y="4143375"/>
            <a:ext cx="1769745" cy="8255"/>
          </a:xfrm>
          <a:prstGeom prst="line">
            <a:avLst/>
          </a:prstGeom>
          <a:ln w="57150">
            <a:solidFill>
              <a:srgbClr val="FF0000"/>
            </a:solidFill>
          </a:ln>
        </p:spPr>
        <p:style>
          <a:lnRef idx="2">
            <a:schemeClr val="accent1"/>
          </a:lnRef>
          <a:fillRef idx="0">
            <a:srgbClr val="FFFFFF"/>
          </a:fillRef>
          <a:effectRef idx="0">
            <a:srgbClr val="FFFFFF"/>
          </a:effectRef>
          <a:fontRef idx="minor">
            <a:schemeClr val="tx1"/>
          </a:fontRef>
        </p:style>
      </p:cxnSp>
      <p:cxnSp>
        <p:nvCxnSpPr>
          <p:cNvPr id="4" name="Straight Connector 3"/>
          <p:cNvCxnSpPr/>
          <p:nvPr/>
        </p:nvCxnSpPr>
        <p:spPr>
          <a:xfrm flipV="1">
            <a:off x="9789795" y="4135120"/>
            <a:ext cx="1769745" cy="8255"/>
          </a:xfrm>
          <a:prstGeom prst="line">
            <a:avLst/>
          </a:prstGeom>
          <a:ln w="57150">
            <a:solidFill>
              <a:srgbClr val="FF0000"/>
            </a:solidFill>
          </a:ln>
        </p:spPr>
        <p:style>
          <a:lnRef idx="2">
            <a:schemeClr val="accent1"/>
          </a:lnRef>
          <a:fillRef idx="0">
            <a:srgbClr val="FFFFFF"/>
          </a:fillRef>
          <a:effectRef idx="0">
            <a:srgbClr val="FFFFFF"/>
          </a:effectRef>
          <a:fontRef idx="minor">
            <a:schemeClr val="tx1"/>
          </a:fontRef>
        </p:style>
      </p:cxnSp>
      <p:cxnSp>
        <p:nvCxnSpPr>
          <p:cNvPr id="12" name="Straight Connector 11"/>
          <p:cNvCxnSpPr/>
          <p:nvPr/>
        </p:nvCxnSpPr>
        <p:spPr>
          <a:xfrm flipV="1">
            <a:off x="1544955" y="5186680"/>
            <a:ext cx="1769745" cy="8255"/>
          </a:xfrm>
          <a:prstGeom prst="line">
            <a:avLst/>
          </a:prstGeom>
          <a:ln w="57150">
            <a:solidFill>
              <a:srgbClr val="FF0000"/>
            </a:solidFill>
          </a:ln>
        </p:spPr>
        <p:style>
          <a:lnRef idx="2">
            <a:schemeClr val="accent1"/>
          </a:lnRef>
          <a:fillRef idx="0">
            <a:srgbClr val="FFFFFF"/>
          </a:fillRef>
          <a:effectRef idx="0">
            <a:srgbClr val="FFFFFF"/>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6871" y="1237896"/>
            <a:ext cx="11535164" cy="1754326"/>
          </a:xfrm>
          <a:prstGeom prst="rect">
            <a:avLst/>
          </a:prstGeom>
        </p:spPr>
        <p:txBody>
          <a:bodyPr wrap="square">
            <a:spAutoFit/>
          </a:bodyPr>
          <a:lstStyle/>
          <a:p>
            <a:pPr marL="0" lvl="1" algn="just"/>
            <a:r>
              <a:rPr lang="en-US" sz="3600" dirty="0" err="1">
                <a:solidFill>
                  <a:srgbClr val="FFFF00"/>
                </a:solidFill>
                <a:latin typeface="Times New Roman" panose="02020603050405020304" pitchFamily="18" charset="0"/>
                <a:cs typeface="Times New Roman" panose="02020603050405020304" pitchFamily="18" charset="0"/>
              </a:rPr>
              <a:t>Câu</a:t>
            </a:r>
            <a:r>
              <a:rPr lang="en-US" sz="3600" dirty="0">
                <a:solidFill>
                  <a:srgbClr val="FFFF00"/>
                </a:solidFill>
                <a:latin typeface="Times New Roman" panose="02020603050405020304" pitchFamily="18" charset="0"/>
                <a:cs typeface="Times New Roman" panose="02020603050405020304" pitchFamily="18" charset="0"/>
              </a:rPr>
              <a:t> 3: </a:t>
            </a:r>
            <a:r>
              <a:rPr lang="en-US" sz="3600" dirty="0" err="1">
                <a:solidFill>
                  <a:srgbClr val="FFFF00"/>
                </a:solidFill>
                <a:latin typeface="Times New Roman" panose="02020603050405020304" pitchFamily="18" charset="0"/>
                <a:cs typeface="Times New Roman" panose="02020603050405020304" pitchFamily="18" charset="0"/>
              </a:rPr>
              <a:t>Cụm</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từ</a:t>
            </a:r>
            <a:r>
              <a:rPr lang="en-US" sz="3600" dirty="0">
                <a:solidFill>
                  <a:srgbClr val="FFFF00"/>
                </a:solidFill>
                <a:latin typeface="Times New Roman" panose="02020603050405020304" pitchFamily="18" charset="0"/>
                <a:cs typeface="Times New Roman" panose="02020603050405020304" pitchFamily="18" charset="0"/>
              </a:rPr>
              <a:t> “ </a:t>
            </a:r>
            <a:r>
              <a:rPr lang="en-US" sz="3600" b="1" i="1" dirty="0" err="1">
                <a:solidFill>
                  <a:schemeClr val="bg1"/>
                </a:solidFill>
                <a:latin typeface="Times New Roman" panose="02020603050405020304" pitchFamily="18" charset="0"/>
                <a:cs typeface="Times New Roman" panose="02020603050405020304" pitchFamily="18" charset="0"/>
              </a:rPr>
              <a:t>thoắt</a:t>
            </a:r>
            <a:r>
              <a:rPr lang="en-US" sz="3600" b="1" i="1" dirty="0">
                <a:solidFill>
                  <a:schemeClr val="bg1"/>
                </a:solidFill>
                <a:latin typeface="Times New Roman" panose="02020603050405020304" pitchFamily="18" charset="0"/>
                <a:cs typeface="Times New Roman" panose="02020603050405020304" pitchFamily="18" charset="0"/>
              </a:rPr>
              <a:t> </a:t>
            </a:r>
            <a:r>
              <a:rPr lang="en-US" sz="3600" b="1" i="1" dirty="0" err="1">
                <a:solidFill>
                  <a:schemeClr val="bg1"/>
                </a:solidFill>
                <a:latin typeface="Times New Roman" panose="02020603050405020304" pitchFamily="18" charset="0"/>
                <a:cs typeface="Times New Roman" panose="02020603050405020304" pitchFamily="18" charset="0"/>
              </a:rPr>
              <a:t>cái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lặp</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lại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nhiều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lần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trong</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đoạn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miêu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tả</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cảnh</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thiên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nhiên</a:t>
            </a:r>
            <a:r>
              <a:rPr lang="en-US" sz="3600" dirty="0">
                <a:solidFill>
                  <a:srgbClr val="FFFF00"/>
                </a:solidFill>
                <a:latin typeface="Times New Roman" panose="02020603050405020304" pitchFamily="18" charset="0"/>
                <a:cs typeface="Times New Roman" panose="02020603050405020304" pitchFamily="18" charset="0"/>
              </a:rPr>
              <a:t> ở Sa Pa </a:t>
            </a:r>
            <a:r>
              <a:rPr lang="en-US" sz="3600" dirty="0" err="1">
                <a:solidFill>
                  <a:srgbClr val="FFFF00"/>
                </a:solidFill>
                <a:latin typeface="Times New Roman" panose="02020603050405020304" pitchFamily="18" charset="0"/>
                <a:cs typeface="Times New Roman" panose="02020603050405020304" pitchFamily="18" charset="0"/>
              </a:rPr>
              <a:t>muốn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nhấn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mạnh</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điều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gì</a:t>
            </a:r>
            <a:r>
              <a:rPr lang="en-US" sz="3600"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Tìm</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đúng</a:t>
            </a:r>
            <a:r>
              <a:rPr lang="en-US" sz="3600" dirty="0">
                <a:solidFill>
                  <a:srgbClr val="FFFF00"/>
                </a:solidFill>
                <a:latin typeface="Times New Roman" panose="02020603050405020304" pitchFamily="18" charset="0"/>
                <a:cs typeface="Times New Roman" panose="02020603050405020304" pitchFamily="18" charset="0"/>
              </a:rPr>
              <a:t>.</a:t>
            </a:r>
            <a:endParaRPr lang="en-US" sz="36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6" name="Rectangle 5"/>
          <p:cNvSpPr/>
          <p:nvPr/>
        </p:nvSpPr>
        <p:spPr>
          <a:xfrm>
            <a:off x="493696" y="3262313"/>
            <a:ext cx="11430000" cy="74851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3200" dirty="0">
              <a:effectLst/>
              <a:latin typeface="Times New Roman" panose="02020603050405020304" pitchFamily="18" charset="0"/>
              <a:ea typeface="Calibri" panose="020F0502020204030204" charset="0"/>
              <a:cs typeface="Times New Roman" panose="02020603050405020304" pitchFamily="18" charset="0"/>
            </a:endParaRPr>
          </a:p>
          <a:p>
            <a:pPr algn="just"/>
            <a:endParaRPr lang="en-US" sz="3200" dirty="0">
              <a:solidFill>
                <a:schemeClr val="tx1"/>
              </a:solidFill>
              <a:latin typeface="Times New Roman" panose="02020603050405020304" pitchFamily="18" charset="0"/>
              <a:cs typeface="Times New Roman" panose="02020603050405020304" pitchFamily="18" charset="0"/>
            </a:endParaRPr>
          </a:p>
          <a:p>
            <a:pPr algn="just"/>
            <a:r>
              <a:rPr lang="en-US"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Bốn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mùa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tiếp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nhau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trôi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nhanh</a:t>
            </a:r>
            <a:r>
              <a:rPr lang="en-US" sz="3200" dirty="0">
                <a:solidFill>
                  <a:schemeClr val="tx1"/>
                </a:solidFill>
                <a:latin typeface="Times New Roman" panose="02020603050405020304" pitchFamily="18" charset="0"/>
                <a:cs typeface="Times New Roman" panose="02020603050405020304" pitchFamily="18" charset="0"/>
              </a:rPr>
              <a:t>.</a:t>
            </a:r>
          </a:p>
          <a:p>
            <a:pPr algn="just"/>
            <a:r>
              <a:rPr lang="en-GB" sz="3200" dirty="0">
                <a:solidFill>
                  <a:schemeClr val="tx1"/>
                </a:solidFill>
                <a:effectLst/>
                <a:latin typeface="Times New Roman" panose="02020603050405020304" pitchFamily="18" charset="0"/>
                <a:ea typeface="Calibri" panose="020F0502020204030204"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p>
            <a:pPr algn="ctr"/>
            <a:endParaRPr lang="en-US" sz="3200" dirty="0"/>
          </a:p>
        </p:txBody>
      </p:sp>
      <p:sp>
        <p:nvSpPr>
          <p:cNvPr id="7" name="Rectangle 6"/>
          <p:cNvSpPr/>
          <p:nvPr/>
        </p:nvSpPr>
        <p:spPr>
          <a:xfrm>
            <a:off x="493696" y="4089280"/>
            <a:ext cx="11430000" cy="64612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3200" dirty="0">
              <a:effectLst/>
              <a:latin typeface="Times New Roman" panose="02020603050405020304" pitchFamily="18" charset="0"/>
              <a:ea typeface="Calibri" panose="020F0502020204030204" charset="0"/>
              <a:cs typeface="Times New Roman" panose="02020603050405020304" pitchFamily="18" charset="0"/>
            </a:endParaRPr>
          </a:p>
          <a:p>
            <a:pPr algn="just"/>
            <a:endPar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endParaRPr>
          </a:p>
          <a:p>
            <a:pPr algn="just"/>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B.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Cảnh</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vật</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thiên</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nhiên</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và</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thời</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thiết</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Sa Pa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thay</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đổi</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từng</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ngày</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a:t>
            </a:r>
          </a:p>
          <a:p>
            <a:pPr algn="just"/>
            <a:endParaRPr lang="en-US" sz="3200" dirty="0">
              <a:solidFill>
                <a:schemeClr val="tx1"/>
              </a:solidFill>
              <a:effectLst/>
              <a:latin typeface="Times New Roman" panose="02020603050405020304" pitchFamily="18" charset="0"/>
              <a:ea typeface="Calibri" panose="020F0502020204030204" charset="0"/>
              <a:cs typeface="Times New Roman" panose="02020603050405020304" pitchFamily="18" charset="0"/>
            </a:endParaRPr>
          </a:p>
          <a:p>
            <a:pPr algn="just"/>
            <a:endParaRPr lang="en-US" sz="3200" dirty="0"/>
          </a:p>
        </p:txBody>
      </p:sp>
      <p:sp>
        <p:nvSpPr>
          <p:cNvPr id="8" name="Rectangle 7"/>
          <p:cNvSpPr/>
          <p:nvPr/>
        </p:nvSpPr>
        <p:spPr>
          <a:xfrm>
            <a:off x="493696" y="4803113"/>
            <a:ext cx="11430000" cy="8993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endParaRPr>
          </a:p>
          <a:p>
            <a:pPr algn="just"/>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C.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Một</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ngày</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ở Sa Pa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như</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trải</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qua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nhiều</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mùa</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tạo</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cảm</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giác</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bất</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ngờ</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thú</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vị</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a:t>
            </a:r>
          </a:p>
          <a:p>
            <a:pPr algn="just"/>
            <a:endParaRPr lang="en-GB" sz="3200" dirty="0">
              <a:solidFill>
                <a:schemeClr val="tx1"/>
              </a:solidFill>
              <a:effectLst/>
              <a:latin typeface="Times New Roman" panose="02020603050405020304" pitchFamily="18" charset="0"/>
              <a:ea typeface="Calibri" panose="020F0502020204030204" charset="0"/>
            </a:endParaRPr>
          </a:p>
        </p:txBody>
      </p:sp>
      <p:sp>
        <p:nvSpPr>
          <p:cNvPr id="9" name="Rounded Rectangle 17"/>
          <p:cNvSpPr/>
          <p:nvPr/>
        </p:nvSpPr>
        <p:spPr>
          <a:xfrm>
            <a:off x="1321286" y="28144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96" y="307658"/>
            <a:ext cx="827590" cy="864764"/>
          </a:xfrm>
          <a:prstGeom prst="rect">
            <a:avLst/>
          </a:prstGeom>
        </p:spPr>
      </p:pic>
      <p:sp>
        <p:nvSpPr>
          <p:cNvPr id="11" name="Rectangle 10"/>
          <p:cNvSpPr/>
          <p:nvPr/>
        </p:nvSpPr>
        <p:spPr>
          <a:xfrm>
            <a:off x="493696" y="5849258"/>
            <a:ext cx="11430000" cy="68031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endParaRPr>
          </a:p>
          <a:p>
            <a:pPr algn="just"/>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D.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Một</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ngày</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ở Sa Pa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rất</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dài</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có</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đủ</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bốn</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kern="0" dirty="0" err="1">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mùa</a:t>
            </a:r>
            <a:r>
              <a:rPr lang="en-US" sz="3200" kern="0" dirty="0">
                <a:solidFill>
                  <a:schemeClr val="tx1"/>
                </a:solidFill>
                <a:latin typeface="Times New Roman" panose="02020603050405020304" pitchFamily="18" charset="0"/>
                <a:ea typeface="AvantGarde" panose="00000400000000000000" pitchFamily="2" charset="0"/>
                <a:cs typeface="Times New Roman" panose="02020603050405020304" pitchFamily="18" charset="0"/>
                <a:sym typeface="+mn-ea"/>
              </a:rPr>
              <a:t>.</a:t>
            </a:r>
          </a:p>
          <a:p>
            <a:pPr algn="just"/>
            <a:endParaRPr lang="en-US" sz="3200" dirty="0">
              <a:solidFill>
                <a:schemeClr val="tx1"/>
              </a:solidFill>
            </a:endParaRPr>
          </a:p>
        </p:txBody>
      </p:sp>
      <p:sp>
        <p:nvSpPr>
          <p:cNvPr id="12" name="Oval 11"/>
          <p:cNvSpPr/>
          <p:nvPr/>
        </p:nvSpPr>
        <p:spPr>
          <a:xfrm>
            <a:off x="493696" y="4803113"/>
            <a:ext cx="506122" cy="4642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97000"/>
          </a:schemeClr>
        </a:solidFill>
        <a:effectLst/>
      </p:bgPr>
    </p:bg>
    <p:spTree>
      <p:nvGrpSpPr>
        <p:cNvPr id="1" name=""/>
        <p:cNvGrpSpPr/>
        <p:nvPr/>
      </p:nvGrpSpPr>
      <p:grpSpPr>
        <a:xfrm>
          <a:off x="0" y="0"/>
          <a:ext cx="0" cy="0"/>
          <a:chOff x="0" y="0"/>
          <a:chExt cx="0" cy="0"/>
        </a:xfrm>
      </p:grpSpPr>
      <p:pic>
        <p:nvPicPr>
          <p:cNvPr id="1026" name="Picture 2" descr="D:\THANH MAI\2023-2024\KHOI\DAY TRUYEN HINH\hinh anh\sap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34"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3"/>
          <p:cNvSpPr txBox="1"/>
          <p:nvPr/>
        </p:nvSpPr>
        <p:spPr>
          <a:xfrm>
            <a:off x="447040" y="297180"/>
            <a:ext cx="12360275" cy="739775"/>
          </a:xfrm>
          <a:prstGeom prst="rect">
            <a:avLst/>
          </a:prstGeom>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002060"/>
                </a:solidFill>
                <a:latin typeface="Times New Roman" panose="02020603050405020304" pitchFamily="18" charset="0"/>
                <a:ea typeface="Times New Roman" panose="02020603050405020304" pitchFamily="18" charset="0"/>
              </a:rPr>
              <a:t>TIẾNG VIỆT</a:t>
            </a:r>
            <a:endParaRPr lang="en-US" sz="3600" dirty="0">
              <a:solidFill>
                <a:srgbClr val="002060"/>
              </a:solidFill>
              <a:latin typeface="Times New Roman" panose="02020603050405020304" pitchFamily="18" charset="0"/>
              <a:ea typeface="Times New Roman" panose="02020603050405020304" pitchFamily="18" charset="0"/>
            </a:endParaRPr>
          </a:p>
          <a:p>
            <a:pPr marL="457200" indent="-457200" algn="ctr">
              <a:lnSpc>
                <a:spcPct val="120000"/>
              </a:lnSpc>
            </a:pPr>
            <a:endParaRPr lang="nl-NL" sz="3600" b="1" dirty="0">
              <a:solidFill>
                <a:srgbClr val="FF0000"/>
              </a:solidFill>
              <a:latin typeface="Times New Roman" panose="02020603050405020304" pitchFamily="18" charset="0"/>
              <a:ea typeface="Times New Roman" panose="02020603050405020304" pitchFamily="18" charset="0"/>
            </a:endParaRPr>
          </a:p>
        </p:txBody>
      </p:sp>
      <p:sp>
        <p:nvSpPr>
          <p:cNvPr id="2" name="Rectangles 1"/>
          <p:cNvSpPr/>
          <p:nvPr/>
        </p:nvSpPr>
        <p:spPr>
          <a:xfrm>
            <a:off x="3152140" y="704850"/>
            <a:ext cx="6949440" cy="80264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457200" indent="-457200" algn="ctr">
              <a:lnSpc>
                <a:spcPct val="120000"/>
              </a:lnSpc>
            </a:pPr>
            <a:r>
              <a:rPr lang="nl-NL" sz="3200" b="1" dirty="0">
                <a:solidFill>
                  <a:srgbClr val="FF0000"/>
                </a:solidFill>
                <a:latin typeface="Times New Roman" panose="02020603050405020304" pitchFamily="18" charset="0"/>
                <a:ea typeface="Times New Roman" panose="02020603050405020304" pitchFamily="18" charset="0"/>
                <a:sym typeface="+mn-ea"/>
              </a:rPr>
              <a:t>Bài 23: ĐƯỜNG ĐI SA PA (Tiết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8295" y="1240842"/>
            <a:ext cx="11913704" cy="1076325"/>
          </a:xfrm>
          <a:prstGeom prst="rect">
            <a:avLst/>
          </a:prstGeom>
        </p:spPr>
        <p:txBody>
          <a:bodyPr wrap="square">
            <a:spAutoFit/>
          </a:bodyPr>
          <a:lstStyle/>
          <a:p>
            <a:pPr marL="0" lvl="1" algn="just"/>
            <a:r>
              <a:rPr lang="en-US" sz="3200" b="1"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Câu</a:t>
            </a:r>
            <a:r>
              <a:rPr lang="en-US" sz="3200" dirty="0">
                <a:solidFill>
                  <a:srgbClr val="FFFF00"/>
                </a:solidFill>
                <a:latin typeface="Times New Roman" panose="02020603050405020304" pitchFamily="18" charset="0"/>
                <a:cs typeface="Times New Roman" panose="02020603050405020304" pitchFamily="18" charset="0"/>
              </a:rPr>
              <a:t> 4: </a:t>
            </a:r>
            <a:r>
              <a:rPr lang="en-US" sz="3200" dirty="0" err="1">
                <a:solidFill>
                  <a:srgbClr val="FFFF00"/>
                </a:solidFill>
                <a:latin typeface="Times New Roman" panose="02020603050405020304" pitchFamily="18" charset="0"/>
                <a:cs typeface="Times New Roman" panose="02020603050405020304" pitchFamily="18" charset="0"/>
              </a:rPr>
              <a:t>Vì</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sao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tác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giả</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khẳng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định</a:t>
            </a:r>
            <a:r>
              <a:rPr lang="en-US" sz="3200" dirty="0">
                <a:solidFill>
                  <a:srgbClr val="FFFF00"/>
                </a:solidFill>
                <a:latin typeface="Times New Roman" panose="02020603050405020304" pitchFamily="18" charset="0"/>
                <a:cs typeface="Times New Roman" panose="02020603050405020304" pitchFamily="18" charset="0"/>
              </a:rPr>
              <a:t>: “Sa Pa </a:t>
            </a:r>
            <a:r>
              <a:rPr lang="en-US" sz="3200" dirty="0" err="1">
                <a:solidFill>
                  <a:srgbClr val="FFFF00"/>
                </a:solidFill>
                <a:latin typeface="Times New Roman" panose="02020603050405020304" pitchFamily="18" charset="0"/>
                <a:cs typeface="Times New Roman" panose="02020603050405020304" pitchFamily="18" charset="0"/>
              </a:rPr>
              <a:t>là</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món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quà</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tặng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kì</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diệu</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mà</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thiên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nhiên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dành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đất</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nước</a:t>
            </a:r>
            <a:r>
              <a:rPr lang="en-US" sz="3200" dirty="0">
                <a:solidFill>
                  <a:srgbClr val="FFFF00"/>
                </a:solidFill>
                <a:latin typeface="Times New Roman" panose="02020603050405020304" pitchFamily="18" charset="0"/>
                <a:cs typeface="Times New Roman" panose="02020603050405020304" pitchFamily="18" charset="0"/>
              </a:rPr>
              <a:t> ta?</a:t>
            </a:r>
            <a:endParaRPr lang="en-US" sz="3200" b="1"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5" name="Rounded Rectangle 17"/>
          <p:cNvSpPr/>
          <p:nvPr/>
        </p:nvSpPr>
        <p:spPr>
          <a:xfrm>
            <a:off x="1321286" y="20167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96" y="207645"/>
            <a:ext cx="827590" cy="864764"/>
          </a:xfrm>
          <a:prstGeom prst="rect">
            <a:avLst/>
          </a:prstGeom>
        </p:spPr>
      </p:pic>
      <p:sp>
        <p:nvSpPr>
          <p:cNvPr id="11" name="Rectangle 10"/>
          <p:cNvSpPr/>
          <p:nvPr/>
        </p:nvSpPr>
        <p:spPr>
          <a:xfrm>
            <a:off x="139148" y="2579317"/>
            <a:ext cx="11913704" cy="3046988"/>
          </a:xfrm>
          <a:prstGeom prst="rect">
            <a:avLst/>
          </a:prstGeom>
        </p:spPr>
        <p:txBody>
          <a:bodyPr wrap="square">
            <a:spAutoFit/>
          </a:bodyPr>
          <a:lstStyle/>
          <a:p>
            <a:pPr marL="0" lvl="1" algn="just"/>
            <a:r>
              <a:rPr lang="en-US" sz="3200" i="1" dirty="0">
                <a:solidFill>
                  <a:schemeClr val="bg1"/>
                </a:solidFill>
                <a:latin typeface="Times New Roman" panose="02020603050405020304" pitchFamily="18" charset="0"/>
                <a:cs typeface="Times New Roman" panose="02020603050405020304" pitchFamily="18" charset="0"/>
              </a:rPr>
              <a:t>	Sa Pa </a:t>
            </a:r>
            <a:r>
              <a:rPr lang="en-US" sz="3200" i="1" dirty="0" err="1">
                <a:solidFill>
                  <a:schemeClr val="bg1"/>
                </a:solidFill>
                <a:latin typeface="Times New Roman" panose="02020603050405020304" pitchFamily="18" charset="0"/>
                <a:cs typeface="Times New Roman" panose="02020603050405020304" pitchFamily="18" charset="0"/>
              </a:rPr>
              <a:t>là</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món</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quà</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tặng</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diệu</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kì</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mà</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thiên</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nhiên</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dành</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cho</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đất</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nước</a:t>
            </a:r>
            <a:r>
              <a:rPr lang="en-US" sz="3200" i="1" dirty="0">
                <a:solidFill>
                  <a:schemeClr val="bg1"/>
                </a:solidFill>
                <a:latin typeface="Times New Roman" panose="02020603050405020304" pitchFamily="18" charset="0"/>
                <a:cs typeface="Times New Roman" panose="02020603050405020304" pitchFamily="18" charset="0"/>
              </a:rPr>
              <a:t> ta </a:t>
            </a:r>
            <a:r>
              <a:rPr lang="en-US" sz="3200" i="1" dirty="0" err="1">
                <a:solidFill>
                  <a:schemeClr val="bg1"/>
                </a:solidFill>
                <a:latin typeface="Times New Roman" panose="02020603050405020304" pitchFamily="18" charset="0"/>
                <a:cs typeface="Times New Roman" panose="02020603050405020304" pitchFamily="18" charset="0"/>
              </a:rPr>
              <a:t>vì</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phong</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cảnh</a:t>
            </a:r>
            <a:r>
              <a:rPr lang="en-US" sz="3200" i="1" dirty="0">
                <a:solidFill>
                  <a:schemeClr val="bg1"/>
                </a:solidFill>
                <a:latin typeface="Times New Roman" panose="02020603050405020304" pitchFamily="18" charset="0"/>
                <a:cs typeface="Times New Roman" panose="02020603050405020304" pitchFamily="18" charset="0"/>
              </a:rPr>
              <a:t> ở Sa Pa </a:t>
            </a:r>
            <a:r>
              <a:rPr lang="en-US" sz="3200" i="1" dirty="0" err="1">
                <a:solidFill>
                  <a:schemeClr val="bg1"/>
                </a:solidFill>
                <a:latin typeface="Times New Roman" panose="02020603050405020304" pitchFamily="18" charset="0"/>
                <a:cs typeface="Times New Roman" panose="02020603050405020304" pitchFamily="18" charset="0"/>
              </a:rPr>
              <a:t>đẹp</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hiếm</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có</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Mới</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chỉ</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là</a:t>
            </a:r>
            <a:r>
              <a:rPr lang="en-US" sz="3200" i="1" dirty="0">
                <a:solidFill>
                  <a:schemeClr val="bg1"/>
                </a:solidFill>
                <a:latin typeface="Times New Roman" panose="02020603050405020304" pitchFamily="18" charset="0"/>
                <a:cs typeface="Times New Roman" panose="02020603050405020304" pitchFamily="18" charset="0"/>
              </a:rPr>
              <a:t> con </a:t>
            </a:r>
            <a:r>
              <a:rPr lang="en-US" sz="3200" i="1" dirty="0" err="1">
                <a:solidFill>
                  <a:schemeClr val="bg1"/>
                </a:solidFill>
                <a:latin typeface="Times New Roman" panose="02020603050405020304" pitchFamily="18" charset="0"/>
                <a:cs typeface="Times New Roman" panose="02020603050405020304" pitchFamily="18" charset="0"/>
              </a:rPr>
              <a:t>đường</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đi</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lên</a:t>
            </a:r>
            <a:r>
              <a:rPr lang="en-US" sz="3200" i="1" dirty="0">
                <a:solidFill>
                  <a:schemeClr val="bg1"/>
                </a:solidFill>
                <a:latin typeface="Times New Roman" panose="02020603050405020304" pitchFamily="18" charset="0"/>
                <a:cs typeface="Times New Roman" panose="02020603050405020304" pitchFamily="18" charset="0"/>
              </a:rPr>
              <a:t> Sa Pa </a:t>
            </a:r>
            <a:r>
              <a:rPr lang="en-US" sz="3200" i="1" dirty="0" err="1">
                <a:solidFill>
                  <a:schemeClr val="bg1"/>
                </a:solidFill>
                <a:latin typeface="Times New Roman" panose="02020603050405020304" pitchFamily="18" charset="0"/>
                <a:cs typeface="Times New Roman" panose="02020603050405020304" pitchFamily="18" charset="0"/>
              </a:rPr>
              <a:t>mà</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đã</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chinh</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phục</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được</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lòng</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người</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bởi</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những</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dốc</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cao</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chênh</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vênh</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thác</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nước</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trắng</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xóa</a:t>
            </a:r>
            <a:r>
              <a:rPr lang="en-US" sz="3200" i="1" dirty="0">
                <a:solidFill>
                  <a:schemeClr val="bg1"/>
                </a:solidFill>
                <a:latin typeface="Times New Roman" panose="02020603050405020304" pitchFamily="18" charset="0"/>
                <a:cs typeface="Times New Roman" panose="02020603050405020304" pitchFamily="18" charset="0"/>
              </a:rPr>
              <a:t> hay </a:t>
            </a:r>
            <a:r>
              <a:rPr lang="en-US" sz="3200" i="1" dirty="0" err="1">
                <a:solidFill>
                  <a:schemeClr val="bg1"/>
                </a:solidFill>
                <a:latin typeface="Times New Roman" panose="02020603050405020304" pitchFamily="18" charset="0"/>
                <a:cs typeface="Times New Roman" panose="02020603050405020304" pitchFamily="18" charset="0"/>
              </a:rPr>
              <a:t>cảnh</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rừng</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cây</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đại</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ngàn</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đầy</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hoang</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sơ</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Hình</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ảnh</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đàn</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ngựa</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ăn</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cỏ</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trong</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vườn</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đào</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mang</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lại</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cảm</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giác</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huyền</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ảo</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như</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thế</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giới</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trong</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truyện</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cổ</a:t>
            </a:r>
            <a:r>
              <a:rPr lang="en-US" sz="3200" i="1" dirty="0">
                <a:solidFill>
                  <a:schemeClr val="bg1"/>
                </a:solidFill>
                <a:latin typeface="Times New Roman" panose="02020603050405020304" pitchFamily="18" charset="0"/>
                <a:cs typeface="Times New Roman" panose="02020603050405020304" pitchFamily="18" charset="0"/>
              </a:rPr>
              <a:t> </a:t>
            </a:r>
            <a:r>
              <a:rPr lang="en-US" sz="3200" i="1" dirty="0" err="1">
                <a:solidFill>
                  <a:schemeClr val="bg1"/>
                </a:solidFill>
                <a:latin typeface="Times New Roman" panose="02020603050405020304" pitchFamily="18" charset="0"/>
                <a:cs typeface="Times New Roman" panose="02020603050405020304" pitchFamily="18" charset="0"/>
              </a:rPr>
              <a:t>tích</a:t>
            </a:r>
            <a:r>
              <a:rPr lang="en-US" sz="3200" i="1" dirty="0">
                <a:solidFill>
                  <a:schemeClr val="bg1"/>
                </a:solidFill>
                <a:latin typeface="Times New Roman" panose="02020603050405020304" pitchFamily="18" charset="0"/>
                <a:cs typeface="Times New Roman" panose="02020603050405020304" pitchFamily="18" charset="0"/>
              </a:rPr>
              <a:t>.</a:t>
            </a:r>
            <a:endParaRPr lang="en-US" sz="3200" b="1" i="1"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8295" y="1178768"/>
            <a:ext cx="11535164" cy="646331"/>
          </a:xfrm>
          <a:prstGeom prst="rect">
            <a:avLst/>
          </a:prstGeom>
        </p:spPr>
        <p:txBody>
          <a:bodyPr wrap="square">
            <a:spAutoFit/>
          </a:bodyPr>
          <a:lstStyle/>
          <a:p>
            <a:pPr marL="0" lvl="1" algn="just"/>
            <a:r>
              <a:rPr lang="en-US" sz="3600" b="1"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Câu</a:t>
            </a:r>
            <a:r>
              <a:rPr lang="en-US" sz="3600" dirty="0">
                <a:solidFill>
                  <a:srgbClr val="FFFF00"/>
                </a:solidFill>
                <a:latin typeface="Times New Roman" panose="02020603050405020304" pitchFamily="18" charset="0"/>
                <a:cs typeface="Times New Roman" panose="02020603050405020304" pitchFamily="18" charset="0"/>
              </a:rPr>
              <a:t> 5: </a:t>
            </a:r>
            <a:r>
              <a:rPr lang="en-GB" sz="3600" dirty="0" err="1">
                <a:solidFill>
                  <a:srgbClr val="FFFF00"/>
                </a:solidFill>
                <a:latin typeface="Times New Roman" panose="02020603050405020304" pitchFamily="18" charset="0"/>
                <a:cs typeface="Times New Roman" panose="02020603050405020304" pitchFamily="18" charset="0"/>
              </a:rPr>
              <a:t>Em</a:t>
            </a:r>
            <a:r>
              <a:rPr lang="en-GB" sz="3600" dirty="0">
                <a:solidFill>
                  <a:srgbClr val="FFFF00"/>
                </a:solidFill>
                <a:latin typeface="Times New Roman" panose="02020603050405020304" pitchFamily="18" charset="0"/>
                <a:cs typeface="Times New Roman" panose="02020603050405020304" pitchFamily="18" charset="0"/>
              </a:rPr>
              <a:t> </a:t>
            </a:r>
            <a:r>
              <a:rPr lang="en-GB" sz="3600" dirty="0" err="1">
                <a:solidFill>
                  <a:srgbClr val="FFFF00"/>
                </a:solidFill>
                <a:latin typeface="Times New Roman" panose="02020603050405020304" pitchFamily="18" charset="0"/>
                <a:cs typeface="Times New Roman" panose="02020603050405020304" pitchFamily="18" charset="0"/>
              </a:rPr>
              <a:t>thích</a:t>
            </a:r>
            <a:r>
              <a:rPr lang="en-GB" sz="3600" dirty="0">
                <a:solidFill>
                  <a:srgbClr val="FFFF00"/>
                </a:solidFill>
                <a:latin typeface="Times New Roman" panose="02020603050405020304" pitchFamily="18" charset="0"/>
                <a:cs typeface="Times New Roman" panose="02020603050405020304" pitchFamily="18" charset="0"/>
              </a:rPr>
              <a:t> </a:t>
            </a:r>
            <a:r>
              <a:rPr lang="en-GB" sz="3600" dirty="0" err="1">
                <a:solidFill>
                  <a:srgbClr val="FFFF00"/>
                </a:solidFill>
                <a:latin typeface="Times New Roman" panose="02020603050405020304" pitchFamily="18" charset="0"/>
                <a:cs typeface="Times New Roman" panose="02020603050405020304" pitchFamily="18" charset="0"/>
              </a:rPr>
              <a:t>hình</a:t>
            </a:r>
            <a:r>
              <a:rPr lang="en-GB" sz="3600" dirty="0">
                <a:solidFill>
                  <a:srgbClr val="FFFF00"/>
                </a:solidFill>
                <a:latin typeface="Times New Roman" panose="02020603050405020304" pitchFamily="18" charset="0"/>
                <a:cs typeface="Times New Roman" panose="02020603050405020304" pitchFamily="18" charset="0"/>
              </a:rPr>
              <a:t> </a:t>
            </a:r>
            <a:r>
              <a:rPr lang="en-GB" sz="3600" dirty="0" err="1">
                <a:solidFill>
                  <a:srgbClr val="FFFF00"/>
                </a:solidFill>
                <a:latin typeface="Times New Roman" panose="02020603050405020304" pitchFamily="18" charset="0"/>
                <a:cs typeface="Times New Roman" panose="02020603050405020304" pitchFamily="18" charset="0"/>
              </a:rPr>
              <a:t>ảnh</a:t>
            </a:r>
            <a:r>
              <a:rPr lang="en-GB" sz="3600" dirty="0">
                <a:solidFill>
                  <a:srgbClr val="FFFF00"/>
                </a:solidFill>
                <a:latin typeface="Times New Roman" panose="02020603050405020304" pitchFamily="18" charset="0"/>
                <a:cs typeface="Times New Roman" panose="02020603050405020304" pitchFamily="18" charset="0"/>
              </a:rPr>
              <a:t> </a:t>
            </a:r>
            <a:r>
              <a:rPr lang="en-GB" sz="3600" dirty="0" err="1">
                <a:solidFill>
                  <a:srgbClr val="FFFF00"/>
                </a:solidFill>
                <a:latin typeface="Times New Roman" panose="02020603050405020304" pitchFamily="18" charset="0"/>
                <a:cs typeface="Times New Roman" panose="02020603050405020304" pitchFamily="18" charset="0"/>
              </a:rPr>
              <a:t>nào</a:t>
            </a:r>
            <a:r>
              <a:rPr lang="en-GB" sz="3600" dirty="0">
                <a:solidFill>
                  <a:srgbClr val="FFFF00"/>
                </a:solidFill>
                <a:latin typeface="Times New Roman" panose="02020603050405020304" pitchFamily="18" charset="0"/>
                <a:cs typeface="Times New Roman" panose="02020603050405020304" pitchFamily="18" charset="0"/>
              </a:rPr>
              <a:t> </a:t>
            </a:r>
            <a:r>
              <a:rPr lang="en-GB" sz="3600" dirty="0" err="1">
                <a:solidFill>
                  <a:srgbClr val="FFFF00"/>
                </a:solidFill>
                <a:latin typeface="Times New Roman" panose="02020603050405020304" pitchFamily="18" charset="0"/>
                <a:cs typeface="Times New Roman" panose="02020603050405020304" pitchFamily="18" charset="0"/>
              </a:rPr>
              <a:t>trong</a:t>
            </a:r>
            <a:r>
              <a:rPr lang="en-GB" sz="3600" dirty="0">
                <a:solidFill>
                  <a:srgbClr val="FFFF00"/>
                </a:solidFill>
                <a:latin typeface="Times New Roman" panose="02020603050405020304" pitchFamily="18" charset="0"/>
                <a:cs typeface="Times New Roman" panose="02020603050405020304" pitchFamily="18" charset="0"/>
              </a:rPr>
              <a:t> </a:t>
            </a:r>
            <a:r>
              <a:rPr lang="en-GB" sz="3600" dirty="0" err="1">
                <a:solidFill>
                  <a:srgbClr val="FFFF00"/>
                </a:solidFill>
                <a:latin typeface="Times New Roman" panose="02020603050405020304" pitchFamily="18" charset="0"/>
                <a:cs typeface="Times New Roman" panose="02020603050405020304" pitchFamily="18" charset="0"/>
              </a:rPr>
              <a:t>bài</a:t>
            </a:r>
            <a:r>
              <a:rPr lang="en-GB" sz="3600" dirty="0">
                <a:solidFill>
                  <a:srgbClr val="FFFF00"/>
                </a:solidFill>
                <a:latin typeface="Times New Roman" panose="02020603050405020304" pitchFamily="18" charset="0"/>
                <a:cs typeface="Times New Roman" panose="02020603050405020304" pitchFamily="18" charset="0"/>
              </a:rPr>
              <a:t> </a:t>
            </a:r>
            <a:r>
              <a:rPr lang="en-GB" sz="3600" dirty="0" err="1">
                <a:solidFill>
                  <a:srgbClr val="FFFF00"/>
                </a:solidFill>
                <a:latin typeface="Times New Roman" panose="02020603050405020304" pitchFamily="18" charset="0"/>
                <a:cs typeface="Times New Roman" panose="02020603050405020304" pitchFamily="18" charset="0"/>
              </a:rPr>
              <a:t>đọc</a:t>
            </a:r>
            <a:r>
              <a:rPr lang="en-GB" sz="3600" dirty="0">
                <a:solidFill>
                  <a:srgbClr val="FFFF00"/>
                </a:solidFill>
                <a:latin typeface="Times New Roman" panose="02020603050405020304" pitchFamily="18" charset="0"/>
                <a:cs typeface="Times New Roman" panose="02020603050405020304" pitchFamily="18" charset="0"/>
              </a:rPr>
              <a:t>?</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78295" y="4238488"/>
            <a:ext cx="11535164" cy="2306955"/>
          </a:xfrm>
          <a:prstGeom prst="rect">
            <a:avLst/>
          </a:prstGeom>
        </p:spPr>
        <p:txBody>
          <a:bodyPr wrap="square">
            <a:spAutoFit/>
          </a:bodyPr>
          <a:lstStyle/>
          <a:p>
            <a:pPr marL="0" lvl="1" algn="just"/>
            <a:r>
              <a:rPr lang="en-US" sz="3600" b="1" dirty="0">
                <a:solidFill>
                  <a:srgbClr val="C00000"/>
                </a:solidFill>
                <a:latin typeface="Times New Roman" panose="02020603050405020304" pitchFamily="18" charset="0"/>
                <a:cs typeface="Times New Roman" panose="02020603050405020304" pitchFamily="18" charset="0"/>
              </a:rPr>
              <a:t>     	</a:t>
            </a:r>
            <a:r>
              <a:rPr lang="en-US" sz="3600" dirty="0">
                <a:solidFill>
                  <a:schemeClr val="bg1"/>
                </a:solidFill>
                <a:latin typeface="Times New Roman" panose="02020603050405020304" pitchFamily="18" charset="0"/>
                <a:cs typeface="Times New Roman" panose="02020603050405020304" pitchFamily="18" charset="0"/>
              </a:rPr>
              <a:t>Hình ảnh </a:t>
            </a:r>
            <a:r>
              <a:rPr lang="en-US" sz="3600" dirty="0" err="1">
                <a:solidFill>
                  <a:schemeClr val="bg1"/>
                </a:solidFill>
                <a:latin typeface="Times New Roman" panose="02020603050405020304" pitchFamily="18" charset="0"/>
                <a:cs typeface="Times New Roman" panose="02020603050405020304" pitchFamily="18" charset="0"/>
              </a:rPr>
              <a:t>miêu</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tả</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màu</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sắc</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và</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hình</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dáng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đàn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ngựa</a:t>
            </a:r>
            <a:r>
              <a:rPr lang="en-US" sz="3600" i="1" dirty="0">
                <a:solidFill>
                  <a:schemeClr val="bg1"/>
                </a:solidFill>
                <a:latin typeface="Times New Roman" panose="02020603050405020304" pitchFamily="18" charset="0"/>
                <a:cs typeface="Times New Roman" panose="02020603050405020304" pitchFamily="18" charset="0"/>
              </a:rPr>
              <a:t>: </a:t>
            </a:r>
            <a:r>
              <a:rPr lang="vi-VN" sz="3600" i="1" dirty="0">
                <a:solidFill>
                  <a:schemeClr val="bg1"/>
                </a:solidFill>
                <a:latin typeface="Times New Roman" panose="02020603050405020304" pitchFamily="18" charset="0"/>
                <a:cs typeface="Times New Roman" panose="02020603050405020304" pitchFamily="18" charset="0"/>
              </a:rPr>
              <a:t>Con đen huyền, con trắng tuyết, con đỏ son, chân dịu dàng, chùm đuôi cong lướt thướt liễu r</a:t>
            </a:r>
            <a:r>
              <a:rPr lang="en-US" altLang="vi-VN" sz="3600" i="1" dirty="0">
                <a:solidFill>
                  <a:schemeClr val="bg1"/>
                </a:solidFill>
                <a:latin typeface="Times New Roman" panose="02020603050405020304" pitchFamily="18" charset="0"/>
                <a:cs typeface="Times New Roman" panose="02020603050405020304" pitchFamily="18" charset="0"/>
              </a:rPr>
              <a:t>ủ.</a:t>
            </a:r>
            <a:endParaRPr lang="en-US" sz="3600" i="1" dirty="0">
              <a:solidFill>
                <a:schemeClr val="bg1"/>
              </a:solidFill>
              <a:latin typeface="Times New Roman" panose="02020603050405020304" pitchFamily="18" charset="0"/>
              <a:cs typeface="Times New Roman" panose="02020603050405020304" pitchFamily="18" charset="0"/>
            </a:endParaRPr>
          </a:p>
          <a:p>
            <a:pPr marL="0" lvl="1" algn="just"/>
            <a:r>
              <a:rPr lang="en-US" sz="3600" i="1" dirty="0">
                <a:solidFill>
                  <a:schemeClr val="bg1"/>
                </a:solidFill>
                <a:latin typeface="Times New Roman" panose="02020603050405020304" pitchFamily="18" charset="0"/>
                <a:cs typeface="Times New Roman" panose="02020603050405020304" pitchFamily="18" charset="0"/>
              </a:rPr>
              <a:t> </a:t>
            </a:r>
            <a:endParaRPr lang="en-US" sz="3600" b="1" i="1"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ounded Rectangle 17"/>
          <p:cNvSpPr/>
          <p:nvPr/>
        </p:nvSpPr>
        <p:spPr>
          <a:xfrm>
            <a:off x="1321286" y="27311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96" y="293370"/>
            <a:ext cx="827590" cy="864764"/>
          </a:xfrm>
          <a:prstGeom prst="rect">
            <a:avLst/>
          </a:prstGeom>
        </p:spPr>
      </p:pic>
      <p:sp>
        <p:nvSpPr>
          <p:cNvPr id="9" name="Rectangle 8"/>
          <p:cNvSpPr/>
          <p:nvPr/>
        </p:nvSpPr>
        <p:spPr>
          <a:xfrm>
            <a:off x="1321286" y="1778620"/>
            <a:ext cx="2555459" cy="646331"/>
          </a:xfrm>
          <a:prstGeom prst="rect">
            <a:avLst/>
          </a:prstGeom>
        </p:spPr>
        <p:txBody>
          <a:bodyPr wrap="square">
            <a:spAutoFit/>
          </a:bodyPr>
          <a:lstStyle/>
          <a:p>
            <a:pPr marL="0" lvl="1" algn="just"/>
            <a:r>
              <a:rPr lang="en-US" sz="3600" b="1" i="1" u="sng" dirty="0" err="1">
                <a:solidFill>
                  <a:schemeClr val="bg1"/>
                </a:solidFill>
                <a:latin typeface="Times New Roman" panose="02020603050405020304" pitchFamily="18" charset="0"/>
                <a:cs typeface="Times New Roman" panose="02020603050405020304" pitchFamily="18" charset="0"/>
              </a:rPr>
              <a:t>Gợi</a:t>
            </a:r>
            <a:r>
              <a:rPr lang="en-US" sz="3600" b="1" i="1" u="sng" dirty="0">
                <a:solidFill>
                  <a:schemeClr val="bg1"/>
                </a:solidFill>
                <a:latin typeface="Times New Roman" panose="02020603050405020304" pitchFamily="18" charset="0"/>
                <a:cs typeface="Times New Roman" panose="02020603050405020304" pitchFamily="18" charset="0"/>
              </a:rPr>
              <a:t> ý:</a:t>
            </a:r>
            <a:endParaRPr lang="en-US" sz="3600" i="1" u="sng"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28418" y="2485335"/>
            <a:ext cx="11535164" cy="1753235"/>
          </a:xfrm>
          <a:prstGeom prst="rect">
            <a:avLst/>
          </a:prstGeom>
        </p:spPr>
        <p:txBody>
          <a:bodyPr wrap="square">
            <a:spAutoFit/>
          </a:bodyPr>
          <a:lstStyle/>
          <a:p>
            <a:pPr marL="0" lvl="1" algn="just"/>
            <a:r>
              <a:rPr lang="en-US" sz="3600" b="1" dirty="0">
                <a:solidFill>
                  <a:srgbClr val="C00000"/>
                </a:solidFill>
                <a:latin typeface="Times New Roman" panose="02020603050405020304" pitchFamily="18" charset="0"/>
                <a:cs typeface="Times New Roman" panose="02020603050405020304" pitchFamily="18" charset="0"/>
              </a:rPr>
              <a:t>     	</a:t>
            </a:r>
            <a:r>
              <a:rPr lang="en-US" sz="3600" dirty="0">
                <a:solidFill>
                  <a:schemeClr val="bg1"/>
                </a:solidFill>
                <a:latin typeface="Times New Roman" panose="02020603050405020304" pitchFamily="18" charset="0"/>
                <a:cs typeface="Times New Roman" panose="02020603050405020304" pitchFamily="18" charset="0"/>
              </a:rPr>
              <a:t>Hình ảnh </a:t>
            </a:r>
            <a:r>
              <a:rPr lang="en-US" sz="3600" dirty="0" err="1">
                <a:solidFill>
                  <a:schemeClr val="bg1"/>
                </a:solidFill>
                <a:latin typeface="Times New Roman" panose="02020603050405020304" pitchFamily="18" charset="0"/>
                <a:cs typeface="Times New Roman" panose="02020603050405020304" pitchFamily="18" charset="0"/>
              </a:rPr>
              <a:t>miêu</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tả</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đường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lên</a:t>
            </a:r>
            <a:r>
              <a:rPr lang="en-US" sz="3600" dirty="0">
                <a:solidFill>
                  <a:schemeClr val="bg1"/>
                </a:solidFill>
                <a:latin typeface="Times New Roman" panose="02020603050405020304" pitchFamily="18" charset="0"/>
                <a:cs typeface="Times New Roman" panose="02020603050405020304" pitchFamily="18" charset="0"/>
              </a:rPr>
              <a:t> Sa Pa</a:t>
            </a:r>
            <a:r>
              <a:rPr lang="en-US" sz="3600" i="1" dirty="0">
                <a:solidFill>
                  <a:schemeClr val="bg1"/>
                </a:solidFill>
                <a:latin typeface="Times New Roman" panose="02020603050405020304" pitchFamily="18" charset="0"/>
                <a:cs typeface="Times New Roman" panose="02020603050405020304" pitchFamily="18" charset="0"/>
              </a:rPr>
              <a:t>: </a:t>
            </a:r>
            <a:r>
              <a:rPr lang="vi-VN" sz="3600" i="1" dirty="0">
                <a:solidFill>
                  <a:schemeClr val="bg1"/>
                </a:solidFill>
                <a:latin typeface="Times New Roman" panose="02020603050405020304" pitchFamily="18" charset="0"/>
                <a:cs typeface="Times New Roman" panose="02020603050405020304" pitchFamily="18" charset="0"/>
              </a:rPr>
              <a:t>Những đám mây trắng nhỏ sà xuống cửa kính ô tô tạo nên cảm giác bồng bềnh huyền ảo</a:t>
            </a:r>
            <a:r>
              <a:rPr lang="en-US" altLang="vi-VN" sz="3600" i="1" dirty="0">
                <a:solidFill>
                  <a:schemeClr val="bg1"/>
                </a:solidFill>
                <a:latin typeface="Times New Roman" panose="02020603050405020304" pitchFamily="18" charset="0"/>
                <a:cs typeface="Times New Roman" panose="02020603050405020304" pitchFamily="18" charset="0"/>
              </a:rPr>
              <a:t>.</a:t>
            </a:r>
            <a:endParaRPr lang="en-US" sz="3600" b="1" i="1"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8295" y="1178768"/>
            <a:ext cx="11535164" cy="646331"/>
          </a:xfrm>
          <a:prstGeom prst="rect">
            <a:avLst/>
          </a:prstGeom>
        </p:spPr>
        <p:txBody>
          <a:bodyPr wrap="square">
            <a:spAutoFit/>
          </a:bodyPr>
          <a:lstStyle/>
          <a:p>
            <a:pPr marL="0" lvl="1" algn="just"/>
            <a:r>
              <a:rPr lang="en-US" sz="3600" b="1"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Câu</a:t>
            </a:r>
            <a:r>
              <a:rPr lang="en-US" sz="3600" dirty="0">
                <a:solidFill>
                  <a:srgbClr val="FFFF00"/>
                </a:solidFill>
                <a:latin typeface="Times New Roman" panose="02020603050405020304" pitchFamily="18" charset="0"/>
                <a:cs typeface="Times New Roman" panose="02020603050405020304" pitchFamily="18" charset="0"/>
              </a:rPr>
              <a:t> 5: </a:t>
            </a:r>
            <a:r>
              <a:rPr lang="en-GB" sz="3600" dirty="0" err="1">
                <a:solidFill>
                  <a:srgbClr val="FFFF00"/>
                </a:solidFill>
                <a:latin typeface="Times New Roman" panose="02020603050405020304" pitchFamily="18" charset="0"/>
                <a:cs typeface="Times New Roman" panose="02020603050405020304" pitchFamily="18" charset="0"/>
              </a:rPr>
              <a:t>Em</a:t>
            </a:r>
            <a:r>
              <a:rPr lang="en-GB" sz="3600" dirty="0">
                <a:solidFill>
                  <a:srgbClr val="FFFF00"/>
                </a:solidFill>
                <a:latin typeface="Times New Roman" panose="02020603050405020304" pitchFamily="18" charset="0"/>
                <a:cs typeface="Times New Roman" panose="02020603050405020304" pitchFamily="18" charset="0"/>
              </a:rPr>
              <a:t> </a:t>
            </a:r>
            <a:r>
              <a:rPr lang="en-GB" sz="3600" dirty="0" err="1">
                <a:solidFill>
                  <a:srgbClr val="FFFF00"/>
                </a:solidFill>
                <a:latin typeface="Times New Roman" panose="02020603050405020304" pitchFamily="18" charset="0"/>
                <a:cs typeface="Times New Roman" panose="02020603050405020304" pitchFamily="18" charset="0"/>
              </a:rPr>
              <a:t>thích</a:t>
            </a:r>
            <a:r>
              <a:rPr lang="en-GB" sz="3600" dirty="0">
                <a:solidFill>
                  <a:srgbClr val="FFFF00"/>
                </a:solidFill>
                <a:latin typeface="Times New Roman" panose="02020603050405020304" pitchFamily="18" charset="0"/>
                <a:cs typeface="Times New Roman" panose="02020603050405020304" pitchFamily="18" charset="0"/>
              </a:rPr>
              <a:t> </a:t>
            </a:r>
            <a:r>
              <a:rPr lang="en-GB" sz="3600" dirty="0" err="1">
                <a:solidFill>
                  <a:srgbClr val="FFFF00"/>
                </a:solidFill>
                <a:latin typeface="Times New Roman" panose="02020603050405020304" pitchFamily="18" charset="0"/>
                <a:cs typeface="Times New Roman" panose="02020603050405020304" pitchFamily="18" charset="0"/>
              </a:rPr>
              <a:t>hình</a:t>
            </a:r>
            <a:r>
              <a:rPr lang="en-GB" sz="3600" dirty="0">
                <a:solidFill>
                  <a:srgbClr val="FFFF00"/>
                </a:solidFill>
                <a:latin typeface="Times New Roman" panose="02020603050405020304" pitchFamily="18" charset="0"/>
                <a:cs typeface="Times New Roman" panose="02020603050405020304" pitchFamily="18" charset="0"/>
              </a:rPr>
              <a:t> </a:t>
            </a:r>
            <a:r>
              <a:rPr lang="en-GB" sz="3600" dirty="0" err="1">
                <a:solidFill>
                  <a:srgbClr val="FFFF00"/>
                </a:solidFill>
                <a:latin typeface="Times New Roman" panose="02020603050405020304" pitchFamily="18" charset="0"/>
                <a:cs typeface="Times New Roman" panose="02020603050405020304" pitchFamily="18" charset="0"/>
              </a:rPr>
              <a:t>ảnh</a:t>
            </a:r>
            <a:r>
              <a:rPr lang="en-GB" sz="3600" dirty="0">
                <a:solidFill>
                  <a:srgbClr val="FFFF00"/>
                </a:solidFill>
                <a:latin typeface="Times New Roman" panose="02020603050405020304" pitchFamily="18" charset="0"/>
                <a:cs typeface="Times New Roman" panose="02020603050405020304" pitchFamily="18" charset="0"/>
              </a:rPr>
              <a:t> </a:t>
            </a:r>
            <a:r>
              <a:rPr lang="en-GB" sz="3600" dirty="0" err="1">
                <a:solidFill>
                  <a:srgbClr val="FFFF00"/>
                </a:solidFill>
                <a:latin typeface="Times New Roman" panose="02020603050405020304" pitchFamily="18" charset="0"/>
                <a:cs typeface="Times New Roman" panose="02020603050405020304" pitchFamily="18" charset="0"/>
              </a:rPr>
              <a:t>nào</a:t>
            </a:r>
            <a:r>
              <a:rPr lang="en-GB" sz="3600" dirty="0">
                <a:solidFill>
                  <a:srgbClr val="FFFF00"/>
                </a:solidFill>
                <a:latin typeface="Times New Roman" panose="02020603050405020304" pitchFamily="18" charset="0"/>
                <a:cs typeface="Times New Roman" panose="02020603050405020304" pitchFamily="18" charset="0"/>
              </a:rPr>
              <a:t> </a:t>
            </a:r>
            <a:r>
              <a:rPr lang="en-GB" sz="3600" dirty="0" err="1">
                <a:solidFill>
                  <a:srgbClr val="FFFF00"/>
                </a:solidFill>
                <a:latin typeface="Times New Roman" panose="02020603050405020304" pitchFamily="18" charset="0"/>
                <a:cs typeface="Times New Roman" panose="02020603050405020304" pitchFamily="18" charset="0"/>
              </a:rPr>
              <a:t>trong</a:t>
            </a:r>
            <a:r>
              <a:rPr lang="en-GB" sz="3600" dirty="0">
                <a:solidFill>
                  <a:srgbClr val="FFFF00"/>
                </a:solidFill>
                <a:latin typeface="Times New Roman" panose="02020603050405020304" pitchFamily="18" charset="0"/>
                <a:cs typeface="Times New Roman" panose="02020603050405020304" pitchFamily="18" charset="0"/>
              </a:rPr>
              <a:t> </a:t>
            </a:r>
            <a:r>
              <a:rPr lang="en-GB" sz="3600" dirty="0" err="1">
                <a:solidFill>
                  <a:srgbClr val="FFFF00"/>
                </a:solidFill>
                <a:latin typeface="Times New Roman" panose="02020603050405020304" pitchFamily="18" charset="0"/>
                <a:cs typeface="Times New Roman" panose="02020603050405020304" pitchFamily="18" charset="0"/>
              </a:rPr>
              <a:t>bài</a:t>
            </a:r>
            <a:r>
              <a:rPr lang="en-GB" sz="3600" dirty="0">
                <a:solidFill>
                  <a:srgbClr val="FFFF00"/>
                </a:solidFill>
                <a:latin typeface="Times New Roman" panose="02020603050405020304" pitchFamily="18" charset="0"/>
                <a:cs typeface="Times New Roman" panose="02020603050405020304" pitchFamily="18" charset="0"/>
              </a:rPr>
              <a:t> </a:t>
            </a:r>
            <a:r>
              <a:rPr lang="en-GB" sz="3600" dirty="0" err="1">
                <a:solidFill>
                  <a:srgbClr val="FFFF00"/>
                </a:solidFill>
                <a:latin typeface="Times New Roman" panose="02020603050405020304" pitchFamily="18" charset="0"/>
                <a:cs typeface="Times New Roman" panose="02020603050405020304" pitchFamily="18" charset="0"/>
              </a:rPr>
              <a:t>đọc</a:t>
            </a:r>
            <a:r>
              <a:rPr lang="en-GB" sz="3600" dirty="0">
                <a:solidFill>
                  <a:srgbClr val="FFFF00"/>
                </a:solidFill>
                <a:latin typeface="Times New Roman" panose="02020603050405020304" pitchFamily="18" charset="0"/>
                <a:cs typeface="Times New Roman" panose="02020603050405020304" pitchFamily="18" charset="0"/>
              </a:rPr>
              <a:t>?</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78295" y="2092385"/>
            <a:ext cx="11535164" cy="2861310"/>
          </a:xfrm>
          <a:prstGeom prst="rect">
            <a:avLst/>
          </a:prstGeom>
        </p:spPr>
        <p:txBody>
          <a:bodyPr wrap="square">
            <a:spAutoFit/>
          </a:bodyPr>
          <a:lstStyle/>
          <a:p>
            <a:pPr marL="0" lvl="1" algn="just"/>
            <a:r>
              <a:rPr lang="en-US" sz="3600" b="1" dirty="0">
                <a:solidFill>
                  <a:schemeClr val="bg1"/>
                </a:solidFill>
                <a:latin typeface="Times New Roman" panose="02020603050405020304" pitchFamily="18" charset="0"/>
                <a:cs typeface="Times New Roman" panose="02020603050405020304" pitchFamily="18" charset="0"/>
              </a:rPr>
              <a:t>     	</a:t>
            </a:r>
            <a:r>
              <a:rPr lang="en-US" sz="3600" dirty="0">
                <a:solidFill>
                  <a:schemeClr val="bg1"/>
                </a:solidFill>
                <a:latin typeface="Times New Roman" panose="02020603050405020304" pitchFamily="18" charset="0"/>
                <a:cs typeface="Times New Roman" panose="02020603050405020304" pitchFamily="18" charset="0"/>
              </a:rPr>
              <a:t>Hình ảnh </a:t>
            </a:r>
            <a:r>
              <a:rPr lang="en-US" sz="3600" dirty="0" err="1">
                <a:solidFill>
                  <a:schemeClr val="bg1"/>
                </a:solidFill>
                <a:latin typeface="Times New Roman" panose="02020603050405020304" pitchFamily="18" charset="0"/>
                <a:cs typeface="Times New Roman" panose="02020603050405020304" pitchFamily="18" charset="0"/>
              </a:rPr>
              <a:t>miêu</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tả</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thời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tiết</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cảnh</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vật</a:t>
            </a:r>
            <a:r>
              <a:rPr lang="en-US" sz="3600" dirty="0">
                <a:solidFill>
                  <a:schemeClr val="bg1"/>
                </a:solidFill>
                <a:latin typeface="Times New Roman" panose="02020603050405020304" pitchFamily="18" charset="0"/>
                <a:cs typeface="Times New Roman" panose="02020603050405020304" pitchFamily="18" charset="0"/>
              </a:rPr>
              <a:t> ở Sa Pa</a:t>
            </a:r>
            <a:r>
              <a:rPr lang="en-US"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Thoắt</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cái</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lá</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vàng</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rơi</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trong</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khoảnh</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khắc</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mùa</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thu</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Thoắt</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cái</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trắng</a:t>
            </a:r>
            <a:r>
              <a:rPr lang="fr-FR" sz="3600" i="1" dirty="0">
                <a:solidFill>
                  <a:schemeClr val="bg1"/>
                </a:solidFill>
                <a:latin typeface="Times New Roman" panose="02020603050405020304" pitchFamily="18" charset="0"/>
                <a:cs typeface="Times New Roman" panose="02020603050405020304" pitchFamily="18" charset="0"/>
              </a:rPr>
              <a:t> long </a:t>
            </a:r>
            <a:r>
              <a:rPr lang="fr-FR" sz="3600" i="1" dirty="0" err="1">
                <a:solidFill>
                  <a:schemeClr val="bg1"/>
                </a:solidFill>
                <a:latin typeface="Times New Roman" panose="02020603050405020304" pitchFamily="18" charset="0"/>
                <a:cs typeface="Times New Roman" panose="02020603050405020304" pitchFamily="18" charset="0"/>
              </a:rPr>
              <a:t>lanh</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một</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cơn</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mưa</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tuyết</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trên</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những</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cành</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đào</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lê</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mận</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Thoắt</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cái</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gió</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xuân</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hây</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hẩy</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nồng</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nàn</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với</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những</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bông</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hoa</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lay</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ơn</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màu</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đen</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nhung</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hiếm</a:t>
            </a:r>
            <a:r>
              <a:rPr lang="fr-FR" sz="3600" i="1" dirty="0">
                <a:solidFill>
                  <a:schemeClr val="bg1"/>
                </a:solidFill>
                <a:latin typeface="Times New Roman" panose="02020603050405020304" pitchFamily="18" charset="0"/>
                <a:cs typeface="Times New Roman" panose="02020603050405020304" pitchFamily="18" charset="0"/>
              </a:rPr>
              <a:t> </a:t>
            </a:r>
            <a:r>
              <a:rPr lang="fr-FR" sz="3600" i="1" dirty="0" err="1">
                <a:solidFill>
                  <a:schemeClr val="bg1"/>
                </a:solidFill>
                <a:latin typeface="Times New Roman" panose="02020603050405020304" pitchFamily="18" charset="0"/>
                <a:cs typeface="Times New Roman" panose="02020603050405020304" pitchFamily="18" charset="0"/>
              </a:rPr>
              <a:t>quý</a:t>
            </a:r>
            <a:r>
              <a:rPr lang="en-US" altLang="fr-FR" sz="3600" i="1" dirty="0" err="1">
                <a:solidFill>
                  <a:schemeClr val="bg1"/>
                </a:solidFill>
                <a:latin typeface="Times New Roman" panose="02020603050405020304" pitchFamily="18" charset="0"/>
                <a:cs typeface="Times New Roman" panose="02020603050405020304" pitchFamily="18" charset="0"/>
              </a:rPr>
              <a:t>.</a:t>
            </a:r>
            <a:endParaRPr lang="en-US" altLang="fr-FR" sz="3600" b="1" i="1"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ounded Rectangle 17"/>
          <p:cNvSpPr/>
          <p:nvPr/>
        </p:nvSpPr>
        <p:spPr>
          <a:xfrm>
            <a:off x="1321286" y="27311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96" y="293370"/>
            <a:ext cx="827590" cy="86476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a:spLocks noGrp="1"/>
          </p:cNvSpPr>
          <p:nvPr>
            <p:ph type="title"/>
          </p:nvPr>
        </p:nvSpPr>
        <p:spPr>
          <a:xfrm>
            <a:off x="825500" y="669816"/>
            <a:ext cx="10515600" cy="646331"/>
          </a:xfrm>
          <a:prstGeom prst="rect">
            <a:avLst/>
          </a:prstGeom>
        </p:spPr>
        <p:txBody>
          <a:bodyPr wrap="square">
            <a:spAutoFit/>
          </a:bodyPr>
          <a:lstStyle/>
          <a:p>
            <a:pPr algn="ctr" eaLnBrk="1" hangingPunct="1"/>
            <a:r>
              <a:rPr lang="en-US" altLang="en-US" sz="4000" b="1" dirty="0">
                <a:solidFill>
                  <a:srgbClr val="FFFF00"/>
                </a:solidFill>
                <a:latin typeface="Times New Roman" panose="02020603050405020304" pitchFamily="18" charset="0"/>
                <a:cs typeface="Times New Roman" panose="02020603050405020304" pitchFamily="18" charset="0"/>
              </a:rPr>
              <a:t>NỘI DUNG </a:t>
            </a:r>
          </a:p>
        </p:txBody>
      </p:sp>
      <p:sp>
        <p:nvSpPr>
          <p:cNvPr id="5" name="Rectangle 4"/>
          <p:cNvSpPr/>
          <p:nvPr/>
        </p:nvSpPr>
        <p:spPr>
          <a:xfrm>
            <a:off x="825500" y="2250831"/>
            <a:ext cx="10615613" cy="2307101"/>
          </a:xfrm>
          <a:prstGeom prst="rect">
            <a:avLst/>
          </a:prstGeom>
          <a:solidFill>
            <a:schemeClr val="accent4">
              <a:lumMod val="20000"/>
              <a:lumOff val="80000"/>
            </a:scheme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3600" b="0" dirty="0">
                <a:solidFill>
                  <a:schemeClr val="tx1"/>
                </a:solidFill>
                <a:effectLst/>
                <a:latin typeface="Times New Roman" panose="02020603050405020304" pitchFamily="18" charset="0"/>
                <a:cs typeface="Times New Roman" panose="02020603050405020304" pitchFamily="18" charset="0"/>
              </a:rPr>
              <a:t>	</a:t>
            </a:r>
          </a:p>
          <a:p>
            <a:pPr algn="just"/>
            <a:r>
              <a:rPr lang="en-GB"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Vẻ</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đẹp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thiên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nhiên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đất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nước</a:t>
            </a:r>
            <a:r>
              <a:rPr lang="en-US" sz="3600" i="1"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nói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chung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cảnh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đẹp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Sa Pa </a:t>
            </a:r>
            <a:r>
              <a:rPr lang="en-US" sz="3600" dirty="0" err="1">
                <a:solidFill>
                  <a:schemeClr val="tx1"/>
                </a:solidFill>
                <a:latin typeface="Times New Roman" panose="02020603050405020304" pitchFamily="18" charset="0"/>
                <a:cs typeface="Times New Roman" panose="02020603050405020304" pitchFamily="18" charset="0"/>
              </a:rPr>
              <a:t>nói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riêng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tình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yêu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của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dành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đất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nước</a:t>
            </a:r>
            <a:r>
              <a:rPr lang="en-US" sz="3600" dirty="0">
                <a:solidFill>
                  <a:schemeClr val="tx1"/>
                </a:solidFill>
                <a:latin typeface="Times New Roman" panose="02020603050405020304" pitchFamily="18" charset="0"/>
                <a:cs typeface="Times New Roman" panose="02020603050405020304" pitchFamily="18" charset="0"/>
              </a:rPr>
              <a:t>.</a:t>
            </a:r>
            <a:endParaRPr lang="en-GB" sz="3600" dirty="0">
              <a:solidFill>
                <a:schemeClr val="tx1"/>
              </a:solidFill>
              <a:effectLst/>
              <a:latin typeface="Times New Roman" panose="02020603050405020304" pitchFamily="18" charset="0"/>
              <a:cs typeface="Times New Roman" panose="02020603050405020304" pitchFamily="18" charset="0"/>
            </a:endParaRPr>
          </a:p>
          <a:p>
            <a:pPr algn="just"/>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49777" y="1473683"/>
            <a:ext cx="10960925" cy="6010109"/>
          </a:xfrm>
        </p:spPr>
        <p:txBody>
          <a:bodyPr>
            <a:noAutofit/>
          </a:bodyPr>
          <a:lstStyle/>
          <a:p>
            <a:pPr marL="73660" lvl="1" indent="0" algn="just">
              <a:buNone/>
              <a:defRPr/>
            </a:pPr>
            <a:r>
              <a:rPr lang="en-US" sz="3200" b="0" i="0" dirty="0">
                <a:solidFill>
                  <a:schemeClr val="bg1"/>
                </a:solidFill>
                <a:effectLst/>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Hôm</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sau</a:t>
            </a:r>
            <a:r>
              <a:rPr lang="fr-FR" sz="3200" dirty="0">
                <a:solidFill>
                  <a:schemeClr val="bg1"/>
                </a:solidFill>
                <a:latin typeface="Times New Roman" panose="02020603050405020304" pitchFamily="18" charset="0"/>
                <a:cs typeface="Times New Roman" panose="02020603050405020304" pitchFamily="18" charset="0"/>
              </a:rPr>
              <a:t> </a:t>
            </a:r>
            <a:r>
              <a:rPr lang="vi-VN" altLang="en-US" sz="4000" b="1" dirty="0">
                <a:solidFill>
                  <a:srgbClr val="FFFF00"/>
                </a:solidFill>
                <a:latin typeface="Times New Roman" panose="02020603050405020304" pitchFamily="18" charset="0"/>
                <a:ea typeface="Times New Roman" panose="02020603050405020304" pitchFamily="18" charset="0"/>
              </a:rPr>
              <a: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chúng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tôi</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đi</a:t>
            </a:r>
            <a:r>
              <a:rPr lang="fr-FR" sz="3200" dirty="0">
                <a:solidFill>
                  <a:schemeClr val="bg1"/>
                </a:solidFill>
                <a:latin typeface="Times New Roman" panose="02020603050405020304" pitchFamily="18" charset="0"/>
                <a:cs typeface="Times New Roman" panose="02020603050405020304" pitchFamily="18" charset="0"/>
              </a:rPr>
              <a:t> Sa Pa.</a:t>
            </a:r>
            <a:r>
              <a:rPr lang="vi-VN" altLang="en-US" sz="3200" b="1" dirty="0">
                <a:solidFill>
                  <a:srgbClr val="FFFF00"/>
                </a:solidFill>
                <a:latin typeface="Times New Roman" panose="02020603050405020304" pitchFamily="18" charset="0"/>
                <a:ea typeface="Times New Roman" panose="02020603050405020304" pitchFamily="18" charset="0"/>
              </a:rPr>
              <a:t> </a:t>
            </a:r>
            <a:r>
              <a:rPr lang="vi-VN" altLang="en-US" sz="4000" b="1" dirty="0">
                <a:solidFill>
                  <a:srgbClr val="FFFF00"/>
                </a:solidFill>
                <a:latin typeface="Times New Roman" panose="02020603050405020304" pitchFamily="18" charset="0"/>
                <a:ea typeface="Times New Roman" panose="02020603050405020304" pitchFamily="18" charset="0"/>
              </a:rPr>
              <a: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Phong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cảnh</a:t>
            </a:r>
            <a:r>
              <a:rPr lang="fr-FR" sz="3200" dirty="0">
                <a:solidFill>
                  <a:schemeClr val="bg1"/>
                </a:solidFill>
                <a:latin typeface="Times New Roman" panose="02020603050405020304" pitchFamily="18" charset="0"/>
                <a:cs typeface="Times New Roman" panose="02020603050405020304" pitchFamily="18" charset="0"/>
              </a:rPr>
              <a:t> ở </a:t>
            </a:r>
            <a:r>
              <a:rPr lang="fr-FR" sz="3200" dirty="0" err="1">
                <a:solidFill>
                  <a:schemeClr val="bg1"/>
                </a:solidFill>
                <a:latin typeface="Times New Roman" panose="02020603050405020304" pitchFamily="18" charset="0"/>
                <a:cs typeface="Times New Roman" panose="02020603050405020304" pitchFamily="18" charset="0"/>
              </a:rPr>
              <a:t>đây</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thật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đẹp</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rgbClr val="FFFF00"/>
                </a:solidFill>
                <a:latin typeface="Times New Roman" panose="02020603050405020304" pitchFamily="18" charset="0"/>
                <a:cs typeface="Times New Roman" panose="02020603050405020304" pitchFamily="18" charset="0"/>
              </a:rPr>
              <a:t>Thoắt</a:t>
            </a:r>
            <a:r>
              <a:rPr lang="fr-FR" sz="3200" dirty="0">
                <a:solidFill>
                  <a:srgbClr val="FFFF00"/>
                </a:solidFill>
                <a:latin typeface="Times New Roman" panose="02020603050405020304" pitchFamily="18" charset="0"/>
                <a:cs typeface="Times New Roman" panose="02020603050405020304" pitchFamily="18" charset="0"/>
              </a:rPr>
              <a:t> </a:t>
            </a:r>
            <a:r>
              <a:rPr lang="fr-FR" sz="3200" dirty="0" err="1">
                <a:solidFill>
                  <a:srgbClr val="FFFF00"/>
                </a:solidFill>
                <a:latin typeface="Times New Roman" panose="02020603050405020304" pitchFamily="18" charset="0"/>
                <a:cs typeface="Times New Roman" panose="02020603050405020304" pitchFamily="18" charset="0"/>
              </a:rPr>
              <a:t>cái</a:t>
            </a:r>
            <a:r>
              <a:rPr lang="fr-FR" sz="3200" dirty="0">
                <a:solidFill>
                  <a:schemeClr val="bg1"/>
                </a:solidFill>
                <a:latin typeface="Times New Roman" panose="02020603050405020304" pitchFamily="18" charset="0"/>
                <a:cs typeface="Times New Roman" panose="02020603050405020304" pitchFamily="18" charset="0"/>
              </a:rPr>
              <a:t>,</a:t>
            </a:r>
            <a:r>
              <a:rPr lang="vi-VN" altLang="en-US" sz="4000" b="1" dirty="0">
                <a:solidFill>
                  <a:srgbClr val="FFFF00"/>
                </a:solidFill>
                <a:latin typeface="Times New Roman" panose="02020603050405020304" pitchFamily="18" charset="0"/>
                <a:ea typeface="Times New Roman" panose="02020603050405020304" pitchFamily="18" charset="0"/>
              </a:rPr>
              <a:t>/</a:t>
            </a:r>
            <a:r>
              <a:rPr lang="en-US" altLang="en-US" sz="4000" b="1" dirty="0">
                <a:solidFill>
                  <a:srgbClr val="FFFF00"/>
                </a:solidFill>
                <a:latin typeface="Times New Roman" panose="02020603050405020304" pitchFamily="18" charset="0"/>
                <a:ea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lá</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vàng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rơi</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trong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khoảnh</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khắc</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mùa</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thu</a:t>
            </a:r>
            <a:r>
              <a:rPr lang="fr-FR" sz="3200" dirty="0">
                <a:solidFill>
                  <a:schemeClr val="bg1"/>
                </a:solidFill>
                <a:latin typeface="Times New Roman" panose="02020603050405020304" pitchFamily="18" charset="0"/>
                <a:cs typeface="Times New Roman" panose="02020603050405020304" pitchFamily="18" charset="0"/>
              </a:rPr>
              <a:t>.</a:t>
            </a:r>
            <a:r>
              <a:rPr lang="vi-VN" altLang="en-US" sz="3200" b="1" dirty="0">
                <a:solidFill>
                  <a:srgbClr val="FFFF00"/>
                </a:solidFill>
                <a:latin typeface="Times New Roman" panose="02020603050405020304" pitchFamily="18" charset="0"/>
                <a:ea typeface="Times New Roman" panose="02020603050405020304" pitchFamily="18" charset="0"/>
              </a:rPr>
              <a:t> </a:t>
            </a:r>
            <a:r>
              <a:rPr lang="vi-VN" altLang="en-US" sz="4000" b="1" dirty="0">
                <a:solidFill>
                  <a:srgbClr val="FFFF00"/>
                </a:solidFill>
                <a:latin typeface="Times New Roman" panose="02020603050405020304" pitchFamily="18" charset="0"/>
                <a:ea typeface="Times New Roman" panose="02020603050405020304" pitchFamily="18" charset="0"/>
              </a:rPr>
              <a:t>//</a:t>
            </a:r>
            <a:r>
              <a:rPr lang="fr-FR" sz="3200" dirty="0" err="1">
                <a:solidFill>
                  <a:srgbClr val="FFFF00"/>
                </a:solidFill>
                <a:latin typeface="Times New Roman" panose="02020603050405020304" pitchFamily="18" charset="0"/>
                <a:cs typeface="Times New Roman" panose="02020603050405020304" pitchFamily="18" charset="0"/>
              </a:rPr>
              <a:t>Thoắt</a:t>
            </a:r>
            <a:r>
              <a:rPr lang="fr-FR" sz="3200" dirty="0">
                <a:solidFill>
                  <a:srgbClr val="FFFF00"/>
                </a:solidFill>
                <a:latin typeface="Times New Roman" panose="02020603050405020304" pitchFamily="18" charset="0"/>
                <a:cs typeface="Times New Roman" panose="02020603050405020304" pitchFamily="18" charset="0"/>
              </a:rPr>
              <a:t> </a:t>
            </a:r>
            <a:r>
              <a:rPr lang="fr-FR" sz="3200" dirty="0" err="1">
                <a:solidFill>
                  <a:srgbClr val="FFFF00"/>
                </a:solidFill>
                <a:latin typeface="Times New Roman" panose="02020603050405020304" pitchFamily="18" charset="0"/>
                <a:cs typeface="Times New Roman" panose="02020603050405020304" pitchFamily="18" charset="0"/>
              </a:rPr>
              <a:t>cái</a:t>
            </a:r>
            <a:r>
              <a:rPr lang="fr-FR" sz="3200" dirty="0">
                <a:solidFill>
                  <a:schemeClr val="bg1"/>
                </a:solidFill>
                <a:latin typeface="Times New Roman" panose="02020603050405020304" pitchFamily="18" charset="0"/>
                <a:cs typeface="Times New Roman" panose="02020603050405020304" pitchFamily="18" charset="0"/>
              </a:rPr>
              <a:t>,</a:t>
            </a:r>
            <a:r>
              <a:rPr lang="vi-VN" altLang="en-US" sz="3200" b="1" dirty="0">
                <a:solidFill>
                  <a:srgbClr val="FFFF00"/>
                </a:solidFill>
                <a:latin typeface="Times New Roman" panose="02020603050405020304" pitchFamily="18" charset="0"/>
                <a:ea typeface="Times New Roman" panose="02020603050405020304" pitchFamily="18" charset="0"/>
              </a:rPr>
              <a:t> </a:t>
            </a:r>
            <a:r>
              <a:rPr lang="vi-VN" altLang="en-US" sz="4000" b="1" dirty="0">
                <a:solidFill>
                  <a:srgbClr val="FFFF00"/>
                </a:solidFill>
                <a:latin typeface="Times New Roman" panose="02020603050405020304" pitchFamily="18" charset="0"/>
                <a:ea typeface="Times New Roman" panose="02020603050405020304" pitchFamily="18" charset="0"/>
              </a:rPr>
              <a: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trắng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a:solidFill>
                  <a:srgbClr val="FFFF00"/>
                </a:solidFill>
                <a:latin typeface="Times New Roman" panose="02020603050405020304" pitchFamily="18" charset="0"/>
                <a:cs typeface="Times New Roman" panose="02020603050405020304" pitchFamily="18" charset="0"/>
              </a:rPr>
              <a:t>long </a:t>
            </a:r>
            <a:r>
              <a:rPr lang="fr-FR" sz="3200" dirty="0" err="1">
                <a:solidFill>
                  <a:srgbClr val="FFFF00"/>
                </a:solidFill>
                <a:latin typeface="Times New Roman" panose="02020603050405020304" pitchFamily="18" charset="0"/>
                <a:cs typeface="Times New Roman" panose="02020603050405020304" pitchFamily="18" charset="0"/>
              </a:rPr>
              <a:t>lanh</a:t>
            </a:r>
            <a:r>
              <a:rPr lang="en-US" altLang="fr-FR" sz="3200" dirty="0" err="1">
                <a:solidFill>
                  <a:srgbClr val="FFFF00"/>
                </a:solidFill>
                <a:latin typeface="Times New Roman" panose="02020603050405020304" pitchFamily="18" charset="0"/>
                <a:cs typeface="Times New Roman" panose="02020603050405020304" pitchFamily="18" charset="0"/>
              </a:rPr>
              <a:t> </a:t>
            </a:r>
            <a:r>
              <a:rPr lang="vi-VN" altLang="en-US" sz="4000" b="1" dirty="0">
                <a:solidFill>
                  <a:srgbClr val="FFFF00"/>
                </a:solidFill>
                <a:latin typeface="Times New Roman" panose="02020603050405020304" pitchFamily="18" charset="0"/>
                <a:ea typeface="Times New Roman" panose="02020603050405020304" pitchFamily="18" charset="0"/>
              </a:rPr>
              <a:t>/</a:t>
            </a:r>
            <a:r>
              <a:rPr lang="fr-FR" sz="3200" dirty="0" err="1">
                <a:solidFill>
                  <a:schemeClr val="bg1"/>
                </a:solidFill>
                <a:latin typeface="Times New Roman" panose="02020603050405020304" pitchFamily="18" charset="0"/>
                <a:cs typeface="Times New Roman" panose="02020603050405020304" pitchFamily="18" charset="0"/>
              </a:rPr>
              <a:t>một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cơn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mưa</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tuyết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trên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những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cành</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đào</a:t>
            </a:r>
            <a:r>
              <a:rPr lang="fr-FR" sz="3200" dirty="0">
                <a:solidFill>
                  <a:schemeClr val="bg1"/>
                </a:solidFill>
                <a:latin typeface="Times New Roman" panose="02020603050405020304" pitchFamily="18" charset="0"/>
                <a:cs typeface="Times New Roman" panose="02020603050405020304" pitchFamily="18" charset="0"/>
              </a:rPr>
              <a:t>,</a:t>
            </a:r>
            <a:r>
              <a:rPr lang="vi-VN" altLang="en-US" sz="4000" b="1" dirty="0">
                <a:solidFill>
                  <a:srgbClr val="FFFF00"/>
                </a:solidFill>
                <a:latin typeface="Times New Roman" panose="02020603050405020304" pitchFamily="18" charset="0"/>
                <a:ea typeface="Times New Roman" panose="02020603050405020304" pitchFamily="18" charset="0"/>
              </a:rPr>
              <a:t>/</a:t>
            </a:r>
            <a:r>
              <a:rPr lang="en-US" altLang="en-US" sz="4000" b="1" dirty="0">
                <a:solidFill>
                  <a:srgbClr val="FFFF00"/>
                </a:solidFill>
                <a:latin typeface="Times New Roman" panose="02020603050405020304" pitchFamily="18" charset="0"/>
                <a:ea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lê</a:t>
            </a:r>
            <a:r>
              <a:rPr lang="fr-FR" sz="3200" dirty="0">
                <a:solidFill>
                  <a:schemeClr val="bg1"/>
                </a:solidFill>
                <a:latin typeface="Times New Roman" panose="02020603050405020304" pitchFamily="18" charset="0"/>
                <a:cs typeface="Times New Roman" panose="02020603050405020304" pitchFamily="18" charset="0"/>
              </a:rPr>
              <a:t>,</a:t>
            </a:r>
            <a:r>
              <a:rPr lang="vi-VN" altLang="en-US" sz="3200" b="1" dirty="0">
                <a:solidFill>
                  <a:srgbClr val="FFFF00"/>
                </a:solidFill>
                <a:latin typeface="Times New Roman" panose="02020603050405020304" pitchFamily="18" charset="0"/>
                <a:ea typeface="Times New Roman" panose="02020603050405020304" pitchFamily="18" charset="0"/>
              </a:rPr>
              <a:t> </a:t>
            </a:r>
            <a:r>
              <a:rPr lang="vi-VN" altLang="en-US" sz="4000" b="1" dirty="0">
                <a:solidFill>
                  <a:srgbClr val="FFFF00"/>
                </a:solidFill>
                <a:latin typeface="Times New Roman" panose="02020603050405020304" pitchFamily="18" charset="0"/>
                <a:ea typeface="Times New Roman" panose="02020603050405020304" pitchFamily="18" charset="0"/>
              </a:rPr>
              <a: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mận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rgbClr val="FFFF00"/>
                </a:solidFill>
                <a:latin typeface="Times New Roman" panose="02020603050405020304" pitchFamily="18" charset="0"/>
                <a:cs typeface="Times New Roman" panose="02020603050405020304" pitchFamily="18" charset="0"/>
              </a:rPr>
              <a:t>Thoắt</a:t>
            </a:r>
            <a:r>
              <a:rPr lang="fr-FR" sz="3200" dirty="0">
                <a:solidFill>
                  <a:srgbClr val="FFFF00"/>
                </a:solidFill>
                <a:latin typeface="Times New Roman" panose="02020603050405020304" pitchFamily="18" charset="0"/>
                <a:cs typeface="Times New Roman" panose="02020603050405020304" pitchFamily="18" charset="0"/>
              </a:rPr>
              <a:t> </a:t>
            </a:r>
            <a:r>
              <a:rPr lang="fr-FR" sz="3200" dirty="0" err="1">
                <a:solidFill>
                  <a:srgbClr val="FFFF00"/>
                </a:solidFill>
                <a:latin typeface="Times New Roman" panose="02020603050405020304" pitchFamily="18" charset="0"/>
                <a:cs typeface="Times New Roman" panose="02020603050405020304" pitchFamily="18" charset="0"/>
              </a:rPr>
              <a:t>cái</a:t>
            </a:r>
            <a:r>
              <a:rPr lang="fr-FR" sz="3200" dirty="0">
                <a:solidFill>
                  <a:srgbClr val="FFFF00"/>
                </a:solidFill>
                <a:latin typeface="Times New Roman" panose="02020603050405020304" pitchFamily="18" charset="0"/>
                <a:cs typeface="Times New Roman" panose="02020603050405020304" pitchFamily="18" charset="0"/>
              </a:rPr>
              <a:t>,</a:t>
            </a:r>
            <a:r>
              <a:rPr lang="vi-VN" altLang="en-US" sz="3200" b="1" dirty="0">
                <a:solidFill>
                  <a:srgbClr val="FFFF00"/>
                </a:solidFill>
                <a:latin typeface="Times New Roman" panose="02020603050405020304" pitchFamily="18" charset="0"/>
                <a:ea typeface="Times New Roman" panose="02020603050405020304" pitchFamily="18" charset="0"/>
              </a:rPr>
              <a:t> </a:t>
            </a:r>
            <a:r>
              <a:rPr lang="vi-VN" altLang="en-US" sz="4000" b="1" dirty="0">
                <a:solidFill>
                  <a:srgbClr val="FFFF00"/>
                </a:solidFill>
                <a:latin typeface="Times New Roman" panose="02020603050405020304" pitchFamily="18" charset="0"/>
                <a:ea typeface="Times New Roman" panose="02020603050405020304" pitchFamily="18" charset="0"/>
              </a:rPr>
              <a:t>/</a:t>
            </a:r>
            <a:r>
              <a:rPr lang="fr-FR" sz="3200" dirty="0">
                <a:solidFill>
                  <a:srgbClr val="FFFF00"/>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gió</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xuân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rgbClr val="FFFF00"/>
                </a:solidFill>
                <a:latin typeface="Times New Roman" panose="02020603050405020304" pitchFamily="18" charset="0"/>
                <a:cs typeface="Times New Roman" panose="02020603050405020304" pitchFamily="18" charset="0"/>
              </a:rPr>
              <a:t>hây</a:t>
            </a:r>
            <a:r>
              <a:rPr lang="fr-FR" sz="3200" dirty="0">
                <a:solidFill>
                  <a:srgbClr val="FFFF00"/>
                </a:solidFill>
                <a:latin typeface="Times New Roman" panose="02020603050405020304" pitchFamily="18" charset="0"/>
                <a:cs typeface="Times New Roman" panose="02020603050405020304" pitchFamily="18" charset="0"/>
              </a:rPr>
              <a:t> </a:t>
            </a:r>
            <a:r>
              <a:rPr lang="fr-FR" sz="3200" dirty="0" err="1">
                <a:solidFill>
                  <a:srgbClr val="FFFF00"/>
                </a:solidFill>
                <a:latin typeface="Times New Roman" panose="02020603050405020304" pitchFamily="18" charset="0"/>
                <a:cs typeface="Times New Roman" panose="02020603050405020304" pitchFamily="18" charset="0"/>
              </a:rPr>
              <a:t>hẩy</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nồng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nàn</a:t>
            </a:r>
            <a:r>
              <a:rPr lang="vi-VN" altLang="en-US" sz="3200" b="1" dirty="0">
                <a:solidFill>
                  <a:srgbClr val="FFFF00"/>
                </a:solidFill>
                <a:latin typeface="Times New Roman" panose="02020603050405020304" pitchFamily="18" charset="0"/>
                <a:ea typeface="Times New Roman" panose="02020603050405020304" pitchFamily="18" charset="0"/>
              </a:rPr>
              <a:t> </a:t>
            </a:r>
            <a:r>
              <a:rPr lang="vi-VN" altLang="en-US" sz="4000" b="1" dirty="0">
                <a:solidFill>
                  <a:srgbClr val="FFFF00"/>
                </a:solidFill>
                <a:latin typeface="Times New Roman" panose="02020603050405020304" pitchFamily="18" charset="0"/>
                <a:ea typeface="Times New Roman" panose="02020603050405020304" pitchFamily="18" charset="0"/>
              </a:rPr>
              <a: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với</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những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bông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hoa</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lay</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ơn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màu</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đen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nhung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hiếm</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quý</a:t>
            </a:r>
            <a:r>
              <a:rPr lang="fr-FR" sz="3200" dirty="0">
                <a:solidFill>
                  <a:schemeClr val="bg1"/>
                </a:solidFill>
                <a:latin typeface="Times New Roman" panose="02020603050405020304" pitchFamily="18" charset="0"/>
                <a:cs typeface="Times New Roman" panose="02020603050405020304" pitchFamily="18" charset="0"/>
              </a:rPr>
              <a:t>.</a:t>
            </a:r>
            <a:r>
              <a:rPr lang="en-US" sz="3200" b="1" dirty="0">
                <a:solidFill>
                  <a:srgbClr val="FFFF00"/>
                </a:solidFill>
                <a:latin typeface="Times New Roman" panose="02020603050405020304" pitchFamily="18" charset="0"/>
              </a:rPr>
              <a:t> </a:t>
            </a:r>
            <a:r>
              <a:rPr lang="vi-VN" altLang="en-US" sz="4000" b="1" dirty="0">
                <a:solidFill>
                  <a:srgbClr val="FFFF00"/>
                </a:solidFill>
                <a:latin typeface="Times New Roman" panose="02020603050405020304" pitchFamily="18" charset="0"/>
                <a:ea typeface="Times New Roman" panose="02020603050405020304" pitchFamily="18" charset="0"/>
              </a:rPr>
              <a:t>//</a:t>
            </a:r>
            <a:endParaRPr lang="fr-FR" sz="4000" dirty="0">
              <a:solidFill>
                <a:schemeClr val="bg1"/>
              </a:solidFill>
              <a:latin typeface="Times New Roman" panose="02020603050405020304" pitchFamily="18" charset="0"/>
              <a:cs typeface="Times New Roman" panose="02020603050405020304" pitchFamily="18" charset="0"/>
            </a:endParaRPr>
          </a:p>
          <a:p>
            <a:pPr marL="73660" lvl="1" indent="0" algn="just">
              <a:buNone/>
              <a:defRPr/>
            </a:pPr>
            <a:r>
              <a:rPr lang="fr-FR" sz="3200" spc="40" dirty="0">
                <a:solidFill>
                  <a:schemeClr val="bg1"/>
                </a:solidFill>
                <a:latin typeface="Times New Roman" panose="02020603050405020304" pitchFamily="18" charset="0"/>
                <a:cs typeface="Times New Roman" panose="02020603050405020304" pitchFamily="18" charset="0"/>
              </a:rPr>
              <a:t>	Sa Pa </a:t>
            </a:r>
            <a:r>
              <a:rPr lang="fr-FR" sz="3200" spc="40" dirty="0" err="1">
                <a:solidFill>
                  <a:schemeClr val="bg1"/>
                </a:solidFill>
                <a:latin typeface="Times New Roman" panose="02020603050405020304" pitchFamily="18" charset="0"/>
                <a:cs typeface="Times New Roman" panose="02020603050405020304" pitchFamily="18" charset="0"/>
              </a:rPr>
              <a:t>quả</a:t>
            </a:r>
            <a:r>
              <a:rPr lang="fr-FR" sz="3200" spc="40" dirty="0">
                <a:solidFill>
                  <a:schemeClr val="bg1"/>
                </a:solidFill>
                <a:latin typeface="Times New Roman" panose="02020603050405020304" pitchFamily="18" charset="0"/>
                <a:cs typeface="Times New Roman" panose="02020603050405020304" pitchFamily="18" charset="0"/>
              </a:rPr>
              <a:t> là </a:t>
            </a:r>
            <a:r>
              <a:rPr lang="fr-FR" sz="3200" spc="40" dirty="0" err="1">
                <a:solidFill>
                  <a:schemeClr val="bg1"/>
                </a:solidFill>
                <a:latin typeface="Times New Roman" panose="02020603050405020304" pitchFamily="18" charset="0"/>
                <a:cs typeface="Times New Roman" panose="02020603050405020304" pitchFamily="18" charset="0"/>
              </a:rPr>
              <a:t>món</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quà</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tặng</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rgbClr val="FFFF00"/>
                </a:solidFill>
                <a:latin typeface="Times New Roman" panose="02020603050405020304" pitchFamily="18" charset="0"/>
                <a:cs typeface="Times New Roman" panose="02020603050405020304" pitchFamily="18" charset="0"/>
              </a:rPr>
              <a:t>diệu</a:t>
            </a:r>
            <a:r>
              <a:rPr lang="fr-FR" sz="3200" spc="40" dirty="0">
                <a:solidFill>
                  <a:srgbClr val="FFFF00"/>
                </a:solidFill>
                <a:latin typeface="Times New Roman" panose="02020603050405020304" pitchFamily="18" charset="0"/>
                <a:cs typeface="Times New Roman" panose="02020603050405020304" pitchFamily="18" charset="0"/>
              </a:rPr>
              <a:t> </a:t>
            </a:r>
            <a:r>
              <a:rPr lang="fr-FR" sz="3200" spc="40" dirty="0" err="1">
                <a:solidFill>
                  <a:srgbClr val="FFFF00"/>
                </a:solidFill>
                <a:latin typeface="Times New Roman" panose="02020603050405020304" pitchFamily="18" charset="0"/>
                <a:cs typeface="Times New Roman" panose="02020603050405020304" pitchFamily="18" charset="0"/>
              </a:rPr>
              <a:t>kì</a:t>
            </a:r>
            <a:r>
              <a:rPr lang="vi-VN" altLang="en-US" sz="3200" b="1" dirty="0">
                <a:solidFill>
                  <a:srgbClr val="FFFF00"/>
                </a:solidFill>
                <a:latin typeface="Times New Roman" panose="02020603050405020304" pitchFamily="18" charset="0"/>
                <a:ea typeface="Times New Roman" panose="02020603050405020304" pitchFamily="18" charset="0"/>
              </a:rPr>
              <a:t> </a:t>
            </a:r>
            <a:r>
              <a:rPr lang="vi-VN" altLang="en-US" sz="4000" b="1" dirty="0">
                <a:solidFill>
                  <a:srgbClr val="FFFF00"/>
                </a:solidFill>
                <a:latin typeface="Times New Roman" panose="02020603050405020304" pitchFamily="18" charset="0"/>
                <a:ea typeface="Times New Roman" panose="02020603050405020304" pitchFamily="18" charset="0"/>
              </a:rPr>
              <a:t>/</a:t>
            </a:r>
            <a:r>
              <a:rPr lang="fr-FR" sz="3200" spc="40" dirty="0">
                <a:solidFill>
                  <a:srgbClr val="FFFF00"/>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mà</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thiên</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nhiên</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dành</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cho</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đất</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nước</a:t>
            </a:r>
            <a:r>
              <a:rPr lang="fr-FR" sz="3200" spc="40" dirty="0">
                <a:solidFill>
                  <a:schemeClr val="bg1"/>
                </a:solidFill>
                <a:latin typeface="Times New Roman" panose="02020603050405020304" pitchFamily="18" charset="0"/>
                <a:cs typeface="Times New Roman" panose="02020603050405020304" pitchFamily="18" charset="0"/>
              </a:rPr>
              <a:t> ta.</a:t>
            </a:r>
            <a:r>
              <a:rPr lang="en-US" altLang="fr-FR" sz="3200" spc="40" dirty="0">
                <a:solidFill>
                  <a:schemeClr val="bg1"/>
                </a:solidFill>
                <a:latin typeface="Times New Roman" panose="02020603050405020304" pitchFamily="18" charset="0"/>
                <a:cs typeface="Times New Roman" panose="02020603050405020304" pitchFamily="18" charset="0"/>
              </a:rPr>
              <a:t> </a:t>
            </a:r>
            <a:r>
              <a:rPr lang="vi-VN" altLang="en-US" sz="3200" b="1" dirty="0">
                <a:solidFill>
                  <a:srgbClr val="FFFF00"/>
                </a:solidFill>
                <a:latin typeface="Times New Roman" panose="02020603050405020304" pitchFamily="18" charset="0"/>
                <a:ea typeface="Times New Roman" panose="02020603050405020304" pitchFamily="18" charset="0"/>
                <a:sym typeface="+mn-ea"/>
              </a:rPr>
              <a:t>//</a:t>
            </a:r>
            <a:endParaRPr lang="en-US" sz="3200" spc="40" dirty="0">
              <a:solidFill>
                <a:schemeClr val="bg1"/>
              </a:solidFill>
              <a:latin typeface="Times New Roman" panose="02020603050405020304" pitchFamily="18" charset="0"/>
              <a:cs typeface="Times New Roman" panose="02020603050405020304" pitchFamily="18" charset="0"/>
            </a:endParaRPr>
          </a:p>
          <a:p>
            <a:pPr marL="0" indent="0" algn="r">
              <a:buNone/>
              <a:defRPr/>
            </a:pPr>
            <a:r>
              <a:rPr lang="fr-FR" sz="3200" dirty="0">
                <a:solidFill>
                  <a:schemeClr val="bg1"/>
                </a:solidFill>
                <a:latin typeface="Times New Roman" panose="02020603050405020304" pitchFamily="18" charset="0"/>
                <a:cs typeface="Times New Roman" panose="02020603050405020304" pitchFamily="18" charset="0"/>
              </a:rPr>
              <a:t>	</a:t>
            </a:r>
            <a:r>
              <a:rPr lang="fr-FR" sz="3200" dirty="0">
                <a:solidFill>
                  <a:schemeClr val="bg1"/>
                </a:solidFill>
                <a:cs typeface="Times New Roman" panose="02020603050405020304" pitchFamily="18" charset="0"/>
              </a:rPr>
              <a:t>				</a:t>
            </a:r>
            <a:endParaRPr lang="vi-VN" sz="3200" dirty="0">
              <a:solidFill>
                <a:schemeClr val="bg1"/>
              </a:solidFill>
              <a:latin typeface="Times New Roman" panose="02020603050405020304" pitchFamily="18" charset="0"/>
              <a:cs typeface="Times New Roman" panose="02020603050405020304" pitchFamily="18" charset="0"/>
            </a:endParaRPr>
          </a:p>
          <a:p>
            <a:pPr marL="0" indent="0" algn="just" rtl="0">
              <a:buNone/>
            </a:pPr>
            <a:endParaRPr lang="vi-VN" sz="3200" b="0" i="0" dirty="0">
              <a:solidFill>
                <a:schemeClr val="bg1"/>
              </a:solidFill>
              <a:effectLst/>
              <a:latin typeface="Times New Roman" panose="02020603050405020304" pitchFamily="18" charset="0"/>
              <a:cs typeface="Times New Roman" panose="02020603050405020304" pitchFamily="18" charset="0"/>
            </a:endParaRPr>
          </a:p>
          <a:p>
            <a:pPr marL="0" indent="0">
              <a:buNone/>
            </a:pPr>
            <a:br>
              <a:rPr lang="vi-VN" sz="3200" b="0" i="0" dirty="0">
                <a:solidFill>
                  <a:schemeClr val="bg1"/>
                </a:solidFill>
                <a:effectLst/>
                <a:latin typeface="Times New Roman" panose="02020603050405020304" pitchFamily="18" charset="0"/>
                <a:cs typeface="Times New Roman" panose="02020603050405020304" pitchFamily="18" charset="0"/>
              </a:rPr>
            </a:br>
            <a:br>
              <a:rPr lang="vi-VN" sz="3200" b="0" i="0" dirty="0">
                <a:solidFill>
                  <a:schemeClr val="bg1"/>
                </a:solidFill>
                <a:effectLst/>
                <a:latin typeface="Times New Roman" panose="02020603050405020304" pitchFamily="18" charset="0"/>
                <a:cs typeface="Times New Roman" panose="02020603050405020304" pitchFamily="18" charset="0"/>
              </a:rPr>
            </a:b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5" name="Rounded Rectangle 17"/>
          <p:cNvSpPr/>
          <p:nvPr/>
        </p:nvSpPr>
        <p:spPr>
          <a:xfrm>
            <a:off x="1321286" y="27311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Luyện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đọc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lại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96" y="293370"/>
            <a:ext cx="827590" cy="864764"/>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3712793" y="530827"/>
            <a:ext cx="51217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HƯỚNG DẪN TỰ HỌC</a:t>
            </a:r>
          </a:p>
        </p:txBody>
      </p:sp>
      <p:sp>
        <p:nvSpPr>
          <p:cNvPr id="5" name="Rectangle 4"/>
          <p:cNvSpPr/>
          <p:nvPr/>
        </p:nvSpPr>
        <p:spPr>
          <a:xfrm>
            <a:off x="436098" y="1711488"/>
            <a:ext cx="11451103" cy="2861310"/>
          </a:xfrm>
          <a:prstGeom prst="rect">
            <a:avLst/>
          </a:prstGeom>
        </p:spPr>
        <p:txBody>
          <a:bodyPr wrap="square">
            <a:spAutoFit/>
          </a:bodyPr>
          <a:lstStyle/>
          <a:p>
            <a:pPr indent="457200" algn="just"/>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Đọc</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lại</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bài</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Đường</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đi</a:t>
            </a:r>
            <a:r>
              <a:rPr lang="en-US" sz="3600" kern="0" dirty="0">
                <a:solidFill>
                  <a:schemeClr val="bg1"/>
                </a:solidFill>
                <a:latin typeface="Times New Roman" panose="02020603050405020304" pitchFamily="18" charset="0"/>
                <a:cs typeface="Times New Roman" panose="02020603050405020304" pitchFamily="18" charset="0"/>
                <a:sym typeface="+mn-ea"/>
              </a:rPr>
              <a:t> Sa Pa </a:t>
            </a:r>
            <a:r>
              <a:rPr lang="en-US" sz="3600" kern="0" dirty="0" err="1">
                <a:solidFill>
                  <a:schemeClr val="bg1"/>
                </a:solidFill>
                <a:latin typeface="Times New Roman" panose="02020603050405020304" pitchFamily="18" charset="0"/>
                <a:cs typeface="Times New Roman" panose="02020603050405020304" pitchFamily="18" charset="0"/>
                <a:sym typeface="+mn-ea"/>
              </a:rPr>
              <a:t>cho</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bạn</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bè</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hoặc</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người</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thân</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nghe</a:t>
            </a:r>
            <a:r>
              <a:rPr lang="en-US" sz="3600" kern="0" dirty="0">
                <a:solidFill>
                  <a:schemeClr val="bg1"/>
                </a:solidFill>
                <a:latin typeface="Times New Roman" panose="02020603050405020304" pitchFamily="18" charset="0"/>
                <a:cs typeface="Times New Roman" panose="02020603050405020304" pitchFamily="18" charset="0"/>
                <a:sym typeface="+mn-ea"/>
              </a:rPr>
              <a:t>.</a:t>
            </a:r>
          </a:p>
          <a:p>
            <a:pPr indent="457200"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Trả</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lời</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lại</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những</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câu</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hỏi</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trong</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bài</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a:t>
            </a:r>
          </a:p>
          <a:p>
            <a:pPr indent="457200"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Chuẩn</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bị</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nội</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dung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bài</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học</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hôm</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sau</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Luyện</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tập</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viết</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tên</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cơ</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quan,</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tổ</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chức</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666712" y="1714488"/>
            <a:ext cx="10858576" cy="2786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b="1" dirty="0">
              <a:solidFill>
                <a:schemeClr val="bg1"/>
              </a:solidFill>
              <a:latin typeface="Times New Roman" panose="02020603050405020304" pitchFamily="18" charset="0"/>
              <a:cs typeface="Times New Roman" panose="02020603050405020304" pitchFamily="18" charset="0"/>
              <a:sym typeface="+mn-ea"/>
            </a:endParaRPr>
          </a:p>
        </p:txBody>
      </p:sp>
      <p:sp>
        <p:nvSpPr>
          <p:cNvPr id="4" name="Text Box 3"/>
          <p:cNvSpPr txBox="1"/>
          <p:nvPr/>
        </p:nvSpPr>
        <p:spPr>
          <a:xfrm>
            <a:off x="1531620" y="2459990"/>
            <a:ext cx="9441180" cy="1323439"/>
          </a:xfrm>
          <a:prstGeom prst="rect">
            <a:avLst/>
          </a:prstGeom>
          <a:noFill/>
        </p:spPr>
        <p:txBody>
          <a:bodyPr wrap="square" rtlCol="0" anchor="t">
            <a:spAutoFit/>
          </a:bodyPr>
          <a:lstStyle/>
          <a:p>
            <a:pPr algn="ctr"/>
            <a:r>
              <a:rPr lang="en-GB" sz="4000" b="1" dirty="0" err="1">
                <a:solidFill>
                  <a:schemeClr val="bg1"/>
                </a:solidFill>
                <a:latin typeface="Times New Roman" panose="02020603050405020304" pitchFamily="18" charset="0"/>
                <a:cs typeface="Times New Roman" panose="02020603050405020304" pitchFamily="18" charset="0"/>
                <a:sym typeface="+mn-ea"/>
              </a:rPr>
              <a:t>Cô</a:t>
            </a:r>
            <a:r>
              <a:rPr lang="en-GB" sz="4000" b="1" dirty="0">
                <a:solidFill>
                  <a:schemeClr val="bg1"/>
                </a:solidFill>
                <a:latin typeface="Times New Roman" panose="02020603050405020304" pitchFamily="18" charset="0"/>
                <a:cs typeface="Times New Roman" panose="02020603050405020304" pitchFamily="18" charset="0"/>
                <a:sym typeface="+mn-ea"/>
              </a:rPr>
              <a:t> </a:t>
            </a:r>
            <a:r>
              <a:rPr lang="en-GB" sz="4000" b="1" dirty="0" err="1">
                <a:solidFill>
                  <a:schemeClr val="bg1"/>
                </a:solidFill>
                <a:latin typeface="Times New Roman" panose="02020603050405020304" pitchFamily="18" charset="0"/>
                <a:cs typeface="Times New Roman" panose="02020603050405020304" pitchFamily="18" charset="0"/>
                <a:sym typeface="+mn-ea"/>
              </a:rPr>
              <a:t>mến</a:t>
            </a:r>
            <a:r>
              <a:rPr lang="en-GB" sz="4000" b="1" dirty="0">
                <a:solidFill>
                  <a:schemeClr val="bg1"/>
                </a:solidFill>
                <a:latin typeface="Times New Roman" panose="02020603050405020304" pitchFamily="18" charset="0"/>
                <a:cs typeface="Times New Roman" panose="02020603050405020304" pitchFamily="18" charset="0"/>
                <a:sym typeface="+mn-ea"/>
              </a:rPr>
              <a:t> </a:t>
            </a:r>
            <a:r>
              <a:rPr lang="en-GB" sz="4000" b="1" dirty="0" err="1">
                <a:solidFill>
                  <a:schemeClr val="bg1"/>
                </a:solidFill>
                <a:latin typeface="Times New Roman" panose="02020603050405020304" pitchFamily="18" charset="0"/>
                <a:cs typeface="Times New Roman" panose="02020603050405020304" pitchFamily="18" charset="0"/>
                <a:sym typeface="+mn-ea"/>
              </a:rPr>
              <a:t>chào</a:t>
            </a:r>
            <a:r>
              <a:rPr lang="en-GB" sz="4000" b="1" dirty="0">
                <a:solidFill>
                  <a:schemeClr val="bg1"/>
                </a:solidFill>
                <a:latin typeface="Times New Roman" panose="02020603050405020304" pitchFamily="18" charset="0"/>
                <a:cs typeface="Times New Roman" panose="02020603050405020304" pitchFamily="18" charset="0"/>
                <a:sym typeface="+mn-ea"/>
              </a:rPr>
              <a:t> </a:t>
            </a:r>
            <a:r>
              <a:rPr lang="en-GB" sz="4000" b="1" dirty="0" err="1">
                <a:solidFill>
                  <a:schemeClr val="bg1"/>
                </a:solidFill>
                <a:latin typeface="Times New Roman" panose="02020603050405020304" pitchFamily="18" charset="0"/>
                <a:cs typeface="Times New Roman" panose="02020603050405020304" pitchFamily="18" charset="0"/>
                <a:sym typeface="+mn-ea"/>
              </a:rPr>
              <a:t>các</a:t>
            </a:r>
            <a:r>
              <a:rPr lang="en-GB" sz="4000" b="1" dirty="0">
                <a:solidFill>
                  <a:schemeClr val="bg1"/>
                </a:solidFill>
                <a:latin typeface="Times New Roman" panose="02020603050405020304" pitchFamily="18" charset="0"/>
                <a:cs typeface="Times New Roman" panose="02020603050405020304" pitchFamily="18" charset="0"/>
                <a:sym typeface="+mn-ea"/>
              </a:rPr>
              <a:t> </a:t>
            </a:r>
            <a:r>
              <a:rPr lang="en-GB" sz="4000" b="1" dirty="0" err="1">
                <a:solidFill>
                  <a:schemeClr val="bg1"/>
                </a:solidFill>
                <a:latin typeface="Times New Roman" panose="02020603050405020304" pitchFamily="18" charset="0"/>
                <a:cs typeface="Times New Roman" panose="02020603050405020304" pitchFamily="18" charset="0"/>
                <a:sym typeface="+mn-ea"/>
              </a:rPr>
              <a:t>em</a:t>
            </a:r>
            <a:r>
              <a:rPr lang="en-GB" sz="4000" b="1" dirty="0">
                <a:solidFill>
                  <a:schemeClr val="bg1"/>
                </a:solidFill>
                <a:latin typeface="Times New Roman" panose="02020603050405020304" pitchFamily="18" charset="0"/>
                <a:cs typeface="Times New Roman" panose="02020603050405020304" pitchFamily="18" charset="0"/>
                <a:sym typeface="+mn-ea"/>
              </a:rPr>
              <a:t>! </a:t>
            </a:r>
          </a:p>
          <a:p>
            <a:pPr algn="ctr"/>
            <a:r>
              <a:rPr lang="en-GB" sz="4000" b="1" dirty="0" err="1">
                <a:solidFill>
                  <a:schemeClr val="bg1"/>
                </a:solidFill>
                <a:latin typeface="Times New Roman" panose="02020603050405020304" pitchFamily="18" charset="0"/>
                <a:cs typeface="Times New Roman" panose="02020603050405020304" pitchFamily="18" charset="0"/>
                <a:sym typeface="+mn-ea"/>
              </a:rPr>
              <a:t>Chúc</a:t>
            </a:r>
            <a:r>
              <a:rPr lang="en-GB" sz="4000" b="1" dirty="0">
                <a:solidFill>
                  <a:schemeClr val="bg1"/>
                </a:solidFill>
                <a:latin typeface="Times New Roman" panose="02020603050405020304" pitchFamily="18" charset="0"/>
                <a:cs typeface="Times New Roman" panose="02020603050405020304" pitchFamily="18" charset="0"/>
                <a:sym typeface="+mn-ea"/>
              </a:rPr>
              <a:t> </a:t>
            </a:r>
            <a:r>
              <a:rPr lang="en-GB" sz="4000" b="1" dirty="0" err="1">
                <a:solidFill>
                  <a:schemeClr val="bg1"/>
                </a:solidFill>
                <a:latin typeface="Times New Roman" panose="02020603050405020304" pitchFamily="18" charset="0"/>
                <a:cs typeface="Times New Roman" panose="02020603050405020304" pitchFamily="18" charset="0"/>
                <a:sym typeface="+mn-ea"/>
              </a:rPr>
              <a:t>các</a:t>
            </a:r>
            <a:r>
              <a:rPr lang="en-GB" sz="4000" b="1" dirty="0">
                <a:solidFill>
                  <a:schemeClr val="bg1"/>
                </a:solidFill>
                <a:latin typeface="Times New Roman" panose="02020603050405020304" pitchFamily="18" charset="0"/>
                <a:cs typeface="Times New Roman" panose="02020603050405020304" pitchFamily="18" charset="0"/>
                <a:sym typeface="+mn-ea"/>
              </a:rPr>
              <a:t> </a:t>
            </a:r>
            <a:r>
              <a:rPr lang="en-GB" sz="4000" b="1" dirty="0" err="1">
                <a:solidFill>
                  <a:schemeClr val="bg1"/>
                </a:solidFill>
                <a:latin typeface="Times New Roman" panose="02020603050405020304" pitchFamily="18" charset="0"/>
                <a:cs typeface="Times New Roman" panose="02020603050405020304" pitchFamily="18" charset="0"/>
                <a:sym typeface="+mn-ea"/>
              </a:rPr>
              <a:t>em</a:t>
            </a:r>
            <a:r>
              <a:rPr lang="en-GB" sz="4000" b="1" dirty="0">
                <a:solidFill>
                  <a:schemeClr val="bg1"/>
                </a:solidFill>
                <a:latin typeface="Times New Roman" panose="02020603050405020304" pitchFamily="18" charset="0"/>
                <a:cs typeface="Times New Roman" panose="02020603050405020304" pitchFamily="18" charset="0"/>
                <a:sym typeface="+mn-ea"/>
              </a:rPr>
              <a:t> </a:t>
            </a:r>
            <a:r>
              <a:rPr lang="en-GB" sz="4000" b="1" dirty="0" err="1">
                <a:solidFill>
                  <a:schemeClr val="bg1"/>
                </a:solidFill>
                <a:latin typeface="Times New Roman" panose="02020603050405020304" pitchFamily="18" charset="0"/>
                <a:cs typeface="Times New Roman" panose="02020603050405020304" pitchFamily="18" charset="0"/>
                <a:sym typeface="+mn-ea"/>
              </a:rPr>
              <a:t>chăm</a:t>
            </a:r>
            <a:r>
              <a:rPr lang="en-GB" sz="4000" b="1" dirty="0">
                <a:solidFill>
                  <a:schemeClr val="bg1"/>
                </a:solidFill>
                <a:latin typeface="Times New Roman" panose="02020603050405020304" pitchFamily="18" charset="0"/>
                <a:cs typeface="Times New Roman" panose="02020603050405020304" pitchFamily="18" charset="0"/>
                <a:sym typeface="+mn-ea"/>
              </a:rPr>
              <a:t> </a:t>
            </a:r>
            <a:r>
              <a:rPr lang="en-GB" sz="4000" b="1" dirty="0" err="1">
                <a:solidFill>
                  <a:schemeClr val="bg1"/>
                </a:solidFill>
                <a:latin typeface="Times New Roman" panose="02020603050405020304" pitchFamily="18" charset="0"/>
                <a:cs typeface="Times New Roman" panose="02020603050405020304" pitchFamily="18" charset="0"/>
                <a:sym typeface="+mn-ea"/>
              </a:rPr>
              <a:t>ngoan</a:t>
            </a:r>
            <a:r>
              <a:rPr lang="en-GB" sz="4000" b="1" dirty="0">
                <a:solidFill>
                  <a:schemeClr val="bg1"/>
                </a:solidFill>
                <a:latin typeface="Times New Roman" panose="02020603050405020304" pitchFamily="18" charset="0"/>
                <a:cs typeface="Times New Roman" panose="02020603050405020304" pitchFamily="18" charset="0"/>
                <a:sym typeface="+mn-ea"/>
              </a:rPr>
              <a:t> </a:t>
            </a:r>
            <a:r>
              <a:rPr lang="en-GB" sz="4000" b="1" dirty="0" err="1">
                <a:solidFill>
                  <a:schemeClr val="bg1"/>
                </a:solidFill>
                <a:latin typeface="Times New Roman" panose="02020603050405020304" pitchFamily="18" charset="0"/>
                <a:cs typeface="Times New Roman" panose="02020603050405020304" pitchFamily="18" charset="0"/>
                <a:sym typeface="+mn-ea"/>
              </a:rPr>
              <a:t>học</a:t>
            </a:r>
            <a:r>
              <a:rPr lang="en-GB" sz="4000" b="1" dirty="0">
                <a:solidFill>
                  <a:schemeClr val="bg1"/>
                </a:solidFill>
                <a:latin typeface="Times New Roman" panose="02020603050405020304" pitchFamily="18" charset="0"/>
                <a:cs typeface="Times New Roman" panose="02020603050405020304" pitchFamily="18" charset="0"/>
                <a:sym typeface="+mn-ea"/>
              </a:rPr>
              <a:t> </a:t>
            </a:r>
            <a:r>
              <a:rPr lang="en-GB" sz="4000" b="1" dirty="0" err="1">
                <a:solidFill>
                  <a:schemeClr val="bg1"/>
                </a:solidFill>
                <a:latin typeface="Times New Roman" panose="02020603050405020304" pitchFamily="18" charset="0"/>
                <a:cs typeface="Times New Roman" panose="02020603050405020304" pitchFamily="18" charset="0"/>
                <a:sym typeface="+mn-ea"/>
              </a:rPr>
              <a:t>tốt</a:t>
            </a:r>
            <a:r>
              <a:rPr lang="en-GB" sz="4000" b="1" dirty="0">
                <a:solidFill>
                  <a:schemeClr val="bg1"/>
                </a:solidFill>
                <a:latin typeface="Times New Roman" panose="02020603050405020304" pitchFamily="18" charset="0"/>
                <a:cs typeface="Times New Roman" panose="02020603050405020304" pitchFamily="18" charset="0"/>
                <a:sym typeface="+mn-ea"/>
              </a:rPr>
              <a:t> </a:t>
            </a:r>
            <a:r>
              <a:rPr lang="en-GB" sz="4000" b="1" dirty="0" err="1">
                <a:solidFill>
                  <a:schemeClr val="bg1"/>
                </a:solidFill>
                <a:latin typeface="Times New Roman" panose="02020603050405020304" pitchFamily="18" charset="0"/>
                <a:cs typeface="Times New Roman" panose="02020603050405020304" pitchFamily="18" charset="0"/>
                <a:sym typeface="+mn-ea"/>
              </a:rPr>
              <a:t>nhé</a:t>
            </a:r>
            <a:r>
              <a:rPr lang="en-GB" sz="4000" b="1" dirty="0">
                <a:solidFill>
                  <a:schemeClr val="bg1"/>
                </a:solidFill>
                <a:latin typeface="Times New Roman" panose="02020603050405020304" pitchFamily="18" charset="0"/>
                <a:cs typeface="Times New Roman" panose="02020603050405020304" pitchFamily="18" charset="0"/>
                <a:sym typeface="+mn-ea"/>
              </a:rPr>
              <a:t>!</a:t>
            </a: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7994" y="2068"/>
            <a:ext cx="9756011" cy="1419860"/>
          </a:xfrm>
          <a:prstGeom prst="rect">
            <a:avLst/>
          </a:prstGeom>
        </p:spPr>
        <p:txBody>
          <a:bodyPr wrap="square">
            <a:spAutoFit/>
          </a:bodyPr>
          <a:lstStyle/>
          <a:p>
            <a:pPr marL="457200" indent="-457200">
              <a:lnSpc>
                <a:spcPct val="120000"/>
              </a:lnSpc>
              <a:spcAft>
                <a:spcPts val="0"/>
              </a:spcAft>
            </a:pPr>
            <a:r>
              <a:rPr lang="nl-NL" sz="3600" b="1" dirty="0">
                <a:solidFill>
                  <a:schemeClr val="bg1"/>
                </a:solidFill>
                <a:latin typeface="Times New Roman" panose="02020603050405020304" pitchFamily="18" charset="0"/>
                <a:ea typeface="Times New Roman" panose="02020603050405020304" pitchFamily="18" charset="0"/>
              </a:rPr>
              <a:t>TIẾNG VIỆT</a:t>
            </a:r>
            <a:endParaRPr lang="en-US" sz="3600" dirty="0">
              <a:solidFill>
                <a:schemeClr val="bg1"/>
              </a:solidFill>
              <a:effectLst/>
              <a:latin typeface="Times New Roman" panose="02020603050405020304" pitchFamily="18" charset="0"/>
              <a:ea typeface="Times New Roman" panose="02020603050405020304" pitchFamily="18" charset="0"/>
            </a:endParaRPr>
          </a:p>
          <a:p>
            <a:pPr marL="457200" indent="-457200">
              <a:lnSpc>
                <a:spcPct val="120000"/>
              </a:lnSpc>
            </a:pPr>
            <a:r>
              <a:rPr lang="nl-NL" sz="3600" b="1" dirty="0">
                <a:solidFill>
                  <a:srgbClr val="FFFF00"/>
                </a:solidFill>
                <a:latin typeface="Times New Roman" panose="02020603050405020304" pitchFamily="18" charset="0"/>
                <a:ea typeface="Times New Roman" panose="02020603050405020304" pitchFamily="18" charset="0"/>
              </a:rPr>
              <a:t>Bài 23: ĐƯỜNG ĐI SA PA (Tiết 1)</a:t>
            </a:r>
          </a:p>
        </p:txBody>
      </p:sp>
      <p:sp>
        <p:nvSpPr>
          <p:cNvPr id="5" name="TextBox 4"/>
          <p:cNvSpPr txBox="1"/>
          <p:nvPr/>
        </p:nvSpPr>
        <p:spPr>
          <a:xfrm>
            <a:off x="339877" y="1452212"/>
            <a:ext cx="4781204" cy="584775"/>
          </a:xfrm>
          <a:prstGeom prst="rect">
            <a:avLst/>
          </a:prstGeom>
          <a:solidFill>
            <a:srgbClr val="0070C0"/>
          </a:solidFill>
        </p:spPr>
        <p:style>
          <a:lnRef idx="1">
            <a:schemeClr val="accent3"/>
          </a:lnRef>
          <a:fillRef idx="1001">
            <a:schemeClr val="dk2"/>
          </a:fillRef>
          <a:effectRef idx="2">
            <a:schemeClr val="accent3"/>
          </a:effectRef>
          <a:fontRef idx="minor">
            <a:schemeClr val="lt1"/>
          </a:fontRef>
        </p:style>
        <p:txBody>
          <a:bodyPr wrap="square">
            <a:spAutoFit/>
          </a:bodyPr>
          <a:lstStyle/>
          <a:p>
            <a:pPr algn="ctr">
              <a:defRPr/>
            </a:pPr>
            <a:r>
              <a:rPr lang="en-US" sz="3200" b="1" dirty="0">
                <a:ln w="0"/>
                <a:solidFill>
                  <a:srgbClr val="FFFF00"/>
                </a:solidFill>
                <a:latin typeface="Times New Roman" panose="02020603050405020304" pitchFamily="18" charset="0"/>
                <a:cs typeface="Times New Roman" panose="02020603050405020304" pitchFamily="18" charset="0"/>
              </a:rPr>
              <a:t>YÊU CẦU CẦN ĐẠT</a:t>
            </a:r>
          </a:p>
        </p:txBody>
      </p:sp>
      <p:sp>
        <p:nvSpPr>
          <p:cNvPr id="6" name="TextBox 5"/>
          <p:cNvSpPr txBox="1"/>
          <p:nvPr/>
        </p:nvSpPr>
        <p:spPr>
          <a:xfrm>
            <a:off x="522514" y="2037896"/>
            <a:ext cx="11248572" cy="2062103"/>
          </a:xfrm>
          <a:prstGeom prst="rect">
            <a:avLst/>
          </a:prstGeom>
          <a:noFill/>
        </p:spPr>
        <p:txBody>
          <a:bodyPr wrap="square" rtlCol="0">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	1. </a:t>
            </a:r>
            <a:r>
              <a:rPr lang="nl-NL" sz="3200" dirty="0">
                <a:solidFill>
                  <a:schemeClr val="bg1"/>
                </a:solidFill>
                <a:latin typeface="Times New Roman" panose="02020603050405020304" pitchFamily="18" charset="0"/>
                <a:cs typeface="Times New Roman" panose="02020603050405020304" pitchFamily="18" charset="0"/>
              </a:rPr>
              <a:t>Đọc đúng từ ngữ, câu, đoạn và toàn bộ bài đọc “</a:t>
            </a:r>
            <a:r>
              <a:rPr lang="nl-NL" sz="3200" i="1" dirty="0">
                <a:solidFill>
                  <a:schemeClr val="bg1"/>
                </a:solidFill>
                <a:latin typeface="Times New Roman" panose="02020603050405020304" pitchFamily="18" charset="0"/>
                <a:cs typeface="Times New Roman" panose="02020603050405020304" pitchFamily="18" charset="0"/>
              </a:rPr>
              <a:t>Đường đi Sa Pa”</a:t>
            </a:r>
            <a:r>
              <a:rPr lang="nl-NL" sz="3200" dirty="0">
                <a:solidFill>
                  <a:schemeClr val="bg1"/>
                </a:solidFill>
                <a:latin typeface="Times New Roman" panose="02020603050405020304" pitchFamily="18" charset="0"/>
                <a:cs typeface="Times New Roman" panose="02020603050405020304" pitchFamily="18" charset="0"/>
              </a:rPr>
              <a:t>.</a:t>
            </a:r>
            <a:r>
              <a:rPr lang="en-US" sz="3200" dirty="0">
                <a:solidFill>
                  <a:schemeClr val="bg1"/>
                </a:solidFill>
                <a:latin typeface="Times New Roman" panose="02020603050405020304" pitchFamily="18" charset="0"/>
                <a:cs typeface="Times New Roman" panose="02020603050405020304" pitchFamily="18" charset="0"/>
              </a:rPr>
              <a:t> </a:t>
            </a:r>
            <a:r>
              <a:rPr lang="nl-NL" sz="3200" dirty="0">
                <a:solidFill>
                  <a:schemeClr val="bg1"/>
                </a:solidFill>
                <a:latin typeface="Times New Roman" panose="02020603050405020304" pitchFamily="18" charset="0"/>
                <a:cs typeface="Times New Roman" panose="02020603050405020304" pitchFamily="18" charset="0"/>
              </a:rPr>
              <a:t>Biết đọc diễn cảm phù hợp với lời kể, tả giàu hình ảnh, cảm xúc trong bài.</a:t>
            </a:r>
            <a:endParaRPr lang="en-US" sz="3200" dirty="0">
              <a:solidFill>
                <a:schemeClr val="bg1"/>
              </a:solidFill>
              <a:latin typeface="Times New Roman" panose="02020603050405020304" pitchFamily="18" charset="0"/>
              <a:cs typeface="Times New Roman" panose="02020603050405020304" pitchFamily="18" charset="0"/>
            </a:endParaRPr>
          </a:p>
          <a:p>
            <a:pPr algn="just"/>
            <a:endParaRPr lang="vi-VN" altLang="en-US" sz="32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2514" y="3561388"/>
            <a:ext cx="11248572" cy="2062103"/>
          </a:xfrm>
          <a:prstGeom prst="rect">
            <a:avLst/>
          </a:prstGeom>
          <a:noFill/>
        </p:spPr>
        <p:txBody>
          <a:bodyPr wrap="square" rtlCol="0">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	2. </a:t>
            </a:r>
            <a:r>
              <a:rPr lang="en-US" sz="3200" dirty="0" err="1">
                <a:solidFill>
                  <a:schemeClr val="bg1"/>
                </a:solidFill>
                <a:latin typeface="Times New Roman" panose="02020603050405020304" pitchFamily="18" charset="0"/>
                <a:cs typeface="Times New Roman" panose="02020603050405020304" pitchFamily="18" charset="0"/>
              </a:rPr>
              <a:t>Hiểu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nghĩa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từ</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ngữ</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hình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ảnh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miêu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vẻ</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đẹp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Sa Pa qua </a:t>
            </a:r>
            <a:r>
              <a:rPr lang="en-US" sz="3200" dirty="0" err="1">
                <a:solidFill>
                  <a:schemeClr val="bg1"/>
                </a:solidFill>
                <a:latin typeface="Times New Roman" panose="02020603050405020304" pitchFamily="18" charset="0"/>
                <a:cs typeface="Times New Roman" panose="02020603050405020304" pitchFamily="18" charset="0"/>
              </a:rPr>
              <a:t>lời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văn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miêu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biểu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đạt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giả</a:t>
            </a:r>
            <a:r>
              <a:rPr lang="en-US" sz="3200" dirty="0">
                <a:solidFill>
                  <a:schemeClr val="bg1"/>
                </a:solidFill>
                <a:latin typeface="Times New Roman" panose="02020603050405020304" pitchFamily="18" charset="0"/>
                <a:cs typeface="Times New Roman" panose="02020603050405020304" pitchFamily="18" charset="0"/>
              </a:rPr>
              <a:t>.</a:t>
            </a:r>
          </a:p>
          <a:p>
            <a:pPr algn="just"/>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Hiểu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được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điều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muốn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nói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thông</a:t>
            </a:r>
            <a:r>
              <a:rPr lang="en-US" sz="3200" dirty="0">
                <a:solidFill>
                  <a:schemeClr val="bg1"/>
                </a:solidFill>
                <a:latin typeface="Times New Roman" panose="02020603050405020304" pitchFamily="18" charset="0"/>
                <a:cs typeface="Times New Roman" panose="02020603050405020304" pitchFamily="18" charset="0"/>
              </a:rPr>
              <a:t> qua </a:t>
            </a:r>
            <a:r>
              <a:rPr lang="en-US" sz="3200" dirty="0" err="1">
                <a:solidFill>
                  <a:schemeClr val="bg1"/>
                </a:solidFill>
                <a:latin typeface="Times New Roman" panose="02020603050405020304" pitchFamily="18" charset="0"/>
                <a:cs typeface="Times New Roman" panose="02020603050405020304" pitchFamily="18" charset="0"/>
              </a:rPr>
              <a:t>bài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đọc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Vẻ</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đẹp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thiên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nhiên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đất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nước</a:t>
            </a:r>
            <a:r>
              <a:rPr lang="en-US" sz="3200" i="1"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tình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yêu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dành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đất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nước</a:t>
            </a:r>
            <a:r>
              <a:rPr lang="en-US" sz="3200" dirty="0">
                <a:solidFill>
                  <a:schemeClr val="bg1"/>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522514" y="5623491"/>
            <a:ext cx="11248572" cy="1569660"/>
          </a:xfrm>
          <a:prstGeom prst="rect">
            <a:avLst/>
          </a:prstGeom>
          <a:noFill/>
        </p:spPr>
        <p:txBody>
          <a:bodyPr wrap="square" rtlCol="0">
            <a:spAutoFit/>
          </a:bodyPr>
          <a:lstStyle/>
          <a:p>
            <a:pPr algn="just"/>
            <a:r>
              <a:rPr lang="en-US" sz="3200" dirty="0">
                <a:solidFill>
                  <a:srgbClr val="FFFFFF"/>
                </a:solidFill>
                <a:latin typeface="Times New Roman" panose="02020603050405020304" pitchFamily="18" charset="0"/>
                <a:cs typeface="Times New Roman" panose="02020603050405020304" pitchFamily="18" charset="0"/>
              </a:rPr>
              <a:t>	3. </a:t>
            </a:r>
            <a:r>
              <a:rPr lang="en-GB" sz="3200" dirty="0" err="1">
                <a:solidFill>
                  <a:srgbClr val="FFFFFF"/>
                </a:solidFill>
                <a:latin typeface="Times New Roman" panose="02020603050405020304" pitchFamily="18" charset="0"/>
                <a:cs typeface="Times New Roman" panose="02020603050405020304" pitchFamily="18" charset="0"/>
              </a:rPr>
              <a:t>Biết</a:t>
            </a:r>
            <a:r>
              <a:rPr lang="en-GB" sz="3200" dirty="0">
                <a:solidFill>
                  <a:srgbClr val="FFFFFF"/>
                </a:solidFill>
                <a:latin typeface="Times New Roman" panose="02020603050405020304" pitchFamily="18" charset="0"/>
                <a:cs typeface="Times New Roman" panose="02020603050405020304" pitchFamily="18" charset="0"/>
              </a:rPr>
              <a:t> </a:t>
            </a:r>
            <a:r>
              <a:rPr lang="en-GB" sz="3200" dirty="0" err="1">
                <a:solidFill>
                  <a:srgbClr val="FFFFFF"/>
                </a:solidFill>
                <a:latin typeface="Times New Roman" panose="02020603050405020304" pitchFamily="18" charset="0"/>
                <a:cs typeface="Times New Roman" panose="02020603050405020304" pitchFamily="18" charset="0"/>
              </a:rPr>
              <a:t>thể</a:t>
            </a:r>
            <a:r>
              <a:rPr lang="en-GB" sz="3200" dirty="0">
                <a:solidFill>
                  <a:srgbClr val="FFFFFF"/>
                </a:solidFill>
                <a:latin typeface="Times New Roman" panose="02020603050405020304" pitchFamily="18" charset="0"/>
                <a:cs typeface="Times New Roman" panose="02020603050405020304" pitchFamily="18" charset="0"/>
              </a:rPr>
              <a:t> </a:t>
            </a:r>
            <a:r>
              <a:rPr lang="en-GB" sz="3200" dirty="0" err="1">
                <a:solidFill>
                  <a:srgbClr val="FFFFFF"/>
                </a:solidFill>
                <a:latin typeface="Times New Roman" panose="02020603050405020304" pitchFamily="18" charset="0"/>
                <a:cs typeface="Times New Roman" panose="02020603050405020304" pitchFamily="18" charset="0"/>
              </a:rPr>
              <a:t>hiện</a:t>
            </a:r>
            <a:r>
              <a:rPr lang="en-GB" sz="3200" dirty="0">
                <a:solidFill>
                  <a:srgbClr val="FFFFFF"/>
                </a:solidFill>
                <a:latin typeface="Times New Roman" panose="02020603050405020304" pitchFamily="18" charset="0"/>
                <a:cs typeface="Times New Roman" panose="02020603050405020304" pitchFamily="18" charset="0"/>
              </a:rPr>
              <a:t> </a:t>
            </a:r>
            <a:r>
              <a:rPr lang="en-GB" sz="3200" dirty="0" err="1">
                <a:solidFill>
                  <a:srgbClr val="FFFFFF"/>
                </a:solidFill>
                <a:latin typeface="Times New Roman" panose="02020603050405020304" pitchFamily="18" charset="0"/>
                <a:cs typeface="Times New Roman" panose="02020603050405020304" pitchFamily="18" charset="0"/>
              </a:rPr>
              <a:t>tình</a:t>
            </a:r>
            <a:r>
              <a:rPr lang="en-GB" sz="3200" dirty="0">
                <a:solidFill>
                  <a:srgbClr val="FFFFFF"/>
                </a:solidFill>
                <a:latin typeface="Times New Roman" panose="02020603050405020304" pitchFamily="18" charset="0"/>
                <a:cs typeface="Times New Roman" panose="02020603050405020304" pitchFamily="18" charset="0"/>
              </a:rPr>
              <a:t> </a:t>
            </a:r>
            <a:r>
              <a:rPr lang="en-GB" sz="3200" dirty="0" err="1">
                <a:solidFill>
                  <a:srgbClr val="FFFFFF"/>
                </a:solidFill>
                <a:latin typeface="Times New Roman" panose="02020603050405020304" pitchFamily="18" charset="0"/>
                <a:cs typeface="Times New Roman" panose="02020603050405020304" pitchFamily="18" charset="0"/>
              </a:rPr>
              <a:t>cảm</a:t>
            </a:r>
            <a:r>
              <a:rPr lang="en-GB" sz="3200" dirty="0">
                <a:solidFill>
                  <a:srgbClr val="FFFFFF"/>
                </a:solidFill>
                <a:latin typeface="Times New Roman" panose="02020603050405020304" pitchFamily="18" charset="0"/>
                <a:cs typeface="Times New Roman" panose="02020603050405020304" pitchFamily="18" charset="0"/>
              </a:rPr>
              <a:t>, </a:t>
            </a:r>
            <a:r>
              <a:rPr lang="en-GB" sz="3200" dirty="0" err="1">
                <a:solidFill>
                  <a:srgbClr val="FFFFFF"/>
                </a:solidFill>
                <a:latin typeface="Times New Roman" panose="02020603050405020304" pitchFamily="18" charset="0"/>
                <a:cs typeface="Times New Roman" panose="02020603050405020304" pitchFamily="18" charset="0"/>
              </a:rPr>
              <a:t>cảm</a:t>
            </a:r>
            <a:r>
              <a:rPr lang="en-GB" sz="3200" dirty="0">
                <a:solidFill>
                  <a:srgbClr val="FFFFFF"/>
                </a:solidFill>
                <a:latin typeface="Times New Roman" panose="02020603050405020304" pitchFamily="18" charset="0"/>
                <a:cs typeface="Times New Roman" panose="02020603050405020304" pitchFamily="18" charset="0"/>
              </a:rPr>
              <a:t> </a:t>
            </a:r>
            <a:r>
              <a:rPr lang="en-GB" sz="3200" dirty="0" err="1">
                <a:solidFill>
                  <a:srgbClr val="FFFFFF"/>
                </a:solidFill>
                <a:latin typeface="Times New Roman" panose="02020603050405020304" pitchFamily="18" charset="0"/>
                <a:cs typeface="Times New Roman" panose="02020603050405020304" pitchFamily="18" charset="0"/>
              </a:rPr>
              <a:t>xúc</a:t>
            </a:r>
            <a:r>
              <a:rPr lang="en-GB" sz="3200" dirty="0">
                <a:solidFill>
                  <a:srgbClr val="FFFFFF"/>
                </a:solidFill>
                <a:latin typeface="Times New Roman" panose="02020603050405020304" pitchFamily="18" charset="0"/>
                <a:cs typeface="Times New Roman" panose="02020603050405020304" pitchFamily="18" charset="0"/>
              </a:rPr>
              <a:t> </a:t>
            </a:r>
            <a:r>
              <a:rPr lang="en-GB" sz="3200" dirty="0" err="1">
                <a:solidFill>
                  <a:srgbClr val="FFFFFF"/>
                </a:solidFill>
                <a:latin typeface="Times New Roman" panose="02020603050405020304" pitchFamily="18" charset="0"/>
                <a:cs typeface="Times New Roman" panose="02020603050405020304" pitchFamily="18" charset="0"/>
              </a:rPr>
              <a:t>trước</a:t>
            </a:r>
            <a:r>
              <a:rPr lang="en-GB" sz="3200" dirty="0">
                <a:solidFill>
                  <a:srgbClr val="FFFFFF"/>
                </a:solidFill>
                <a:latin typeface="Times New Roman" panose="02020603050405020304" pitchFamily="18" charset="0"/>
                <a:cs typeface="Times New Roman" panose="02020603050405020304" pitchFamily="18" charset="0"/>
              </a:rPr>
              <a:t> </a:t>
            </a:r>
            <a:r>
              <a:rPr lang="en-GB" sz="3200" dirty="0" err="1">
                <a:solidFill>
                  <a:srgbClr val="FFFFFF"/>
                </a:solidFill>
                <a:latin typeface="Times New Roman" panose="02020603050405020304" pitchFamily="18" charset="0"/>
                <a:cs typeface="Times New Roman" panose="02020603050405020304" pitchFamily="18" charset="0"/>
              </a:rPr>
              <a:t>vẻ</a:t>
            </a:r>
            <a:r>
              <a:rPr lang="en-GB" sz="3200" dirty="0">
                <a:solidFill>
                  <a:srgbClr val="FFFFFF"/>
                </a:solidFill>
                <a:latin typeface="Times New Roman" panose="02020603050405020304" pitchFamily="18" charset="0"/>
                <a:cs typeface="Times New Roman" panose="02020603050405020304" pitchFamily="18" charset="0"/>
              </a:rPr>
              <a:t> </a:t>
            </a:r>
            <a:r>
              <a:rPr lang="en-GB" sz="3200" dirty="0" err="1">
                <a:solidFill>
                  <a:srgbClr val="FFFFFF"/>
                </a:solidFill>
                <a:latin typeface="Times New Roman" panose="02020603050405020304" pitchFamily="18" charset="0"/>
                <a:cs typeface="Times New Roman" panose="02020603050405020304" pitchFamily="18" charset="0"/>
              </a:rPr>
              <a:t>đẹp</a:t>
            </a:r>
            <a:r>
              <a:rPr lang="en-GB" sz="3200" dirty="0">
                <a:solidFill>
                  <a:srgbClr val="FFFFFF"/>
                </a:solidFill>
                <a:latin typeface="Times New Roman" panose="02020603050405020304" pitchFamily="18" charset="0"/>
                <a:cs typeface="Times New Roman" panose="02020603050405020304" pitchFamily="18" charset="0"/>
              </a:rPr>
              <a:t> </a:t>
            </a:r>
            <a:r>
              <a:rPr lang="en-GB" sz="3200" dirty="0" err="1">
                <a:solidFill>
                  <a:srgbClr val="FFFFFF"/>
                </a:solidFill>
                <a:latin typeface="Times New Roman" panose="02020603050405020304" pitchFamily="18" charset="0"/>
                <a:cs typeface="Times New Roman" panose="02020603050405020304" pitchFamily="18" charset="0"/>
              </a:rPr>
              <a:t>của</a:t>
            </a:r>
            <a:r>
              <a:rPr lang="en-GB" sz="3200" dirty="0">
                <a:solidFill>
                  <a:srgbClr val="FFFFFF"/>
                </a:solidFill>
                <a:latin typeface="Times New Roman" panose="02020603050405020304" pitchFamily="18" charset="0"/>
                <a:cs typeface="Times New Roman" panose="02020603050405020304" pitchFamily="18" charset="0"/>
              </a:rPr>
              <a:t> </a:t>
            </a:r>
            <a:r>
              <a:rPr lang="en-GB" sz="3200" dirty="0" err="1">
                <a:solidFill>
                  <a:srgbClr val="FFFFFF"/>
                </a:solidFill>
                <a:latin typeface="Times New Roman" panose="02020603050405020304" pitchFamily="18" charset="0"/>
                <a:cs typeface="Times New Roman" panose="02020603050405020304" pitchFamily="18" charset="0"/>
              </a:rPr>
              <a:t>quê</a:t>
            </a:r>
            <a:r>
              <a:rPr lang="en-GB" sz="3200" dirty="0">
                <a:solidFill>
                  <a:srgbClr val="FFFFFF"/>
                </a:solidFill>
                <a:latin typeface="Times New Roman" panose="02020603050405020304" pitchFamily="18" charset="0"/>
                <a:cs typeface="Times New Roman" panose="02020603050405020304" pitchFamily="18" charset="0"/>
              </a:rPr>
              <a:t> </a:t>
            </a:r>
            <a:r>
              <a:rPr lang="en-GB" sz="3200" dirty="0" err="1">
                <a:solidFill>
                  <a:srgbClr val="FFFFFF"/>
                </a:solidFill>
                <a:latin typeface="Times New Roman" panose="02020603050405020304" pitchFamily="18" charset="0"/>
                <a:cs typeface="Times New Roman" panose="02020603050405020304" pitchFamily="18" charset="0"/>
              </a:rPr>
              <a:t>hương</a:t>
            </a:r>
            <a:r>
              <a:rPr lang="en-GB" sz="3200" dirty="0">
                <a:solidFill>
                  <a:srgbClr val="FFFFFF"/>
                </a:solidFill>
                <a:latin typeface="Times New Roman" panose="02020603050405020304" pitchFamily="18" charset="0"/>
                <a:cs typeface="Times New Roman" panose="02020603050405020304" pitchFamily="18" charset="0"/>
              </a:rPr>
              <a:t>, </a:t>
            </a:r>
            <a:r>
              <a:rPr lang="en-GB" sz="3200" dirty="0" err="1">
                <a:solidFill>
                  <a:srgbClr val="FFFFFF"/>
                </a:solidFill>
                <a:latin typeface="Times New Roman" panose="02020603050405020304" pitchFamily="18" charset="0"/>
                <a:cs typeface="Times New Roman" panose="02020603050405020304" pitchFamily="18" charset="0"/>
              </a:rPr>
              <a:t>đất</a:t>
            </a:r>
            <a:r>
              <a:rPr lang="en-GB" sz="3200" dirty="0">
                <a:solidFill>
                  <a:srgbClr val="FFFFFF"/>
                </a:solidFill>
                <a:latin typeface="Times New Roman" panose="02020603050405020304" pitchFamily="18" charset="0"/>
                <a:cs typeface="Times New Roman" panose="02020603050405020304" pitchFamily="18" charset="0"/>
              </a:rPr>
              <a:t> </a:t>
            </a:r>
            <a:r>
              <a:rPr lang="en-GB" sz="3200" dirty="0" err="1">
                <a:solidFill>
                  <a:srgbClr val="FFFFFF"/>
                </a:solidFill>
                <a:latin typeface="Times New Roman" panose="02020603050405020304" pitchFamily="18" charset="0"/>
                <a:cs typeface="Times New Roman" panose="02020603050405020304" pitchFamily="18" charset="0"/>
              </a:rPr>
              <a:t>nước</a:t>
            </a:r>
            <a:r>
              <a:rPr lang="en-GB" sz="3200" dirty="0">
                <a:solidFill>
                  <a:srgbClr val="FFFFFF"/>
                </a:solidFill>
                <a:latin typeface="Times New Roman" panose="02020603050405020304" pitchFamily="18" charset="0"/>
                <a:cs typeface="Times New Roman" panose="02020603050405020304" pitchFamily="18" charset="0"/>
              </a:rPr>
              <a:t>.</a:t>
            </a:r>
            <a:endParaRPr lang="en-US" sz="3200" dirty="0">
              <a:solidFill>
                <a:srgbClr val="FFFFFF"/>
              </a:solidFill>
              <a:latin typeface="Times New Roman" panose="02020603050405020304" pitchFamily="18" charset="0"/>
              <a:cs typeface="Times New Roman" panose="02020603050405020304" pitchFamily="18" charset="0"/>
            </a:endParaRPr>
          </a:p>
          <a:p>
            <a:pPr algn="just"/>
            <a:endParaRPr lang="vi-VN" altLang="en-US" sz="3200"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90181" y="201021"/>
            <a:ext cx="880742" cy="646070"/>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923" y="363347"/>
            <a:ext cx="932538" cy="483745"/>
          </a:xfrm>
          <a:prstGeom prst="rect">
            <a:avLst/>
          </a:prstGeom>
        </p:spPr>
      </p:pic>
      <p:sp>
        <p:nvSpPr>
          <p:cNvPr id="11" name="Title 3"/>
          <p:cNvSpPr txBox="1"/>
          <p:nvPr/>
        </p:nvSpPr>
        <p:spPr>
          <a:xfrm>
            <a:off x="290181" y="233717"/>
            <a:ext cx="1156929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FFFF00"/>
                </a:solidFill>
                <a:latin typeface="Times New Roman" panose="02020603050405020304" pitchFamily="18" charset="0"/>
                <a:ea typeface="Times New Roman" panose="02020603050405020304" pitchFamily="18" charset="0"/>
              </a:rPr>
              <a:t>ĐƯỜNG ĐI SA PA</a:t>
            </a:r>
            <a:r>
              <a:rPr lang="nl-NL" sz="3600" b="1" dirty="0">
                <a:solidFill>
                  <a:srgbClr val="FF0000"/>
                </a:solidFill>
                <a:latin typeface="Times New Roman" panose="02020603050405020304" pitchFamily="18" charset="0"/>
                <a:ea typeface="Times New Roman" panose="02020603050405020304" pitchFamily="18" charset="0"/>
              </a:rPr>
              <a:t> </a:t>
            </a:r>
          </a:p>
        </p:txBody>
      </p:sp>
      <p:sp>
        <p:nvSpPr>
          <p:cNvPr id="12" name="Content Placeholder 2"/>
          <p:cNvSpPr>
            <a:spLocks noGrp="1"/>
          </p:cNvSpPr>
          <p:nvPr>
            <p:ph idx="1"/>
          </p:nvPr>
        </p:nvSpPr>
        <p:spPr>
          <a:xfrm>
            <a:off x="615537" y="1021719"/>
            <a:ext cx="10960925" cy="6010109"/>
          </a:xfrm>
        </p:spPr>
        <p:txBody>
          <a:bodyPr>
            <a:noAutofit/>
          </a:bodyPr>
          <a:lstStyle/>
          <a:p>
            <a:pPr marL="73660" lvl="1" indent="0" algn="just">
              <a:buNone/>
              <a:defRPr/>
            </a:pPr>
            <a:r>
              <a:rPr lang="en-US" sz="3200" b="0" i="0" kern="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Xe</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chúng</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endParaRPr lang="en-US" sz="3200" dirty="0">
              <a:solidFill>
                <a:schemeClr val="bg1"/>
              </a:solidFill>
              <a:latin typeface="Times New Roman" panose="02020603050405020304" pitchFamily="18" charset="0"/>
              <a:cs typeface="Times New Roman" panose="02020603050405020304" pitchFamily="18" charset="0"/>
            </a:endParaRPr>
          </a:p>
          <a:p>
            <a:pPr marL="73660" lvl="1" indent="0" algn="just">
              <a:buNone/>
              <a:defRPr/>
            </a:pP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Buổi chiều, xe dừng lại ở một thị trấn nhỏ. Nắng phố huyện vàng hoe. Những em bé </a:t>
            </a:r>
            <a:r>
              <a:rPr lang="en-US" sz="3200" dirty="0">
                <a:solidFill>
                  <a:schemeClr val="bg1"/>
                </a:solidFill>
                <a:latin typeface="Times New Roman" panose="02020603050405020304" pitchFamily="18" charset="0"/>
                <a:cs typeface="Times New Roman" panose="02020603050405020304" pitchFamily="18" charset="0"/>
              </a:rPr>
              <a:t>M</a:t>
            </a:r>
            <a:r>
              <a:rPr lang="vi-VN" sz="3200" dirty="0">
                <a:solidFill>
                  <a:schemeClr val="bg1"/>
                </a:solidFill>
                <a:latin typeface="Times New Roman" panose="02020603050405020304" pitchFamily="18" charset="0"/>
                <a:cs typeface="Times New Roman" panose="02020603050405020304" pitchFamily="18" charset="0"/>
              </a:rPr>
              <a:t>ông, những em bé Tu Dí, Phù Lá quần áo sặc sỡ đang chơi đùa trước cửa hàng. Hoàng hôn, áp phiên của phiên chợ thị trấn, người ngựa dập dìu chìm trong sương núi tím nhạt.</a:t>
            </a:r>
            <a:endParaRPr lang="en-US" sz="3200" dirty="0">
              <a:solidFill>
                <a:schemeClr val="bg1"/>
              </a:solidFill>
              <a:latin typeface="Times New Roman" panose="02020603050405020304" pitchFamily="18" charset="0"/>
              <a:cs typeface="Times New Roman" panose="02020603050405020304" pitchFamily="18" charset="0"/>
            </a:endParaRPr>
          </a:p>
          <a:p>
            <a:pPr marL="73660" lvl="1" indent="0" algn="just">
              <a:buNone/>
              <a:defRPr/>
            </a:pPr>
            <a:br>
              <a:rPr lang="vi-VN" sz="3200" b="0" i="0" dirty="0">
                <a:solidFill>
                  <a:schemeClr val="bg1"/>
                </a:solidFill>
                <a:effectLst/>
                <a:latin typeface="Times New Roman" panose="02020603050405020304" pitchFamily="18" charset="0"/>
                <a:cs typeface="Times New Roman" panose="02020603050405020304" pitchFamily="18" charset="0"/>
              </a:rPr>
            </a:br>
            <a:br>
              <a:rPr lang="vi-VN" sz="3200" b="0" i="0" dirty="0">
                <a:solidFill>
                  <a:schemeClr val="bg1"/>
                </a:solidFill>
                <a:effectLst/>
                <a:latin typeface="Times New Roman" panose="02020603050405020304" pitchFamily="18" charset="0"/>
                <a:cs typeface="Times New Roman" panose="02020603050405020304" pitchFamily="18" charset="0"/>
              </a:rPr>
            </a:br>
            <a:endParaRPr lang="vi-VN" sz="3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537" y="1290803"/>
            <a:ext cx="10960925" cy="6010109"/>
          </a:xfrm>
        </p:spPr>
        <p:txBody>
          <a:bodyPr>
            <a:noAutofit/>
          </a:bodyPr>
          <a:lstStyle/>
          <a:p>
            <a:pPr marL="73660" lvl="1" indent="0" algn="just">
              <a:buNone/>
              <a:defRPr/>
            </a:pPr>
            <a:r>
              <a:rPr lang="en-US" sz="3200" b="0" i="0" dirty="0">
                <a:solidFill>
                  <a:schemeClr val="bg1"/>
                </a:solidFill>
                <a:effectLst/>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Hôm</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sau</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chúng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tôi</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đi</a:t>
            </a:r>
            <a:r>
              <a:rPr lang="fr-FR" sz="3200" dirty="0">
                <a:solidFill>
                  <a:schemeClr val="bg1"/>
                </a:solidFill>
                <a:latin typeface="Times New Roman" panose="02020603050405020304" pitchFamily="18" charset="0"/>
                <a:cs typeface="Times New Roman" panose="02020603050405020304" pitchFamily="18" charset="0"/>
              </a:rPr>
              <a:t> Sa Pa. </a:t>
            </a:r>
            <a:r>
              <a:rPr lang="fr-FR" sz="3200" dirty="0" err="1">
                <a:solidFill>
                  <a:schemeClr val="bg1"/>
                </a:solidFill>
                <a:latin typeface="Times New Roman" panose="02020603050405020304" pitchFamily="18" charset="0"/>
                <a:cs typeface="Times New Roman" panose="02020603050405020304" pitchFamily="18" charset="0"/>
              </a:rPr>
              <a:t>Phong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cảnh</a:t>
            </a:r>
            <a:r>
              <a:rPr lang="fr-FR" sz="3200" dirty="0">
                <a:solidFill>
                  <a:schemeClr val="bg1"/>
                </a:solidFill>
                <a:latin typeface="Times New Roman" panose="02020603050405020304" pitchFamily="18" charset="0"/>
                <a:cs typeface="Times New Roman" panose="02020603050405020304" pitchFamily="18" charset="0"/>
              </a:rPr>
              <a:t> ở </a:t>
            </a:r>
            <a:r>
              <a:rPr lang="fr-FR" sz="3200" dirty="0" err="1">
                <a:solidFill>
                  <a:schemeClr val="bg1"/>
                </a:solidFill>
                <a:latin typeface="Times New Roman" panose="02020603050405020304" pitchFamily="18" charset="0"/>
                <a:cs typeface="Times New Roman" panose="02020603050405020304" pitchFamily="18" charset="0"/>
              </a:rPr>
              <a:t>đây</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thật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đẹp</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Thoắt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cái</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lá</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vàng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rơi</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trong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khoảnh</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khắc</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mùa</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thu</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Thoắt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cái</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trắng</a:t>
            </a:r>
            <a:r>
              <a:rPr lang="fr-FR" sz="3200" dirty="0">
                <a:solidFill>
                  <a:schemeClr val="bg1"/>
                </a:solidFill>
                <a:latin typeface="Times New Roman" panose="02020603050405020304" pitchFamily="18" charset="0"/>
                <a:cs typeface="Times New Roman" panose="02020603050405020304" pitchFamily="18" charset="0"/>
              </a:rPr>
              <a:t> long </a:t>
            </a:r>
            <a:r>
              <a:rPr lang="fr-FR" sz="3200" dirty="0" err="1">
                <a:solidFill>
                  <a:schemeClr val="bg1"/>
                </a:solidFill>
                <a:latin typeface="Times New Roman" panose="02020603050405020304" pitchFamily="18" charset="0"/>
                <a:cs typeface="Times New Roman" panose="02020603050405020304" pitchFamily="18" charset="0"/>
              </a:rPr>
              <a:t>lanh</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một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cơn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mưa</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tuyết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trên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những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cành</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đào</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lê</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mận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Thoắt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cái</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gió</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xuân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hây</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hẩy</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nồng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nàn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với</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những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bông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hoa</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lay</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ơn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màu</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đen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nhung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hiếm</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quý</a:t>
            </a:r>
            <a:r>
              <a:rPr lang="fr-FR" sz="3200" dirty="0">
                <a:solidFill>
                  <a:schemeClr val="bg1"/>
                </a:solidFill>
                <a:latin typeface="Times New Roman" panose="02020603050405020304" pitchFamily="18" charset="0"/>
                <a:cs typeface="Times New Roman" panose="02020603050405020304" pitchFamily="18" charset="0"/>
              </a:rPr>
              <a:t>.</a:t>
            </a:r>
          </a:p>
          <a:p>
            <a:pPr marL="73660" lvl="1" indent="0" algn="just">
              <a:buNone/>
              <a:defRPr/>
            </a:pPr>
            <a:r>
              <a:rPr lang="fr-FR" sz="3200" spc="40" dirty="0">
                <a:solidFill>
                  <a:schemeClr val="bg1"/>
                </a:solidFill>
                <a:latin typeface="Times New Roman" panose="02020603050405020304" pitchFamily="18" charset="0"/>
                <a:cs typeface="Times New Roman" panose="02020603050405020304" pitchFamily="18" charset="0"/>
              </a:rPr>
              <a:t>	Sa Pa </a:t>
            </a:r>
            <a:r>
              <a:rPr lang="fr-FR" sz="3200" spc="40" dirty="0" err="1">
                <a:solidFill>
                  <a:schemeClr val="bg1"/>
                </a:solidFill>
                <a:latin typeface="Times New Roman" panose="02020603050405020304" pitchFamily="18" charset="0"/>
                <a:cs typeface="Times New Roman" panose="02020603050405020304" pitchFamily="18" charset="0"/>
              </a:rPr>
              <a:t>quả</a:t>
            </a:r>
            <a:r>
              <a:rPr lang="fr-FR" sz="3200" spc="40" dirty="0">
                <a:solidFill>
                  <a:schemeClr val="bg1"/>
                </a:solidFill>
                <a:latin typeface="Times New Roman" panose="02020603050405020304" pitchFamily="18" charset="0"/>
                <a:cs typeface="Times New Roman" panose="02020603050405020304" pitchFamily="18" charset="0"/>
              </a:rPr>
              <a:t> là </a:t>
            </a:r>
            <a:r>
              <a:rPr lang="fr-FR" sz="3200" spc="40" dirty="0" err="1">
                <a:solidFill>
                  <a:schemeClr val="bg1"/>
                </a:solidFill>
                <a:latin typeface="Times New Roman" panose="02020603050405020304" pitchFamily="18" charset="0"/>
                <a:cs typeface="Times New Roman" panose="02020603050405020304" pitchFamily="18" charset="0"/>
              </a:rPr>
              <a:t>món</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quà</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tặng</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diệu</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kì</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mà</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thiên</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nhiên</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dành</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cho</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đất</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nước</a:t>
            </a:r>
            <a:r>
              <a:rPr lang="fr-FR" sz="3200" spc="40" dirty="0">
                <a:solidFill>
                  <a:schemeClr val="bg1"/>
                </a:solidFill>
                <a:latin typeface="Times New Roman" panose="02020603050405020304" pitchFamily="18" charset="0"/>
                <a:cs typeface="Times New Roman" panose="02020603050405020304" pitchFamily="18" charset="0"/>
              </a:rPr>
              <a:t> ta.</a:t>
            </a:r>
            <a:endParaRPr lang="en-US" sz="3200" spc="40" dirty="0">
              <a:solidFill>
                <a:schemeClr val="bg1"/>
              </a:solidFill>
              <a:latin typeface="Times New Roman" panose="02020603050405020304" pitchFamily="18" charset="0"/>
              <a:cs typeface="Times New Roman" panose="02020603050405020304" pitchFamily="18" charset="0"/>
            </a:endParaRPr>
          </a:p>
          <a:p>
            <a:pPr marL="0" indent="0" algn="r">
              <a:buNone/>
              <a:defRPr/>
            </a:pPr>
            <a:r>
              <a:rPr lang="fr-FR" sz="3200" dirty="0">
                <a:solidFill>
                  <a:schemeClr val="bg1"/>
                </a:solidFill>
                <a:latin typeface="Times New Roman" panose="02020603050405020304" pitchFamily="18" charset="0"/>
                <a:cs typeface="Times New Roman" panose="02020603050405020304" pitchFamily="18" charset="0"/>
              </a:rPr>
              <a:t>	</a:t>
            </a:r>
            <a:r>
              <a:rPr lang="fr-FR" sz="3200" dirty="0">
                <a:solidFill>
                  <a:schemeClr val="bg1"/>
                </a:solidFill>
                <a:cs typeface="Times New Roman" panose="02020603050405020304" pitchFamily="18" charset="0"/>
              </a:rPr>
              <a:t>				</a:t>
            </a:r>
            <a:r>
              <a:rPr lang="fr-FR" sz="3200" dirty="0">
                <a:solidFill>
                  <a:schemeClr val="bg1"/>
                </a:solidFill>
                <a:latin typeface="Times New Roman" panose="02020603050405020304" pitchFamily="18" charset="0"/>
                <a:cs typeface="Times New Roman" panose="02020603050405020304" pitchFamily="18" charset="0"/>
              </a:rPr>
              <a:t>(</a:t>
            </a:r>
            <a:r>
              <a:rPr lang="fr-FR" sz="3200" i="1" dirty="0">
                <a:solidFill>
                  <a:schemeClr val="bg1"/>
                </a:solidFill>
                <a:latin typeface="Times New Roman" panose="02020603050405020304" pitchFamily="18" charset="0"/>
                <a:cs typeface="Times New Roman" panose="02020603050405020304" pitchFamily="18" charset="0"/>
              </a:rPr>
              <a:t>Theo </a:t>
            </a:r>
            <a:r>
              <a:rPr lang="fr-FR" sz="3200" i="1" dirty="0" err="1">
                <a:solidFill>
                  <a:schemeClr val="bg1"/>
                </a:solidFill>
                <a:latin typeface="Times New Roman" panose="02020603050405020304" pitchFamily="18" charset="0"/>
                <a:cs typeface="Times New Roman" panose="02020603050405020304" pitchFamily="18" charset="0"/>
              </a:rPr>
              <a:t>Nguyễn</a:t>
            </a:r>
            <a:r>
              <a:rPr lang="fr-FR" sz="3200" i="1" dirty="0">
                <a:solidFill>
                  <a:schemeClr val="bg1"/>
                </a:solidFill>
                <a:latin typeface="Times New Roman" panose="02020603050405020304" pitchFamily="18" charset="0"/>
                <a:cs typeface="Times New Roman" panose="02020603050405020304" pitchFamily="18" charset="0"/>
              </a:rPr>
              <a:t> Phan </a:t>
            </a:r>
            <a:r>
              <a:rPr lang="fr-FR" sz="3200" i="1" dirty="0" err="1">
                <a:solidFill>
                  <a:schemeClr val="bg1"/>
                </a:solidFill>
                <a:latin typeface="Times New Roman" panose="02020603050405020304" pitchFamily="18" charset="0"/>
                <a:cs typeface="Times New Roman" panose="02020603050405020304" pitchFamily="18" charset="0"/>
              </a:rPr>
              <a:t>Hách</a:t>
            </a:r>
            <a:r>
              <a:rPr lang="fr-FR" sz="3200" i="1" dirty="0">
                <a:solidFill>
                  <a:schemeClr val="bg1"/>
                </a:solidFill>
                <a:latin typeface="Times New Roman" panose="02020603050405020304" pitchFamily="18" charset="0"/>
                <a:cs typeface="Times New Roman" panose="02020603050405020304" pitchFamily="18" charset="0"/>
              </a:rPr>
              <a:t>)</a:t>
            </a:r>
            <a:br>
              <a:rPr lang="vi-VN" sz="3200" dirty="0">
                <a:solidFill>
                  <a:schemeClr val="bg1"/>
                </a:solidFill>
                <a:latin typeface="Times New Roman" panose="02020603050405020304" pitchFamily="18" charset="0"/>
                <a:cs typeface="Times New Roman" panose="02020603050405020304" pitchFamily="18" charset="0"/>
              </a:rPr>
            </a:br>
            <a:endParaRPr lang="vi-VN" sz="3200" dirty="0">
              <a:solidFill>
                <a:schemeClr val="bg1"/>
              </a:solidFill>
              <a:latin typeface="Times New Roman" panose="02020603050405020304" pitchFamily="18" charset="0"/>
              <a:cs typeface="Times New Roman" panose="02020603050405020304" pitchFamily="18" charset="0"/>
            </a:endParaRPr>
          </a:p>
          <a:p>
            <a:pPr marL="0" indent="0" algn="just" rtl="0">
              <a:buNone/>
            </a:pPr>
            <a:endParaRPr lang="vi-VN" sz="3200" b="0" i="0" dirty="0">
              <a:solidFill>
                <a:schemeClr val="bg1"/>
              </a:solidFill>
              <a:effectLst/>
              <a:latin typeface="Times New Roman" panose="02020603050405020304" pitchFamily="18" charset="0"/>
              <a:cs typeface="Times New Roman" panose="02020603050405020304" pitchFamily="18" charset="0"/>
            </a:endParaRPr>
          </a:p>
          <a:p>
            <a:pPr marL="0" indent="0">
              <a:buNone/>
            </a:pPr>
            <a:br>
              <a:rPr lang="vi-VN" sz="3200" b="0" i="0" dirty="0">
                <a:solidFill>
                  <a:schemeClr val="bg1"/>
                </a:solidFill>
                <a:effectLst/>
                <a:latin typeface="Times New Roman" panose="02020603050405020304" pitchFamily="18" charset="0"/>
                <a:cs typeface="Times New Roman" panose="02020603050405020304" pitchFamily="18" charset="0"/>
              </a:rPr>
            </a:br>
            <a:br>
              <a:rPr lang="vi-VN" sz="3200" b="0" i="0" dirty="0">
                <a:solidFill>
                  <a:schemeClr val="bg1"/>
                </a:solidFill>
                <a:effectLst/>
                <a:latin typeface="Times New Roman" panose="02020603050405020304" pitchFamily="18" charset="0"/>
                <a:cs typeface="Times New Roman" panose="02020603050405020304" pitchFamily="18" charset="0"/>
              </a:rPr>
            </a:br>
            <a:endParaRPr lang="vi-VN" sz="3200"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90181" y="201021"/>
            <a:ext cx="880742" cy="646070"/>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923" y="348920"/>
            <a:ext cx="932538" cy="483745"/>
          </a:xfrm>
          <a:prstGeom prst="rect">
            <a:avLst/>
          </a:prstGeom>
        </p:spPr>
      </p:pic>
      <p:sp>
        <p:nvSpPr>
          <p:cNvPr id="7" name="Title 3"/>
          <p:cNvSpPr txBox="1"/>
          <p:nvPr/>
        </p:nvSpPr>
        <p:spPr>
          <a:xfrm>
            <a:off x="290181" y="233717"/>
            <a:ext cx="1156929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FFFF00"/>
                </a:solidFill>
                <a:latin typeface="Times New Roman" panose="02020603050405020304" pitchFamily="18" charset="0"/>
                <a:ea typeface="Times New Roman" panose="02020603050405020304" pitchFamily="18" charset="0"/>
              </a:rPr>
              <a:t>ĐƯỜNG ĐI SA PA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181" y="201022"/>
            <a:ext cx="880742" cy="64607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923" y="363347"/>
            <a:ext cx="932538" cy="483745"/>
          </a:xfrm>
          <a:prstGeom prst="rect">
            <a:avLst/>
          </a:prstGeom>
        </p:spPr>
      </p:pic>
      <p:sp>
        <p:nvSpPr>
          <p:cNvPr id="6" name="Rounded Rectangle 3"/>
          <p:cNvSpPr/>
          <p:nvPr/>
        </p:nvSpPr>
        <p:spPr>
          <a:xfrm>
            <a:off x="3600011" y="523935"/>
            <a:ext cx="4750490"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LUYỆN ĐỌC TỪ KHÓ</a:t>
            </a:r>
          </a:p>
        </p:txBody>
      </p:sp>
      <p:sp>
        <p:nvSpPr>
          <p:cNvPr id="20" name="Rounded Rectangle 3"/>
          <p:cNvSpPr/>
          <p:nvPr/>
        </p:nvSpPr>
        <p:spPr>
          <a:xfrm>
            <a:off x="3324887" y="3333860"/>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LUYỆN ĐỌC CÂU DÀI</a:t>
            </a:r>
          </a:p>
        </p:txBody>
      </p:sp>
      <p:sp>
        <p:nvSpPr>
          <p:cNvPr id="2" name="Rectangle 1"/>
          <p:cNvSpPr/>
          <p:nvPr/>
        </p:nvSpPr>
        <p:spPr>
          <a:xfrm>
            <a:off x="3600011" y="1602642"/>
            <a:ext cx="2343589"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a:solidFill>
                  <a:srgbClr val="FF0000"/>
                </a:solidFill>
                <a:latin typeface="Times New Roman" panose="02020603050405020304" pitchFamily="18" charset="0"/>
                <a:cs typeface="Times New Roman" panose="02020603050405020304" pitchFamily="18" charset="0"/>
              </a:rPr>
              <a:t>lướt</a:t>
            </a:r>
            <a:r>
              <a:rPr lang="en-US" altLang="en-US" sz="3600" i="1" dirty="0">
                <a:solidFill>
                  <a:srgbClr val="FF0000"/>
                </a:solidFill>
                <a:latin typeface="Times New Roman" panose="02020603050405020304" pitchFamily="18" charset="0"/>
                <a:cs typeface="Times New Roman" panose="02020603050405020304" pitchFamily="18" charset="0"/>
              </a:rPr>
              <a:t> </a:t>
            </a:r>
            <a:r>
              <a:rPr lang="en-US" altLang="en-US" sz="3600" i="1" dirty="0" err="1">
                <a:solidFill>
                  <a:srgbClr val="FF0000"/>
                </a:solidFill>
                <a:latin typeface="Times New Roman" panose="02020603050405020304" pitchFamily="18" charset="0"/>
                <a:cs typeface="Times New Roman" panose="02020603050405020304" pitchFamily="18" charset="0"/>
              </a:rPr>
              <a:t>thướt</a:t>
            </a:r>
            <a:endParaRPr lang="vi-VN" altLang="en-US" sz="3600" i="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9092388" y="1598451"/>
            <a:ext cx="2162726"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a:solidFill>
                  <a:srgbClr val="FF0000"/>
                </a:solidFill>
                <a:latin typeface="Times New Roman" panose="02020603050405020304" pitchFamily="18" charset="0"/>
              </a:rPr>
              <a:t>Tu</a:t>
            </a:r>
            <a:r>
              <a:rPr lang="en-US" altLang="en-US" sz="3600" i="1" dirty="0">
                <a:solidFill>
                  <a:srgbClr val="FF0000"/>
                </a:solidFill>
                <a:latin typeface="Times New Roman" panose="02020603050405020304" pitchFamily="18" charset="0"/>
              </a:rPr>
              <a:t> </a:t>
            </a:r>
            <a:r>
              <a:rPr lang="en-US" altLang="en-US" sz="3600" i="1" dirty="0" err="1">
                <a:solidFill>
                  <a:srgbClr val="FF0000"/>
                </a:solidFill>
                <a:latin typeface="Times New Roman" panose="02020603050405020304" pitchFamily="18" charset="0"/>
              </a:rPr>
              <a:t>Dí</a:t>
            </a:r>
            <a:r>
              <a:rPr lang="en-US" altLang="en-US" sz="3600" i="1" dirty="0">
                <a:solidFill>
                  <a:srgbClr val="FF0000"/>
                </a:solidFill>
                <a:latin typeface="Times New Roman" panose="02020603050405020304" pitchFamily="18" charset="0"/>
              </a:rPr>
              <a:t> </a:t>
            </a:r>
            <a:endParaRPr lang="vi-VN" altLang="en-US" sz="3600" i="1" dirty="0"/>
          </a:p>
        </p:txBody>
      </p:sp>
      <p:sp>
        <p:nvSpPr>
          <p:cNvPr id="9" name="Rectangle 8"/>
          <p:cNvSpPr/>
          <p:nvPr/>
        </p:nvSpPr>
        <p:spPr>
          <a:xfrm>
            <a:off x="1221552" y="2522738"/>
            <a:ext cx="2103335" cy="645160"/>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a:solidFill>
                  <a:srgbClr val="FF0000"/>
                </a:solidFill>
                <a:latin typeface="Times New Roman" panose="02020603050405020304" pitchFamily="18" charset="0"/>
                <a:ea typeface="Times New Roman" panose="02020603050405020304" pitchFamily="18" charset="0"/>
              </a:rPr>
              <a:t>Phù</a:t>
            </a:r>
            <a:r>
              <a:rPr lang="en-US" altLang="en-US" sz="3600" i="1" dirty="0">
                <a:solidFill>
                  <a:srgbClr val="FF0000"/>
                </a:solidFill>
                <a:latin typeface="Times New Roman" panose="02020603050405020304" pitchFamily="18" charset="0"/>
                <a:ea typeface="Times New Roman" panose="02020603050405020304" pitchFamily="18" charset="0"/>
              </a:rPr>
              <a:t> </a:t>
            </a:r>
            <a:r>
              <a:rPr lang="en-US" altLang="en-US" sz="3600" i="1" dirty="0" err="1">
                <a:solidFill>
                  <a:srgbClr val="FF0000"/>
                </a:solidFill>
                <a:latin typeface="Times New Roman" panose="02020603050405020304" pitchFamily="18" charset="0"/>
                <a:ea typeface="Times New Roman" panose="02020603050405020304" pitchFamily="18" charset="0"/>
              </a:rPr>
              <a:t>Lá</a:t>
            </a:r>
            <a:endParaRPr lang="vi-VN" altLang="en-US" sz="3600" i="1" dirty="0" err="1">
              <a:solidFill>
                <a:srgbClr val="FF0000"/>
              </a:solidFill>
              <a:latin typeface="Times New Roman" panose="02020603050405020304" pitchFamily="18" charset="0"/>
              <a:ea typeface="Times New Roman" panose="02020603050405020304" pitchFamily="18" charset="0"/>
            </a:endParaRPr>
          </a:p>
        </p:txBody>
      </p:sp>
      <p:sp>
        <p:nvSpPr>
          <p:cNvPr id="13" name="Rectangle 12"/>
          <p:cNvSpPr/>
          <p:nvPr/>
        </p:nvSpPr>
        <p:spPr>
          <a:xfrm>
            <a:off x="730552" y="1608709"/>
            <a:ext cx="2455672"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a:solidFill>
                  <a:srgbClr val="FF0000"/>
                </a:solidFill>
                <a:latin typeface="Times New Roman" panose="02020603050405020304" pitchFamily="18" charset="0"/>
              </a:rPr>
              <a:t>chênh</a:t>
            </a:r>
            <a:r>
              <a:rPr lang="en-US" altLang="en-US" sz="3600" i="1" dirty="0">
                <a:solidFill>
                  <a:srgbClr val="FF0000"/>
                </a:solidFill>
                <a:latin typeface="Times New Roman" panose="02020603050405020304" pitchFamily="18" charset="0"/>
              </a:rPr>
              <a:t> </a:t>
            </a:r>
            <a:r>
              <a:rPr lang="en-US" altLang="en-US" sz="3600" i="1" dirty="0" err="1">
                <a:solidFill>
                  <a:srgbClr val="FF0000"/>
                </a:solidFill>
                <a:latin typeface="Times New Roman" panose="02020603050405020304" pitchFamily="18" charset="0"/>
              </a:rPr>
              <a:t>vênh</a:t>
            </a:r>
            <a:endParaRPr lang="vi-VN" altLang="en-US" sz="3600" i="1" dirty="0"/>
          </a:p>
        </p:txBody>
      </p:sp>
      <p:sp>
        <p:nvSpPr>
          <p:cNvPr id="14" name="Rectangle 13"/>
          <p:cNvSpPr/>
          <p:nvPr/>
        </p:nvSpPr>
        <p:spPr>
          <a:xfrm>
            <a:off x="6406284" y="1608709"/>
            <a:ext cx="2292607"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a:solidFill>
                  <a:srgbClr val="FF0000"/>
                </a:solidFill>
                <a:latin typeface="Times New Roman" panose="02020603050405020304" pitchFamily="18" charset="0"/>
                <a:cs typeface="Times New Roman" panose="02020603050405020304" pitchFamily="18" charset="0"/>
              </a:rPr>
              <a:t>liễu</a:t>
            </a:r>
            <a:r>
              <a:rPr lang="en-US" altLang="en-US" sz="3600" i="1" dirty="0">
                <a:solidFill>
                  <a:srgbClr val="FF0000"/>
                </a:solidFill>
                <a:latin typeface="Times New Roman" panose="02020603050405020304" pitchFamily="18" charset="0"/>
                <a:cs typeface="Times New Roman" panose="02020603050405020304" pitchFamily="18" charset="0"/>
              </a:rPr>
              <a:t> </a:t>
            </a:r>
            <a:r>
              <a:rPr lang="en-US" altLang="en-US" sz="3600" i="1" dirty="0" err="1">
                <a:solidFill>
                  <a:srgbClr val="FF0000"/>
                </a:solidFill>
                <a:latin typeface="Times New Roman" panose="02020603050405020304" pitchFamily="18" charset="0"/>
                <a:cs typeface="Times New Roman" panose="02020603050405020304" pitchFamily="18" charset="0"/>
              </a:rPr>
              <a:t>rủ</a:t>
            </a:r>
            <a:endParaRPr lang="vi-VN" altLang="en-US" sz="3600" i="1" dirty="0">
              <a:solidFill>
                <a:srgbClr val="FF0000"/>
              </a:solidFill>
              <a:latin typeface="Times New Roman" panose="02020603050405020304" pitchFamily="18" charset="0"/>
              <a:cs typeface="Times New Roman" panose="02020603050405020304" pitchFamily="18" charset="0"/>
            </a:endParaRPr>
          </a:p>
        </p:txBody>
      </p:sp>
      <p:sp>
        <p:nvSpPr>
          <p:cNvPr id="3" name="Rectangle 6"/>
          <p:cNvSpPr/>
          <p:nvPr/>
        </p:nvSpPr>
        <p:spPr>
          <a:xfrm>
            <a:off x="462065" y="3793663"/>
            <a:ext cx="11267870" cy="3046988"/>
          </a:xfrm>
          <a:prstGeom prst="rect">
            <a:avLst/>
          </a:prstGeom>
        </p:spPr>
        <p:txBody>
          <a:bodyPr wrap="square">
            <a:spAutoFit/>
          </a:bodyPr>
          <a:lstStyle/>
          <a:p>
            <a:pPr algn="just"/>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Những</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em</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bé</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Mông</a:t>
            </a:r>
            <a:r>
              <a:rPr lang="en-US" sz="3600" dirty="0">
                <a:solidFill>
                  <a:srgbClr val="FFFFFF"/>
                </a:solidFill>
                <a:latin typeface="Times New Roman" panose="02020603050405020304" pitchFamily="18" charset="0"/>
                <a:cs typeface="Times New Roman" panose="02020603050405020304" pitchFamily="18" charset="0"/>
              </a:rPr>
              <a:t>,</a:t>
            </a:r>
            <a:r>
              <a:rPr lang="vi-VN" altLang="en-US" sz="4800" b="1" dirty="0">
                <a:solidFill>
                  <a:srgbClr val="FFFF00"/>
                </a:solidFill>
                <a:latin typeface="Times New Roman" panose="02020603050405020304" pitchFamily="18" charset="0"/>
                <a:ea typeface="Times New Roman" panose="02020603050405020304" pitchFamily="18" charset="0"/>
              </a:rPr>
              <a:t>/</a:t>
            </a:r>
            <a:r>
              <a:rPr lang="en-US" altLang="en-US" sz="4800" b="1" dirty="0">
                <a:solidFill>
                  <a:srgbClr val="FFFF00"/>
                </a:solidFill>
                <a:latin typeface="Times New Roman" panose="02020603050405020304" pitchFamily="18" charset="0"/>
                <a:ea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những</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em</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bé</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Tu</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Dí</a:t>
            </a:r>
            <a:r>
              <a:rPr lang="vi-VN" sz="3600" dirty="0">
                <a:solidFill>
                  <a:srgbClr val="FFFFFF"/>
                </a:solidFill>
                <a:latin typeface="Times New Roman" panose="02020603050405020304" pitchFamily="18" charset="0"/>
                <a:cs typeface="Times New Roman" panose="02020603050405020304" pitchFamily="18" charset="0"/>
              </a:rPr>
              <a:t>,</a:t>
            </a:r>
            <a:r>
              <a:rPr lang="vi-VN" altLang="en-US" sz="4800" b="1" dirty="0">
                <a:solidFill>
                  <a:srgbClr val="FFFF00"/>
                </a:solidFill>
                <a:latin typeface="Times New Roman" panose="02020603050405020304" pitchFamily="18" charset="0"/>
                <a:ea typeface="Times New Roman" panose="02020603050405020304" pitchFamily="18" charset="0"/>
              </a:rPr>
              <a:t>/</a:t>
            </a:r>
            <a:r>
              <a:rPr lang="en-US" altLang="en-US" sz="4800" b="1" dirty="0">
                <a:solidFill>
                  <a:srgbClr val="FFFF00"/>
                </a:solidFill>
                <a:latin typeface="Times New Roman" panose="02020603050405020304" pitchFamily="18" charset="0"/>
                <a:ea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Phù</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Lá</a:t>
            </a:r>
            <a:r>
              <a:rPr lang="vi-VN" sz="3600" dirty="0">
                <a:solidFill>
                  <a:srgbClr val="FFFFFF"/>
                </a:solidFill>
                <a:latin typeface="Times New Roman" panose="02020603050405020304" pitchFamily="18" charset="0"/>
                <a:cs typeface="Times New Roman" panose="02020603050405020304" pitchFamily="18" charset="0"/>
              </a:rPr>
              <a:t> </a:t>
            </a:r>
            <a:r>
              <a:rPr lang="vi-VN" altLang="en-US" sz="4800" b="1" dirty="0">
                <a:solidFill>
                  <a:srgbClr val="FFFF00"/>
                </a:solidFill>
                <a:latin typeface="Times New Roman" panose="02020603050405020304" pitchFamily="18" charset="0"/>
                <a:ea typeface="Times New Roman" panose="02020603050405020304" pitchFamily="18" charset="0"/>
              </a:rPr>
              <a:t>/ </a:t>
            </a:r>
            <a:r>
              <a:rPr lang="en-US" altLang="en-US" sz="3600" dirty="0" err="1">
                <a:solidFill>
                  <a:srgbClr val="FFFFFF"/>
                </a:solidFill>
                <a:latin typeface="Times New Roman" panose="02020603050405020304" pitchFamily="18" charset="0"/>
                <a:cs typeface="Times New Roman" panose="02020603050405020304" pitchFamily="18" charset="0"/>
              </a:rPr>
              <a:t>quần</a:t>
            </a:r>
            <a:r>
              <a:rPr lang="en-US" altLang="en-US" sz="3600" dirty="0">
                <a:solidFill>
                  <a:srgbClr val="FFFFFF"/>
                </a:solidFill>
                <a:latin typeface="Times New Roman" panose="02020603050405020304" pitchFamily="18" charset="0"/>
                <a:cs typeface="Times New Roman" panose="02020603050405020304" pitchFamily="18" charset="0"/>
              </a:rPr>
              <a:t> </a:t>
            </a:r>
            <a:r>
              <a:rPr lang="en-US" altLang="en-US" sz="3600" dirty="0" err="1">
                <a:solidFill>
                  <a:srgbClr val="FFFFFF"/>
                </a:solidFill>
                <a:latin typeface="Times New Roman" panose="02020603050405020304" pitchFamily="18" charset="0"/>
                <a:cs typeface="Times New Roman" panose="02020603050405020304" pitchFamily="18" charset="0"/>
              </a:rPr>
              <a:t>áo</a:t>
            </a:r>
            <a:r>
              <a:rPr lang="en-US" altLang="en-US" sz="3600" dirty="0">
                <a:solidFill>
                  <a:srgbClr val="FFFFFF"/>
                </a:solidFill>
                <a:latin typeface="Times New Roman" panose="02020603050405020304" pitchFamily="18" charset="0"/>
                <a:cs typeface="Times New Roman" panose="02020603050405020304" pitchFamily="18" charset="0"/>
              </a:rPr>
              <a:t> </a:t>
            </a:r>
            <a:r>
              <a:rPr lang="en-US" altLang="en-US" sz="3600" dirty="0" err="1">
                <a:solidFill>
                  <a:srgbClr val="FFFFFF"/>
                </a:solidFill>
                <a:latin typeface="Times New Roman" panose="02020603050405020304" pitchFamily="18" charset="0"/>
                <a:cs typeface="Times New Roman" panose="02020603050405020304" pitchFamily="18" charset="0"/>
              </a:rPr>
              <a:t>sặc</a:t>
            </a:r>
            <a:r>
              <a:rPr lang="en-US" altLang="en-US" sz="3600" dirty="0">
                <a:solidFill>
                  <a:srgbClr val="FFFFFF"/>
                </a:solidFill>
                <a:latin typeface="Times New Roman" panose="02020603050405020304" pitchFamily="18" charset="0"/>
                <a:cs typeface="Times New Roman" panose="02020603050405020304" pitchFamily="18" charset="0"/>
              </a:rPr>
              <a:t> </a:t>
            </a:r>
            <a:r>
              <a:rPr lang="en-US" altLang="en-US" sz="3600" dirty="0" err="1">
                <a:solidFill>
                  <a:srgbClr val="FFFFFF"/>
                </a:solidFill>
                <a:latin typeface="Times New Roman" panose="02020603050405020304" pitchFamily="18" charset="0"/>
                <a:cs typeface="Times New Roman" panose="02020603050405020304" pitchFamily="18" charset="0"/>
              </a:rPr>
              <a:t>sỡ</a:t>
            </a:r>
            <a:r>
              <a:rPr lang="vi-VN" altLang="en-US" sz="4800" b="1" dirty="0">
                <a:solidFill>
                  <a:srgbClr val="FFFF00"/>
                </a:solidFill>
                <a:latin typeface="Times New Roman" panose="02020603050405020304" pitchFamily="18" charset="0"/>
                <a:ea typeface="Times New Roman" panose="02020603050405020304" pitchFamily="18" charset="0"/>
              </a:rPr>
              <a:t>/</a:t>
            </a:r>
            <a:r>
              <a:rPr lang="en-US" altLang="en-US" sz="4800" b="1" dirty="0">
                <a:solidFill>
                  <a:srgbClr val="FFFF00"/>
                </a:solidFill>
                <a:latin typeface="Times New Roman" panose="02020603050405020304" pitchFamily="18" charset="0"/>
                <a:ea typeface="Times New Roman" panose="02020603050405020304" pitchFamily="18" charset="0"/>
              </a:rPr>
              <a:t> </a:t>
            </a:r>
            <a:r>
              <a:rPr lang="en-US" altLang="en-US" sz="3600" dirty="0" err="1">
                <a:solidFill>
                  <a:srgbClr val="FFFFFF"/>
                </a:solidFill>
                <a:latin typeface="Times New Roman" panose="02020603050405020304" pitchFamily="18" charset="0"/>
                <a:cs typeface="Times New Roman" panose="02020603050405020304" pitchFamily="18" charset="0"/>
              </a:rPr>
              <a:t>đang</a:t>
            </a:r>
            <a:r>
              <a:rPr lang="en-US" altLang="en-US" sz="3600" dirty="0">
                <a:solidFill>
                  <a:srgbClr val="FFFFFF"/>
                </a:solidFill>
                <a:latin typeface="Times New Roman" panose="02020603050405020304" pitchFamily="18" charset="0"/>
                <a:cs typeface="Times New Roman" panose="02020603050405020304" pitchFamily="18" charset="0"/>
              </a:rPr>
              <a:t> </a:t>
            </a:r>
            <a:r>
              <a:rPr lang="en-US" altLang="en-US" sz="3600" dirty="0" err="1">
                <a:solidFill>
                  <a:srgbClr val="FFFFFF"/>
                </a:solidFill>
                <a:latin typeface="Times New Roman" panose="02020603050405020304" pitchFamily="18" charset="0"/>
                <a:cs typeface="Times New Roman" panose="02020603050405020304" pitchFamily="18" charset="0"/>
              </a:rPr>
              <a:t>chơi</a:t>
            </a:r>
            <a:r>
              <a:rPr lang="en-US" altLang="en-US" sz="3600" dirty="0">
                <a:solidFill>
                  <a:srgbClr val="FFFFFF"/>
                </a:solidFill>
                <a:latin typeface="Times New Roman" panose="02020603050405020304" pitchFamily="18" charset="0"/>
                <a:cs typeface="Times New Roman" panose="02020603050405020304" pitchFamily="18" charset="0"/>
              </a:rPr>
              <a:t> </a:t>
            </a:r>
            <a:r>
              <a:rPr lang="en-US" altLang="en-US" sz="3600" dirty="0" err="1">
                <a:solidFill>
                  <a:srgbClr val="FFFFFF"/>
                </a:solidFill>
                <a:latin typeface="Times New Roman" panose="02020603050405020304" pitchFamily="18" charset="0"/>
                <a:cs typeface="Times New Roman" panose="02020603050405020304" pitchFamily="18" charset="0"/>
              </a:rPr>
              <a:t>đùa</a:t>
            </a:r>
            <a:r>
              <a:rPr lang="en-US" altLang="en-US" sz="3600" dirty="0">
                <a:solidFill>
                  <a:srgbClr val="FFFFFF"/>
                </a:solidFill>
                <a:latin typeface="Times New Roman" panose="02020603050405020304" pitchFamily="18" charset="0"/>
                <a:cs typeface="Times New Roman" panose="02020603050405020304" pitchFamily="18" charset="0"/>
              </a:rPr>
              <a:t> </a:t>
            </a:r>
            <a:r>
              <a:rPr lang="en-US" altLang="en-US" sz="3600" dirty="0" err="1">
                <a:solidFill>
                  <a:srgbClr val="FFFFFF"/>
                </a:solidFill>
                <a:latin typeface="Times New Roman" panose="02020603050405020304" pitchFamily="18" charset="0"/>
                <a:cs typeface="Times New Roman" panose="02020603050405020304" pitchFamily="18" charset="0"/>
              </a:rPr>
              <a:t>trước</a:t>
            </a:r>
            <a:r>
              <a:rPr lang="en-US" altLang="en-US" sz="3600" dirty="0">
                <a:solidFill>
                  <a:srgbClr val="FFFFFF"/>
                </a:solidFill>
                <a:latin typeface="Times New Roman" panose="02020603050405020304" pitchFamily="18" charset="0"/>
                <a:cs typeface="Times New Roman" panose="02020603050405020304" pitchFamily="18" charset="0"/>
              </a:rPr>
              <a:t> </a:t>
            </a:r>
            <a:r>
              <a:rPr lang="en-US" altLang="en-US" sz="3600" dirty="0" err="1">
                <a:solidFill>
                  <a:srgbClr val="FFFFFF"/>
                </a:solidFill>
                <a:latin typeface="Times New Roman" panose="02020603050405020304" pitchFamily="18" charset="0"/>
                <a:cs typeface="Times New Roman" panose="02020603050405020304" pitchFamily="18" charset="0"/>
              </a:rPr>
              <a:t>cửa</a:t>
            </a:r>
            <a:r>
              <a:rPr lang="en-US" altLang="en-US" sz="3600" dirty="0">
                <a:solidFill>
                  <a:srgbClr val="FFFFFF"/>
                </a:solidFill>
                <a:latin typeface="Times New Roman" panose="02020603050405020304" pitchFamily="18" charset="0"/>
                <a:cs typeface="Times New Roman" panose="02020603050405020304" pitchFamily="18" charset="0"/>
              </a:rPr>
              <a:t> </a:t>
            </a:r>
            <a:r>
              <a:rPr lang="en-US" altLang="en-US" sz="3600" dirty="0" err="1">
                <a:solidFill>
                  <a:srgbClr val="FFFFFF"/>
                </a:solidFill>
                <a:latin typeface="Times New Roman" panose="02020603050405020304" pitchFamily="18" charset="0"/>
                <a:cs typeface="Times New Roman" panose="02020603050405020304" pitchFamily="18" charset="0"/>
              </a:rPr>
              <a:t>hàng</a:t>
            </a:r>
            <a:r>
              <a:rPr lang="vi-VN" sz="3600" dirty="0">
                <a:solidFill>
                  <a:srgbClr val="FFFFFF"/>
                </a:solidFill>
                <a:latin typeface="Times New Roman" panose="02020603050405020304" pitchFamily="18" charset="0"/>
                <a:cs typeface="Times New Roman" panose="02020603050405020304" pitchFamily="18" charset="0"/>
              </a:rPr>
              <a:t>.</a:t>
            </a:r>
            <a:r>
              <a:rPr lang="vi-VN" altLang="en-US" sz="4800" b="1" dirty="0">
                <a:solidFill>
                  <a:srgbClr val="FFFF00"/>
                </a:solidFill>
                <a:latin typeface="Times New Roman" panose="02020603050405020304" pitchFamily="18" charset="0"/>
                <a:ea typeface="Times New Roman" panose="02020603050405020304" pitchFamily="18" charset="0"/>
              </a:rPr>
              <a:t>//</a:t>
            </a:r>
            <a:r>
              <a:rPr lang="vi-VN" sz="3600" dirty="0">
                <a:solidFill>
                  <a:srgbClr val="FFFFFF"/>
                </a:solidFill>
                <a:latin typeface="Times New Roman" panose="02020603050405020304" pitchFamily="18" charset="0"/>
                <a:cs typeface="Times New Roman" panose="02020603050405020304" pitchFamily="18" charset="0"/>
              </a:rPr>
              <a:t> </a:t>
            </a:r>
            <a:endParaRPr lang="en-US" sz="3600" dirty="0">
              <a:solidFill>
                <a:srgbClr val="FFFFFF"/>
              </a:solidFill>
              <a:latin typeface="Times New Roman" panose="02020603050405020304" pitchFamily="18" charset="0"/>
              <a:cs typeface="Times New Roman" panose="02020603050405020304" pitchFamily="18" charset="0"/>
            </a:endParaRPr>
          </a:p>
          <a:p>
            <a:pPr algn="just"/>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Hoàng</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hôn</a:t>
            </a:r>
            <a:r>
              <a:rPr lang="vi-VN" altLang="en-US" sz="4800" b="1" dirty="0">
                <a:solidFill>
                  <a:srgbClr val="FFFF00"/>
                </a:solidFill>
                <a:latin typeface="Times New Roman" panose="02020603050405020304" pitchFamily="18" charset="0"/>
                <a:ea typeface="Times New Roman" panose="02020603050405020304" pitchFamily="18" charset="0"/>
              </a:rPr>
              <a:t>/</a:t>
            </a:r>
            <a:r>
              <a:rPr lang="vi-VN" sz="3600" dirty="0">
                <a:solidFill>
                  <a:srgbClr val="FFFFFF"/>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áp phiên của phiên chợ thị trấn</a:t>
            </a:r>
            <a:r>
              <a:rPr lang="en-US" sz="3600" dirty="0">
                <a:solidFill>
                  <a:schemeClr val="bg1"/>
                </a:solidFill>
                <a:latin typeface="Times New Roman" panose="02020603050405020304" pitchFamily="18" charset="0"/>
                <a:cs typeface="Times New Roman" panose="02020603050405020304" pitchFamily="18" charset="0"/>
              </a:rPr>
              <a:t>,</a:t>
            </a:r>
            <a:r>
              <a:rPr lang="vi-VN" altLang="en-US" sz="4800" b="1" dirty="0">
                <a:solidFill>
                  <a:srgbClr val="FFFF00"/>
                </a:solidFill>
                <a:latin typeface="Times New Roman" panose="02020603050405020304" pitchFamily="18" charset="0"/>
                <a:ea typeface="Times New Roman" panose="02020603050405020304" pitchFamily="18" charset="0"/>
              </a:rPr>
              <a:t>/</a:t>
            </a:r>
            <a:r>
              <a:rPr lang="vi-VN" altLang="en-US" sz="3600" b="1" dirty="0">
                <a:solidFill>
                  <a:srgbClr val="FFFF00"/>
                </a:solidFill>
                <a:latin typeface="Times New Roman" panose="02020603050405020304" pitchFamily="18" charset="0"/>
                <a:ea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người</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ngựa</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dập</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dìu</a:t>
            </a:r>
            <a:r>
              <a:rPr lang="en-US" sz="3600" dirty="0">
                <a:solidFill>
                  <a:srgbClr val="FFFFFF"/>
                </a:solidFill>
                <a:latin typeface="Times New Roman" panose="02020603050405020304" pitchFamily="18" charset="0"/>
                <a:cs typeface="Times New Roman" panose="02020603050405020304" pitchFamily="18" charset="0"/>
              </a:rPr>
              <a:t> </a:t>
            </a:r>
            <a:r>
              <a:rPr lang="vi-VN" altLang="en-US" sz="4800" b="1" dirty="0">
                <a:solidFill>
                  <a:srgbClr val="FFFF00"/>
                </a:solidFill>
                <a:latin typeface="Times New Roman" panose="02020603050405020304" pitchFamily="18" charset="0"/>
                <a:ea typeface="Times New Roman" panose="02020603050405020304" pitchFamily="18" charset="0"/>
              </a:rPr>
              <a:t>/</a:t>
            </a:r>
            <a:r>
              <a:rPr lang="vi-VN"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chìm</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trong</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sương</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núi</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tím</a:t>
            </a:r>
            <a:r>
              <a:rPr lang="en-US" sz="3600" dirty="0">
                <a:solidFill>
                  <a:srgbClr val="FFFFFF"/>
                </a:solidFill>
                <a:latin typeface="Times New Roman" panose="02020603050405020304" pitchFamily="18" charset="0"/>
                <a:cs typeface="Times New Roman" panose="02020603050405020304" pitchFamily="18" charset="0"/>
              </a:rPr>
              <a:t> </a:t>
            </a:r>
            <a:r>
              <a:rPr lang="en-US" sz="3600" dirty="0" err="1">
                <a:solidFill>
                  <a:srgbClr val="FFFFFF"/>
                </a:solidFill>
                <a:latin typeface="Times New Roman" panose="02020603050405020304" pitchFamily="18" charset="0"/>
                <a:cs typeface="Times New Roman" panose="02020603050405020304" pitchFamily="18" charset="0"/>
              </a:rPr>
              <a:t>nhạt</a:t>
            </a:r>
            <a:r>
              <a:rPr lang="vi-VN" sz="3600" dirty="0">
                <a:solidFill>
                  <a:srgbClr val="FFFFFF"/>
                </a:solidFill>
                <a:latin typeface="Times New Roman" panose="02020603050405020304" pitchFamily="18" charset="0"/>
                <a:cs typeface="Times New Roman" panose="02020603050405020304" pitchFamily="18" charset="0"/>
              </a:rPr>
              <a:t>.</a:t>
            </a:r>
            <a:r>
              <a:rPr lang="vi-VN" altLang="en-US" sz="4800" b="1" dirty="0">
                <a:solidFill>
                  <a:srgbClr val="FFFF00"/>
                </a:solidFill>
                <a:latin typeface="Times New Roman" panose="02020603050405020304" pitchFamily="18" charset="0"/>
                <a:ea typeface="Times New Roman" panose="02020603050405020304" pitchFamily="18" charset="0"/>
              </a:rPr>
              <a:t>//</a:t>
            </a:r>
          </a:p>
        </p:txBody>
      </p:sp>
      <p:sp>
        <p:nvSpPr>
          <p:cNvPr id="12" name="Rectangle 11"/>
          <p:cNvSpPr/>
          <p:nvPr/>
        </p:nvSpPr>
        <p:spPr>
          <a:xfrm>
            <a:off x="3838798" y="2504101"/>
            <a:ext cx="1967205" cy="645160"/>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a:solidFill>
                  <a:srgbClr val="FF0000"/>
                </a:solidFill>
                <a:latin typeface="Times New Roman" panose="02020603050405020304" pitchFamily="18" charset="0"/>
                <a:ea typeface="Times New Roman" panose="02020603050405020304" pitchFamily="18" charset="0"/>
              </a:rPr>
              <a:t>dập</a:t>
            </a:r>
            <a:r>
              <a:rPr lang="en-US" altLang="en-US" sz="3600" i="1" dirty="0">
                <a:solidFill>
                  <a:srgbClr val="FF0000"/>
                </a:solidFill>
                <a:latin typeface="Times New Roman" panose="02020603050405020304" pitchFamily="18" charset="0"/>
                <a:ea typeface="Times New Roman" panose="02020603050405020304" pitchFamily="18" charset="0"/>
              </a:rPr>
              <a:t> </a:t>
            </a:r>
            <a:r>
              <a:rPr lang="en-US" altLang="en-US" sz="3600" i="1" dirty="0" err="1">
                <a:solidFill>
                  <a:srgbClr val="FF0000"/>
                </a:solidFill>
                <a:latin typeface="Times New Roman" panose="02020603050405020304" pitchFamily="18" charset="0"/>
                <a:ea typeface="Times New Roman" panose="02020603050405020304" pitchFamily="18" charset="0"/>
              </a:rPr>
              <a:t>dìu</a:t>
            </a:r>
            <a:endParaRPr lang="vi-VN" altLang="en-US" sz="3600" i="1" dirty="0" err="1">
              <a:solidFill>
                <a:srgbClr val="FF0000"/>
              </a:solidFill>
              <a:latin typeface="Times New Roman" panose="02020603050405020304" pitchFamily="18" charset="0"/>
              <a:ea typeface="Times New Roman" panose="02020603050405020304" pitchFamily="18" charset="0"/>
            </a:endParaRPr>
          </a:p>
        </p:txBody>
      </p:sp>
      <p:sp>
        <p:nvSpPr>
          <p:cNvPr id="15" name="Rectangle 14"/>
          <p:cNvSpPr/>
          <p:nvPr/>
        </p:nvSpPr>
        <p:spPr>
          <a:xfrm>
            <a:off x="6250676" y="2486839"/>
            <a:ext cx="1967205" cy="645160"/>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a:solidFill>
                  <a:srgbClr val="FF0000"/>
                </a:solidFill>
                <a:latin typeface="Times New Roman" panose="02020603050405020304" pitchFamily="18" charset="0"/>
                <a:ea typeface="Times New Roman" panose="02020603050405020304" pitchFamily="18" charset="0"/>
              </a:rPr>
              <a:t>huyền</a:t>
            </a:r>
            <a:r>
              <a:rPr lang="en-US" altLang="en-US" sz="3600" i="1" dirty="0">
                <a:solidFill>
                  <a:srgbClr val="FF0000"/>
                </a:solidFill>
                <a:latin typeface="Times New Roman" panose="02020603050405020304" pitchFamily="18" charset="0"/>
                <a:ea typeface="Times New Roman" panose="02020603050405020304" pitchFamily="18" charset="0"/>
              </a:rPr>
              <a:t> </a:t>
            </a:r>
            <a:r>
              <a:rPr lang="en-US" altLang="en-US" sz="3600" i="1" dirty="0" err="1">
                <a:solidFill>
                  <a:srgbClr val="FF0000"/>
                </a:solidFill>
                <a:latin typeface="Times New Roman" panose="02020603050405020304" pitchFamily="18" charset="0"/>
                <a:ea typeface="Times New Roman" panose="02020603050405020304" pitchFamily="18" charset="0"/>
              </a:rPr>
              <a:t>ảo</a:t>
            </a:r>
            <a:endParaRPr lang="vi-VN" altLang="en-US" sz="3600" i="1" dirty="0" err="1">
              <a:solidFill>
                <a:srgbClr val="FF0000"/>
              </a:solidFill>
              <a:latin typeface="Times New Roman" panose="02020603050405020304" pitchFamily="18" charset="0"/>
              <a:ea typeface="Times New Roman" panose="02020603050405020304" pitchFamily="18" charset="0"/>
            </a:endParaRPr>
          </a:p>
        </p:txBody>
      </p:sp>
      <p:sp>
        <p:nvSpPr>
          <p:cNvPr id="16" name="Rectangle 15"/>
          <p:cNvSpPr/>
          <p:nvPr/>
        </p:nvSpPr>
        <p:spPr>
          <a:xfrm>
            <a:off x="8698891" y="2484638"/>
            <a:ext cx="1967205" cy="645160"/>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a:solidFill>
                  <a:srgbClr val="FF0000"/>
                </a:solidFill>
                <a:latin typeface="Times New Roman" panose="02020603050405020304" pitchFamily="18" charset="0"/>
                <a:ea typeface="Times New Roman" panose="02020603050405020304" pitchFamily="18" charset="0"/>
              </a:rPr>
              <a:t>vàng</a:t>
            </a:r>
            <a:r>
              <a:rPr lang="en-US" altLang="en-US" sz="3600" i="1" dirty="0">
                <a:solidFill>
                  <a:srgbClr val="FF0000"/>
                </a:solidFill>
                <a:latin typeface="Times New Roman" panose="02020603050405020304" pitchFamily="18" charset="0"/>
                <a:ea typeface="Times New Roman" panose="02020603050405020304" pitchFamily="18" charset="0"/>
              </a:rPr>
              <a:t> hoe</a:t>
            </a:r>
            <a:endParaRPr lang="vi-VN" altLang="en-US" sz="3600" i="1" dirty="0" err="1">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2"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2" nodeType="click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additive="base">
                                        <p:cTn id="66" dur="500" fill="hold"/>
                                        <p:tgtEl>
                                          <p:spTgt spid="3"/>
                                        </p:tgtEl>
                                        <p:attrNameLst>
                                          <p:attrName>ppt_x</p:attrName>
                                        </p:attrNameLst>
                                      </p:cBhvr>
                                      <p:tavLst>
                                        <p:tav tm="0">
                                          <p:val>
                                            <p:strVal val="#ppt_x"/>
                                          </p:val>
                                        </p:tav>
                                        <p:tav tm="100000">
                                          <p:val>
                                            <p:strVal val="#ppt_x"/>
                                          </p:val>
                                        </p:tav>
                                      </p:tavLst>
                                    </p:anim>
                                    <p:anim calcmode="lin" valueType="num">
                                      <p:cBhvr additive="base">
                                        <p:cTn id="6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0" grpId="1" animBg="1"/>
      <p:bldP spid="20" grpId="2" animBg="1"/>
      <p:bldP spid="2" grpId="0" animBg="1"/>
      <p:bldP spid="2" grpId="1" animBg="1"/>
      <p:bldP spid="7" grpId="0" animBg="1"/>
      <p:bldP spid="7" grpId="1" animBg="1"/>
      <p:bldP spid="9" grpId="0" animBg="1"/>
      <p:bldP spid="9" grpId="1" animBg="1"/>
      <p:bldP spid="13" grpId="0" animBg="1"/>
      <p:bldP spid="13" grpId="1" animBg="1"/>
      <p:bldP spid="14" grpId="0" animBg="1"/>
      <p:bldP spid="14" grpId="1" animBg="1"/>
      <p:bldP spid="3" grpId="1"/>
      <p:bldP spid="3" grpId="2"/>
      <p:bldP spid="12" grpId="0" animBg="1"/>
      <p:bldP spid="12" grpId="1" animBg="1"/>
      <p:bldP spid="15" grpId="0" animBg="1"/>
      <p:bldP spid="15" grpId="1" animBg="1"/>
      <p:bldP spid="16" grpId="0" animBg="1"/>
      <p:bldP spid="1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90181" y="201021"/>
            <a:ext cx="880742" cy="646070"/>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923" y="363347"/>
            <a:ext cx="932538" cy="483745"/>
          </a:xfrm>
          <a:prstGeom prst="rect">
            <a:avLst/>
          </a:prstGeom>
        </p:spPr>
      </p:pic>
      <p:sp>
        <p:nvSpPr>
          <p:cNvPr id="11" name="Title 3"/>
          <p:cNvSpPr txBox="1"/>
          <p:nvPr/>
        </p:nvSpPr>
        <p:spPr>
          <a:xfrm>
            <a:off x="290181" y="233717"/>
            <a:ext cx="1156929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FFFF00"/>
                </a:solidFill>
                <a:latin typeface="Times New Roman" panose="02020603050405020304" pitchFamily="18" charset="0"/>
                <a:ea typeface="Times New Roman" panose="02020603050405020304" pitchFamily="18" charset="0"/>
              </a:rPr>
              <a:t>ĐƯỜNG ĐI SA PA </a:t>
            </a:r>
          </a:p>
        </p:txBody>
      </p:sp>
      <p:sp>
        <p:nvSpPr>
          <p:cNvPr id="12" name="Content Placeholder 2"/>
          <p:cNvSpPr>
            <a:spLocks noGrp="1"/>
          </p:cNvSpPr>
          <p:nvPr>
            <p:ph idx="1"/>
          </p:nvPr>
        </p:nvSpPr>
        <p:spPr>
          <a:xfrm>
            <a:off x="615537" y="1021719"/>
            <a:ext cx="10960925" cy="6010109"/>
          </a:xfrm>
        </p:spPr>
        <p:txBody>
          <a:bodyPr>
            <a:noAutofit/>
          </a:bodyPr>
          <a:lstStyle/>
          <a:p>
            <a:pPr marL="73660" lvl="1" indent="0" algn="just">
              <a:buNone/>
              <a:defRPr/>
            </a:pPr>
            <a:r>
              <a:rPr lang="en-US" sz="3200" b="0" i="0" kern="0" dirty="0">
                <a:solidFill>
                  <a:schemeClr val="bg1"/>
                </a:solidFill>
                <a:effectLst/>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Xe</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chúng</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tôi leo chênh vênh trên dốc cao của con đường xuyên tỉnh. Những đám mây trắng nhỏ sà xuống cửa kính ô tô tạo nên cảm giác </a:t>
            </a:r>
            <a:r>
              <a:rPr lang="vi-VN" sz="3200" dirty="0">
                <a:solidFill>
                  <a:srgbClr val="FFFF00"/>
                </a:solidFill>
                <a:latin typeface="Times New Roman" panose="02020603050405020304" pitchFamily="18" charset="0"/>
                <a:cs typeface="Times New Roman" panose="02020603050405020304" pitchFamily="18" charset="0"/>
              </a:rPr>
              <a:t>bồng bềnh huyền ảo</a:t>
            </a:r>
            <a:r>
              <a:rPr lang="vi-VN" sz="3200" dirty="0">
                <a:solidFill>
                  <a:schemeClr val="bg1"/>
                </a:solidFill>
                <a:latin typeface="Times New Roman" panose="02020603050405020304" pitchFamily="18" charset="0"/>
                <a:cs typeface="Times New Roman" panose="02020603050405020304" pitchFamily="18" charset="0"/>
              </a:rPr>
              <a:t>. Chúng tôi đang đi bên những thác </a:t>
            </a:r>
            <a:r>
              <a:rPr lang="vi-VN" sz="3200" dirty="0">
                <a:solidFill>
                  <a:srgbClr val="FFFF00"/>
                </a:solidFill>
                <a:latin typeface="Times New Roman" panose="02020603050405020304" pitchFamily="18" charset="0"/>
                <a:cs typeface="Times New Roman" panose="02020603050405020304" pitchFamily="18" charset="0"/>
              </a:rPr>
              <a:t>trắng xóa tựa mây trời</a:t>
            </a:r>
            <a:r>
              <a:rPr lang="vi-VN" sz="3200" dirty="0">
                <a:solidFill>
                  <a:schemeClr val="bg1"/>
                </a:solidFill>
                <a:latin typeface="Times New Roman" panose="02020603050405020304" pitchFamily="18" charset="0"/>
                <a:cs typeface="Times New Roman" panose="02020603050405020304" pitchFamily="18" charset="0"/>
              </a:rPr>
              <a:t>, những rừng cây âm âm, những bông hoa chuối </a:t>
            </a:r>
            <a:r>
              <a:rPr lang="vi-VN" sz="3200" dirty="0">
                <a:solidFill>
                  <a:srgbClr val="FFFF00"/>
                </a:solidFill>
                <a:latin typeface="Times New Roman" panose="02020603050405020304" pitchFamily="18" charset="0"/>
                <a:cs typeface="Times New Roman" panose="02020603050405020304" pitchFamily="18" charset="0"/>
              </a:rPr>
              <a:t>rực lên như ngọn lửa</a:t>
            </a:r>
            <a:r>
              <a:rPr lang="vi-VN" sz="3200" dirty="0">
                <a:solidFill>
                  <a:schemeClr val="bg1"/>
                </a:solidFill>
                <a:latin typeface="Times New Roman" panose="02020603050405020304" pitchFamily="18" charset="0"/>
                <a:cs typeface="Times New Roman" panose="02020603050405020304" pitchFamily="18" charset="0"/>
              </a:rPr>
              <a:t>. Tôi lim dim mắt ngắm mấy con ngựa đang ăn cỏ trong một vườn đào ven đường. Con </a:t>
            </a:r>
            <a:r>
              <a:rPr lang="vi-VN" sz="3200" dirty="0">
                <a:solidFill>
                  <a:srgbClr val="FFFF00"/>
                </a:solidFill>
                <a:latin typeface="Times New Roman" panose="02020603050405020304" pitchFamily="18" charset="0"/>
                <a:cs typeface="Times New Roman" panose="02020603050405020304" pitchFamily="18" charset="0"/>
              </a:rPr>
              <a:t>đen huyền</a:t>
            </a:r>
            <a:r>
              <a:rPr lang="vi-VN" sz="3200" dirty="0">
                <a:solidFill>
                  <a:schemeClr val="bg1"/>
                </a:solidFill>
                <a:latin typeface="Times New Roman" panose="02020603050405020304" pitchFamily="18" charset="0"/>
                <a:cs typeface="Times New Roman" panose="02020603050405020304" pitchFamily="18" charset="0"/>
              </a:rPr>
              <a:t>, con </a:t>
            </a:r>
            <a:r>
              <a:rPr lang="vi-VN" sz="3200" dirty="0">
                <a:solidFill>
                  <a:srgbClr val="FFFF00"/>
                </a:solidFill>
                <a:latin typeface="Times New Roman" panose="02020603050405020304" pitchFamily="18" charset="0"/>
                <a:cs typeface="Times New Roman" panose="02020603050405020304" pitchFamily="18" charset="0"/>
              </a:rPr>
              <a:t>trắng tuyết</a:t>
            </a:r>
            <a:r>
              <a:rPr lang="vi-VN" sz="3200" dirty="0">
                <a:solidFill>
                  <a:schemeClr val="bg1"/>
                </a:solidFill>
                <a:latin typeface="Times New Roman" panose="02020603050405020304" pitchFamily="18" charset="0"/>
                <a:cs typeface="Times New Roman" panose="02020603050405020304" pitchFamily="18" charset="0"/>
              </a:rPr>
              <a:t>, con </a:t>
            </a:r>
            <a:r>
              <a:rPr lang="vi-VN" sz="3200" dirty="0">
                <a:solidFill>
                  <a:srgbClr val="FFFF00"/>
                </a:solidFill>
                <a:latin typeface="Times New Roman" panose="02020603050405020304" pitchFamily="18" charset="0"/>
                <a:cs typeface="Times New Roman" panose="02020603050405020304" pitchFamily="18" charset="0"/>
              </a:rPr>
              <a:t>đỏ son</a:t>
            </a:r>
            <a:r>
              <a:rPr lang="vi-VN" sz="3200" dirty="0">
                <a:solidFill>
                  <a:schemeClr val="bg1"/>
                </a:solidFill>
                <a:latin typeface="Times New Roman" panose="02020603050405020304" pitchFamily="18" charset="0"/>
                <a:cs typeface="Times New Roman" panose="02020603050405020304" pitchFamily="18" charset="0"/>
              </a:rPr>
              <a:t>, chân </a:t>
            </a:r>
            <a:r>
              <a:rPr lang="vi-VN" sz="3200" dirty="0">
                <a:solidFill>
                  <a:srgbClr val="FFFF00"/>
                </a:solidFill>
                <a:latin typeface="Times New Roman" panose="02020603050405020304" pitchFamily="18" charset="0"/>
                <a:cs typeface="Times New Roman" panose="02020603050405020304" pitchFamily="18" charset="0"/>
              </a:rPr>
              <a:t>dịu dàng</a:t>
            </a:r>
            <a:r>
              <a:rPr lang="vi-VN" sz="3200" dirty="0">
                <a:solidFill>
                  <a:schemeClr val="bg1"/>
                </a:solidFill>
                <a:latin typeface="Times New Roman" panose="02020603050405020304" pitchFamily="18" charset="0"/>
                <a:cs typeface="Times New Roman" panose="02020603050405020304" pitchFamily="18" charset="0"/>
              </a:rPr>
              <a:t>, chùm đuôi cong </a:t>
            </a:r>
            <a:r>
              <a:rPr lang="vi-VN" sz="3200" dirty="0">
                <a:solidFill>
                  <a:srgbClr val="FFFF00"/>
                </a:solidFill>
                <a:latin typeface="Times New Roman" panose="02020603050405020304" pitchFamily="18" charset="0"/>
                <a:cs typeface="Times New Roman" panose="02020603050405020304" pitchFamily="18" charset="0"/>
              </a:rPr>
              <a:t>lướt thướt liễu rủ.</a:t>
            </a:r>
            <a:endParaRPr lang="en-US" sz="3200" dirty="0">
              <a:solidFill>
                <a:srgbClr val="FFFF00"/>
              </a:solidFill>
              <a:latin typeface="Times New Roman" panose="02020603050405020304" pitchFamily="18" charset="0"/>
              <a:cs typeface="Times New Roman" panose="02020603050405020304" pitchFamily="18" charset="0"/>
            </a:endParaRPr>
          </a:p>
          <a:p>
            <a:pPr marL="73660" lvl="1" indent="0" algn="just">
              <a:buNone/>
              <a:defRPr/>
            </a:pP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Buổi chiều, xe dừng lại ở một thị trấn nhỏ. Nắng phố huyện vàng hoe. Những em bé </a:t>
            </a:r>
            <a:r>
              <a:rPr lang="en-US" sz="3200" dirty="0">
                <a:solidFill>
                  <a:schemeClr val="bg1"/>
                </a:solidFill>
                <a:latin typeface="Times New Roman" panose="02020603050405020304" pitchFamily="18" charset="0"/>
                <a:cs typeface="Times New Roman" panose="02020603050405020304" pitchFamily="18" charset="0"/>
              </a:rPr>
              <a:t>M</a:t>
            </a:r>
            <a:r>
              <a:rPr lang="vi-VN" sz="3200" dirty="0">
                <a:solidFill>
                  <a:schemeClr val="bg1"/>
                </a:solidFill>
                <a:latin typeface="Times New Roman" panose="02020603050405020304" pitchFamily="18" charset="0"/>
                <a:cs typeface="Times New Roman" panose="02020603050405020304" pitchFamily="18" charset="0"/>
              </a:rPr>
              <a:t>ông, những em bé Tu Dí, Phù Lá quần áo sặc sỡ đang chơi đùa trước cửa hàng. Hoàng hôn, áp phiên của phiên chợ thị trấn, người ngựa dập dìu chìm trong sương núi tím nhạt.</a:t>
            </a:r>
            <a:endParaRPr lang="en-US" sz="3200" dirty="0">
              <a:solidFill>
                <a:schemeClr val="bg1"/>
              </a:solidFill>
              <a:latin typeface="Times New Roman" panose="02020603050405020304" pitchFamily="18" charset="0"/>
              <a:cs typeface="Times New Roman" panose="02020603050405020304" pitchFamily="18" charset="0"/>
            </a:endParaRPr>
          </a:p>
          <a:p>
            <a:pPr marL="73660" lvl="1" indent="0" algn="just">
              <a:buNone/>
              <a:defRPr/>
            </a:pPr>
            <a:br>
              <a:rPr lang="vi-VN" sz="3200" b="0" i="0" dirty="0">
                <a:solidFill>
                  <a:schemeClr val="bg1"/>
                </a:solidFill>
                <a:effectLst/>
                <a:latin typeface="Times New Roman" panose="02020603050405020304" pitchFamily="18" charset="0"/>
                <a:cs typeface="Times New Roman" panose="02020603050405020304" pitchFamily="18" charset="0"/>
              </a:rPr>
            </a:br>
            <a:br>
              <a:rPr lang="vi-VN" sz="3200" b="0" i="0" dirty="0">
                <a:solidFill>
                  <a:schemeClr val="bg1"/>
                </a:solidFill>
                <a:effectLst/>
                <a:latin typeface="Times New Roman" panose="02020603050405020304" pitchFamily="18" charset="0"/>
                <a:cs typeface="Times New Roman" panose="02020603050405020304" pitchFamily="18" charset="0"/>
              </a:rPr>
            </a:br>
            <a:endParaRPr lang="vi-VN" sz="3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537" y="1290803"/>
            <a:ext cx="10960925" cy="6010109"/>
          </a:xfrm>
        </p:spPr>
        <p:txBody>
          <a:bodyPr>
            <a:noAutofit/>
          </a:bodyPr>
          <a:lstStyle/>
          <a:p>
            <a:pPr marL="73660" lvl="1" indent="0" algn="just">
              <a:buNone/>
              <a:defRPr/>
            </a:pPr>
            <a:r>
              <a:rPr lang="en-US" sz="3200" b="0" i="0" dirty="0">
                <a:solidFill>
                  <a:schemeClr val="bg1"/>
                </a:solidFill>
                <a:effectLst/>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Hôm</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sa</a:t>
            </a:r>
            <a:r>
              <a:rPr lang="en-US" altLang="fr-FR" sz="3200" dirty="0" err="1">
                <a:solidFill>
                  <a:schemeClr val="bg1"/>
                </a:solidFill>
                <a:latin typeface="Times New Roman" panose="02020603050405020304" pitchFamily="18" charset="0"/>
                <a:cs typeface="Times New Roman" panose="02020603050405020304" pitchFamily="18" charset="0"/>
              </a:rPr>
              <a:t>u</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chúng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tôi</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đi</a:t>
            </a:r>
            <a:r>
              <a:rPr lang="fr-FR" sz="3200" dirty="0">
                <a:solidFill>
                  <a:schemeClr val="bg1"/>
                </a:solidFill>
                <a:latin typeface="Times New Roman" panose="02020603050405020304" pitchFamily="18" charset="0"/>
                <a:cs typeface="Times New Roman" panose="02020603050405020304" pitchFamily="18" charset="0"/>
              </a:rPr>
              <a:t> Sa Pa. </a:t>
            </a:r>
            <a:r>
              <a:rPr lang="fr-FR" sz="3200" dirty="0" err="1">
                <a:solidFill>
                  <a:schemeClr val="bg1"/>
                </a:solidFill>
                <a:latin typeface="Times New Roman" panose="02020603050405020304" pitchFamily="18" charset="0"/>
                <a:cs typeface="Times New Roman" panose="02020603050405020304" pitchFamily="18" charset="0"/>
              </a:rPr>
              <a:t>Phong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cảnh</a:t>
            </a:r>
            <a:r>
              <a:rPr lang="fr-FR" sz="3200" dirty="0">
                <a:solidFill>
                  <a:schemeClr val="bg1"/>
                </a:solidFill>
                <a:latin typeface="Times New Roman" panose="02020603050405020304" pitchFamily="18" charset="0"/>
                <a:cs typeface="Times New Roman" panose="02020603050405020304" pitchFamily="18" charset="0"/>
              </a:rPr>
              <a:t> ở </a:t>
            </a:r>
            <a:r>
              <a:rPr lang="fr-FR" sz="3200" dirty="0" err="1">
                <a:solidFill>
                  <a:schemeClr val="bg1"/>
                </a:solidFill>
                <a:latin typeface="Times New Roman" panose="02020603050405020304" pitchFamily="18" charset="0"/>
                <a:cs typeface="Times New Roman" panose="02020603050405020304" pitchFamily="18" charset="0"/>
              </a:rPr>
              <a:t>đây</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thật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đẹp</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rgbClr val="FFFF00"/>
                </a:solidFill>
                <a:latin typeface="Times New Roman" panose="02020603050405020304" pitchFamily="18" charset="0"/>
                <a:cs typeface="Times New Roman" panose="02020603050405020304" pitchFamily="18" charset="0"/>
              </a:rPr>
              <a:t>Thoắt</a:t>
            </a:r>
            <a:r>
              <a:rPr lang="fr-FR" sz="3200" dirty="0">
                <a:solidFill>
                  <a:srgbClr val="FFFF00"/>
                </a:solidFill>
                <a:latin typeface="Times New Roman" panose="02020603050405020304" pitchFamily="18" charset="0"/>
                <a:cs typeface="Times New Roman" panose="02020603050405020304" pitchFamily="18" charset="0"/>
              </a:rPr>
              <a:t> </a:t>
            </a:r>
            <a:r>
              <a:rPr lang="fr-FR" sz="3200" dirty="0" err="1">
                <a:solidFill>
                  <a:srgbClr val="FFFF00"/>
                </a:solidFill>
                <a:latin typeface="Times New Roman" panose="02020603050405020304" pitchFamily="18" charset="0"/>
                <a:cs typeface="Times New Roman" panose="02020603050405020304" pitchFamily="18" charset="0"/>
              </a:rPr>
              <a:t>cái</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lá</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vàng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rơi</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trong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khoảnh</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khắc</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mùa</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thu</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rgbClr val="FFFF00"/>
                </a:solidFill>
                <a:latin typeface="Times New Roman" panose="02020603050405020304" pitchFamily="18" charset="0"/>
                <a:cs typeface="Times New Roman" panose="02020603050405020304" pitchFamily="18" charset="0"/>
              </a:rPr>
              <a:t>Thoắt</a:t>
            </a:r>
            <a:r>
              <a:rPr lang="fr-FR" sz="3200" dirty="0">
                <a:solidFill>
                  <a:srgbClr val="FFFF00"/>
                </a:solidFill>
                <a:latin typeface="Times New Roman" panose="02020603050405020304" pitchFamily="18" charset="0"/>
                <a:cs typeface="Times New Roman" panose="02020603050405020304" pitchFamily="18" charset="0"/>
              </a:rPr>
              <a:t> </a:t>
            </a:r>
            <a:r>
              <a:rPr lang="fr-FR" sz="3200" dirty="0" err="1">
                <a:solidFill>
                  <a:srgbClr val="FFFF00"/>
                </a:solidFill>
                <a:latin typeface="Times New Roman" panose="02020603050405020304" pitchFamily="18" charset="0"/>
                <a:cs typeface="Times New Roman" panose="02020603050405020304" pitchFamily="18" charset="0"/>
              </a:rPr>
              <a:t>cái</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trắng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a:solidFill>
                  <a:srgbClr val="FFFF00"/>
                </a:solidFill>
                <a:latin typeface="Times New Roman" panose="02020603050405020304" pitchFamily="18" charset="0"/>
                <a:cs typeface="Times New Roman" panose="02020603050405020304" pitchFamily="18" charset="0"/>
              </a:rPr>
              <a:t>long </a:t>
            </a:r>
            <a:r>
              <a:rPr lang="fr-FR" sz="3200" dirty="0" err="1">
                <a:solidFill>
                  <a:srgbClr val="FFFF00"/>
                </a:solidFill>
                <a:latin typeface="Times New Roman" panose="02020603050405020304" pitchFamily="18" charset="0"/>
                <a:cs typeface="Times New Roman" panose="02020603050405020304" pitchFamily="18" charset="0"/>
              </a:rPr>
              <a:t>lanh</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một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cơn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mưa</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tuyết</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trên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những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cành</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đào</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lê</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mận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rgbClr val="FFFF00"/>
                </a:solidFill>
                <a:latin typeface="Times New Roman" panose="02020603050405020304" pitchFamily="18" charset="0"/>
                <a:cs typeface="Times New Roman" panose="02020603050405020304" pitchFamily="18" charset="0"/>
              </a:rPr>
              <a:t>Thoắt</a:t>
            </a:r>
            <a:r>
              <a:rPr lang="fr-FR" sz="3200" dirty="0">
                <a:solidFill>
                  <a:srgbClr val="FFFF00"/>
                </a:solidFill>
                <a:latin typeface="Times New Roman" panose="02020603050405020304" pitchFamily="18" charset="0"/>
                <a:cs typeface="Times New Roman" panose="02020603050405020304" pitchFamily="18" charset="0"/>
              </a:rPr>
              <a:t> </a:t>
            </a:r>
            <a:r>
              <a:rPr lang="fr-FR" sz="3200" dirty="0" err="1">
                <a:solidFill>
                  <a:srgbClr val="FFFF00"/>
                </a:solidFill>
                <a:latin typeface="Times New Roman" panose="02020603050405020304" pitchFamily="18" charset="0"/>
                <a:cs typeface="Times New Roman" panose="02020603050405020304" pitchFamily="18" charset="0"/>
              </a:rPr>
              <a:t>cái</a:t>
            </a:r>
            <a:r>
              <a:rPr lang="fr-FR" sz="3200" dirty="0">
                <a:solidFill>
                  <a:srgbClr val="FFFF00"/>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gió</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xuân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rgbClr val="FFFF00"/>
                </a:solidFill>
                <a:latin typeface="Times New Roman" panose="02020603050405020304" pitchFamily="18" charset="0"/>
                <a:cs typeface="Times New Roman" panose="02020603050405020304" pitchFamily="18" charset="0"/>
              </a:rPr>
              <a:t>hây</a:t>
            </a:r>
            <a:r>
              <a:rPr lang="fr-FR" sz="3200" dirty="0">
                <a:solidFill>
                  <a:srgbClr val="FFFF00"/>
                </a:solidFill>
                <a:latin typeface="Times New Roman" panose="02020603050405020304" pitchFamily="18" charset="0"/>
                <a:cs typeface="Times New Roman" panose="02020603050405020304" pitchFamily="18" charset="0"/>
              </a:rPr>
              <a:t> </a:t>
            </a:r>
            <a:r>
              <a:rPr lang="fr-FR" sz="3200" dirty="0" err="1">
                <a:solidFill>
                  <a:srgbClr val="FFFF00"/>
                </a:solidFill>
                <a:latin typeface="Times New Roman" panose="02020603050405020304" pitchFamily="18" charset="0"/>
                <a:cs typeface="Times New Roman" panose="02020603050405020304" pitchFamily="18" charset="0"/>
              </a:rPr>
              <a:t>hẩy</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nồng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nàn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với</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những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bông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hoa</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lay</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ơn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màu</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đen</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nhung</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hiếm</a:t>
            </a:r>
            <a:r>
              <a:rPr lang="fr-FR" sz="3200" dirty="0">
                <a:solidFill>
                  <a:schemeClr val="bg1"/>
                </a:solidFill>
                <a:latin typeface="Times New Roman" panose="02020603050405020304" pitchFamily="18" charset="0"/>
                <a:cs typeface="Times New Roman" panose="02020603050405020304" pitchFamily="18" charset="0"/>
              </a:rPr>
              <a:t> </a:t>
            </a:r>
            <a:r>
              <a:rPr lang="fr-FR" sz="3200" dirty="0" err="1">
                <a:solidFill>
                  <a:schemeClr val="bg1"/>
                </a:solidFill>
                <a:latin typeface="Times New Roman" panose="02020603050405020304" pitchFamily="18" charset="0"/>
                <a:cs typeface="Times New Roman" panose="02020603050405020304" pitchFamily="18" charset="0"/>
              </a:rPr>
              <a:t>quý</a:t>
            </a:r>
            <a:r>
              <a:rPr lang="fr-FR" sz="3200" dirty="0">
                <a:solidFill>
                  <a:schemeClr val="bg1"/>
                </a:solidFill>
                <a:latin typeface="Times New Roman" panose="02020603050405020304" pitchFamily="18" charset="0"/>
                <a:cs typeface="Times New Roman" panose="02020603050405020304" pitchFamily="18" charset="0"/>
              </a:rPr>
              <a:t>.</a:t>
            </a:r>
          </a:p>
          <a:p>
            <a:pPr marL="73660" lvl="1" indent="0" algn="just">
              <a:buNone/>
              <a:defRPr/>
            </a:pPr>
            <a:r>
              <a:rPr lang="fr-FR" sz="3200" spc="40" dirty="0">
                <a:solidFill>
                  <a:schemeClr val="bg1"/>
                </a:solidFill>
                <a:latin typeface="Times New Roman" panose="02020603050405020304" pitchFamily="18" charset="0"/>
                <a:cs typeface="Times New Roman" panose="02020603050405020304" pitchFamily="18" charset="0"/>
              </a:rPr>
              <a:t>	Sa Pa </a:t>
            </a:r>
            <a:r>
              <a:rPr lang="fr-FR" sz="3200" spc="40" dirty="0" err="1">
                <a:solidFill>
                  <a:schemeClr val="bg1"/>
                </a:solidFill>
                <a:latin typeface="Times New Roman" panose="02020603050405020304" pitchFamily="18" charset="0"/>
                <a:cs typeface="Times New Roman" panose="02020603050405020304" pitchFamily="18" charset="0"/>
              </a:rPr>
              <a:t>quả</a:t>
            </a:r>
            <a:r>
              <a:rPr lang="fr-FR" sz="3200" spc="40" dirty="0">
                <a:solidFill>
                  <a:schemeClr val="bg1"/>
                </a:solidFill>
                <a:latin typeface="Times New Roman" panose="02020603050405020304" pitchFamily="18" charset="0"/>
                <a:cs typeface="Times New Roman" panose="02020603050405020304" pitchFamily="18" charset="0"/>
              </a:rPr>
              <a:t> là </a:t>
            </a:r>
            <a:r>
              <a:rPr lang="fr-FR" sz="3200" spc="40" dirty="0" err="1">
                <a:solidFill>
                  <a:schemeClr val="bg1"/>
                </a:solidFill>
                <a:latin typeface="Times New Roman" panose="02020603050405020304" pitchFamily="18" charset="0"/>
                <a:cs typeface="Times New Roman" panose="02020603050405020304" pitchFamily="18" charset="0"/>
              </a:rPr>
              <a:t>món</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quà</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tặng</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rgbClr val="FFFF00"/>
                </a:solidFill>
                <a:latin typeface="Times New Roman" panose="02020603050405020304" pitchFamily="18" charset="0"/>
                <a:cs typeface="Times New Roman" panose="02020603050405020304" pitchFamily="18" charset="0"/>
              </a:rPr>
              <a:t>diệu</a:t>
            </a:r>
            <a:r>
              <a:rPr lang="fr-FR" sz="3200" spc="40" dirty="0">
                <a:solidFill>
                  <a:srgbClr val="FFFF00"/>
                </a:solidFill>
                <a:latin typeface="Times New Roman" panose="02020603050405020304" pitchFamily="18" charset="0"/>
                <a:cs typeface="Times New Roman" panose="02020603050405020304" pitchFamily="18" charset="0"/>
              </a:rPr>
              <a:t> </a:t>
            </a:r>
            <a:r>
              <a:rPr lang="fr-FR" sz="3200" spc="40" dirty="0" err="1">
                <a:solidFill>
                  <a:srgbClr val="FFFF00"/>
                </a:solidFill>
                <a:latin typeface="Times New Roman" panose="02020603050405020304" pitchFamily="18" charset="0"/>
                <a:cs typeface="Times New Roman" panose="02020603050405020304" pitchFamily="18" charset="0"/>
              </a:rPr>
              <a:t>kì</a:t>
            </a:r>
            <a:r>
              <a:rPr lang="fr-FR" sz="3200" spc="40" dirty="0">
                <a:solidFill>
                  <a:srgbClr val="FFFF00"/>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mà</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thiên</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nhiên</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dành</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cho</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đất</a:t>
            </a:r>
            <a:r>
              <a:rPr lang="fr-FR" sz="3200" spc="40" dirty="0">
                <a:solidFill>
                  <a:schemeClr val="bg1"/>
                </a:solidFill>
                <a:latin typeface="Times New Roman" panose="02020603050405020304" pitchFamily="18" charset="0"/>
                <a:cs typeface="Times New Roman" panose="02020603050405020304" pitchFamily="18" charset="0"/>
              </a:rPr>
              <a:t> </a:t>
            </a:r>
            <a:r>
              <a:rPr lang="fr-FR" sz="3200" spc="40" dirty="0" err="1">
                <a:solidFill>
                  <a:schemeClr val="bg1"/>
                </a:solidFill>
                <a:latin typeface="Times New Roman" panose="02020603050405020304" pitchFamily="18" charset="0"/>
                <a:cs typeface="Times New Roman" panose="02020603050405020304" pitchFamily="18" charset="0"/>
              </a:rPr>
              <a:t>nước</a:t>
            </a:r>
            <a:r>
              <a:rPr lang="fr-FR" sz="3200" spc="40" dirty="0">
                <a:solidFill>
                  <a:schemeClr val="bg1"/>
                </a:solidFill>
                <a:latin typeface="Times New Roman" panose="02020603050405020304" pitchFamily="18" charset="0"/>
                <a:cs typeface="Times New Roman" panose="02020603050405020304" pitchFamily="18" charset="0"/>
              </a:rPr>
              <a:t> ta.</a:t>
            </a:r>
            <a:endParaRPr lang="en-US" sz="3200" spc="40" dirty="0">
              <a:solidFill>
                <a:schemeClr val="bg1"/>
              </a:solidFill>
              <a:latin typeface="Times New Roman" panose="02020603050405020304" pitchFamily="18" charset="0"/>
              <a:cs typeface="Times New Roman" panose="02020603050405020304" pitchFamily="18" charset="0"/>
            </a:endParaRPr>
          </a:p>
          <a:p>
            <a:pPr marL="0" indent="0" algn="r">
              <a:buNone/>
              <a:defRPr/>
            </a:pPr>
            <a:r>
              <a:rPr lang="fr-FR" sz="3200" dirty="0">
                <a:solidFill>
                  <a:schemeClr val="bg1"/>
                </a:solidFill>
                <a:latin typeface="Times New Roman" panose="02020603050405020304" pitchFamily="18" charset="0"/>
                <a:cs typeface="Times New Roman" panose="02020603050405020304" pitchFamily="18" charset="0"/>
              </a:rPr>
              <a:t>	</a:t>
            </a:r>
            <a:r>
              <a:rPr lang="fr-FR" sz="3200" dirty="0">
                <a:solidFill>
                  <a:schemeClr val="bg1"/>
                </a:solidFill>
                <a:cs typeface="Times New Roman" panose="02020603050405020304" pitchFamily="18" charset="0"/>
              </a:rPr>
              <a:t>				</a:t>
            </a:r>
            <a:r>
              <a:rPr lang="fr-FR" sz="3200" dirty="0">
                <a:solidFill>
                  <a:schemeClr val="bg1"/>
                </a:solidFill>
                <a:latin typeface="Times New Roman" panose="02020603050405020304" pitchFamily="18" charset="0"/>
                <a:cs typeface="Times New Roman" panose="02020603050405020304" pitchFamily="18" charset="0"/>
              </a:rPr>
              <a:t>(</a:t>
            </a:r>
            <a:r>
              <a:rPr lang="fr-FR" sz="3200" i="1" dirty="0">
                <a:solidFill>
                  <a:schemeClr val="bg1"/>
                </a:solidFill>
                <a:latin typeface="Times New Roman" panose="02020603050405020304" pitchFamily="18" charset="0"/>
                <a:cs typeface="Times New Roman" panose="02020603050405020304" pitchFamily="18" charset="0"/>
              </a:rPr>
              <a:t>Theo </a:t>
            </a:r>
            <a:r>
              <a:rPr lang="fr-FR" sz="3200" i="1" dirty="0" err="1">
                <a:solidFill>
                  <a:schemeClr val="bg1"/>
                </a:solidFill>
                <a:latin typeface="Times New Roman" panose="02020603050405020304" pitchFamily="18" charset="0"/>
                <a:cs typeface="Times New Roman" panose="02020603050405020304" pitchFamily="18" charset="0"/>
              </a:rPr>
              <a:t>Nguyễn</a:t>
            </a:r>
            <a:r>
              <a:rPr lang="fr-FR" sz="3200" i="1" dirty="0">
                <a:solidFill>
                  <a:schemeClr val="bg1"/>
                </a:solidFill>
                <a:latin typeface="Times New Roman" panose="02020603050405020304" pitchFamily="18" charset="0"/>
                <a:cs typeface="Times New Roman" panose="02020603050405020304" pitchFamily="18" charset="0"/>
              </a:rPr>
              <a:t> Phan </a:t>
            </a:r>
            <a:r>
              <a:rPr lang="fr-FR" sz="3200" i="1" dirty="0" err="1">
                <a:solidFill>
                  <a:schemeClr val="bg1"/>
                </a:solidFill>
                <a:latin typeface="Times New Roman" panose="02020603050405020304" pitchFamily="18" charset="0"/>
                <a:cs typeface="Times New Roman" panose="02020603050405020304" pitchFamily="18" charset="0"/>
              </a:rPr>
              <a:t>Hách</a:t>
            </a:r>
            <a:r>
              <a:rPr lang="fr-FR" sz="3200" i="1" dirty="0">
                <a:solidFill>
                  <a:schemeClr val="bg1"/>
                </a:solidFill>
                <a:latin typeface="Times New Roman" panose="02020603050405020304" pitchFamily="18" charset="0"/>
                <a:cs typeface="Times New Roman" panose="02020603050405020304" pitchFamily="18" charset="0"/>
              </a:rPr>
              <a:t>)</a:t>
            </a:r>
            <a:br>
              <a:rPr lang="vi-VN" sz="3200" dirty="0">
                <a:solidFill>
                  <a:schemeClr val="bg1"/>
                </a:solidFill>
                <a:latin typeface="Times New Roman" panose="02020603050405020304" pitchFamily="18" charset="0"/>
                <a:cs typeface="Times New Roman" panose="02020603050405020304" pitchFamily="18" charset="0"/>
              </a:rPr>
            </a:br>
            <a:endParaRPr lang="vi-VN" sz="3200" dirty="0">
              <a:solidFill>
                <a:schemeClr val="bg1"/>
              </a:solidFill>
              <a:latin typeface="Times New Roman" panose="02020603050405020304" pitchFamily="18" charset="0"/>
              <a:cs typeface="Times New Roman" panose="02020603050405020304" pitchFamily="18" charset="0"/>
            </a:endParaRPr>
          </a:p>
          <a:p>
            <a:pPr marL="0" indent="0" algn="just" rtl="0">
              <a:buNone/>
            </a:pPr>
            <a:endParaRPr lang="vi-VN" sz="3200" b="0" i="0" dirty="0">
              <a:solidFill>
                <a:schemeClr val="bg1"/>
              </a:solidFill>
              <a:effectLst/>
              <a:latin typeface="Times New Roman" panose="02020603050405020304" pitchFamily="18" charset="0"/>
              <a:cs typeface="Times New Roman" panose="02020603050405020304" pitchFamily="18" charset="0"/>
            </a:endParaRPr>
          </a:p>
          <a:p>
            <a:pPr marL="0" indent="0">
              <a:buNone/>
            </a:pPr>
            <a:br>
              <a:rPr lang="vi-VN" sz="3200" b="0" i="0" dirty="0">
                <a:solidFill>
                  <a:schemeClr val="bg1"/>
                </a:solidFill>
                <a:effectLst/>
                <a:latin typeface="Times New Roman" panose="02020603050405020304" pitchFamily="18" charset="0"/>
                <a:cs typeface="Times New Roman" panose="02020603050405020304" pitchFamily="18" charset="0"/>
              </a:rPr>
            </a:br>
            <a:br>
              <a:rPr lang="vi-VN" sz="3200" b="0" i="0" dirty="0">
                <a:solidFill>
                  <a:schemeClr val="bg1"/>
                </a:solidFill>
                <a:effectLst/>
                <a:latin typeface="Times New Roman" panose="02020603050405020304" pitchFamily="18" charset="0"/>
                <a:cs typeface="Times New Roman" panose="02020603050405020304" pitchFamily="18" charset="0"/>
              </a:rPr>
            </a:br>
            <a:endParaRPr lang="vi-VN" sz="3200"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90181" y="201021"/>
            <a:ext cx="880742" cy="646070"/>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923" y="348920"/>
            <a:ext cx="932538" cy="483745"/>
          </a:xfrm>
          <a:prstGeom prst="rect">
            <a:avLst/>
          </a:prstGeom>
        </p:spPr>
      </p:pic>
      <p:sp>
        <p:nvSpPr>
          <p:cNvPr id="7" name="Title 3"/>
          <p:cNvSpPr txBox="1"/>
          <p:nvPr/>
        </p:nvSpPr>
        <p:spPr>
          <a:xfrm>
            <a:off x="290181" y="233717"/>
            <a:ext cx="1156929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FFFF00"/>
                </a:solidFill>
                <a:latin typeface="Times New Roman" panose="02020603050405020304" pitchFamily="18" charset="0"/>
                <a:ea typeface="Times New Roman" panose="02020603050405020304" pitchFamily="18" charset="0"/>
              </a:rPr>
              <a:t>ĐƯỜNG ĐI SA PA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90181" y="201021"/>
            <a:ext cx="880742" cy="646070"/>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923" y="363347"/>
            <a:ext cx="932538" cy="483745"/>
          </a:xfrm>
          <a:prstGeom prst="rect">
            <a:avLst/>
          </a:prstGeom>
        </p:spPr>
      </p:pic>
      <p:sp>
        <p:nvSpPr>
          <p:cNvPr id="11" name="Title 3"/>
          <p:cNvSpPr txBox="1"/>
          <p:nvPr/>
        </p:nvSpPr>
        <p:spPr>
          <a:xfrm>
            <a:off x="290181" y="204703"/>
            <a:ext cx="11569291" cy="7571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FFFF00"/>
                </a:solidFill>
                <a:latin typeface="Times New Roman" panose="02020603050405020304" pitchFamily="18" charset="0"/>
                <a:ea typeface="Times New Roman" panose="02020603050405020304" pitchFamily="18" charset="0"/>
              </a:rPr>
              <a:t>ĐƯỜNG ĐI SA PA </a:t>
            </a:r>
          </a:p>
        </p:txBody>
      </p:sp>
      <p:sp>
        <p:nvSpPr>
          <p:cNvPr id="12" name="Content Placeholder 2"/>
          <p:cNvSpPr>
            <a:spLocks noGrp="1"/>
          </p:cNvSpPr>
          <p:nvPr>
            <p:ph idx="1"/>
          </p:nvPr>
        </p:nvSpPr>
        <p:spPr>
          <a:xfrm>
            <a:off x="615537" y="1021719"/>
            <a:ext cx="10960925" cy="6010109"/>
          </a:xfrm>
        </p:spPr>
        <p:txBody>
          <a:bodyPr>
            <a:noAutofit/>
          </a:bodyPr>
          <a:lstStyle/>
          <a:p>
            <a:pPr marL="73660" lvl="1" indent="0" algn="just">
              <a:buNone/>
              <a:defRPr/>
            </a:pPr>
            <a:r>
              <a:rPr lang="en-US" b="0" i="0" kern="0" dirty="0">
                <a:solidFill>
                  <a:schemeClr val="bg1"/>
                </a:solidFill>
                <a:effectLst/>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Xe</a:t>
            </a:r>
            <a:r>
              <a:rPr lang="en-US" dirty="0">
                <a:solidFill>
                  <a:schemeClr val="bg1"/>
                </a:solidFill>
                <a:latin typeface="Times New Roman" panose="02020603050405020304" pitchFamily="18" charset="0"/>
                <a:cs typeface="Times New Roman" panose="02020603050405020304" pitchFamily="18" charset="0"/>
              </a:rPr>
              <a:t> </a:t>
            </a:r>
            <a:r>
              <a:rPr lang="vi-VN" dirty="0">
                <a:solidFill>
                  <a:schemeClr val="bg1"/>
                </a:solidFill>
                <a:latin typeface="Times New Roman" panose="02020603050405020304" pitchFamily="18" charset="0"/>
                <a:cs typeface="Times New Roman" panose="02020603050405020304" pitchFamily="18" charset="0"/>
              </a:rPr>
              <a:t>chúng</a:t>
            </a:r>
            <a:r>
              <a:rPr lang="en-US" dirty="0">
                <a:solidFill>
                  <a:schemeClr val="bg1"/>
                </a:solidFill>
                <a:latin typeface="Times New Roman" panose="02020603050405020304" pitchFamily="18" charset="0"/>
                <a:cs typeface="Times New Roman" panose="02020603050405020304" pitchFamily="18" charset="0"/>
              </a:rPr>
              <a:t> </a:t>
            </a:r>
            <a:r>
              <a:rPr lang="vi-VN" dirty="0">
                <a:solidFill>
                  <a:schemeClr val="bg1"/>
                </a:solidFill>
                <a:latin typeface="Times New Roman" panose="02020603050405020304" pitchFamily="18" charset="0"/>
                <a:cs typeface="Times New Roman" panose="02020603050405020304" pitchFamily="18" charset="0"/>
              </a:rPr>
              <a:t>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endParaRPr lang="en-US" dirty="0">
              <a:solidFill>
                <a:schemeClr val="bg1"/>
              </a:solidFill>
              <a:latin typeface="Times New Roman" panose="02020603050405020304" pitchFamily="18" charset="0"/>
              <a:cs typeface="Times New Roman" panose="02020603050405020304" pitchFamily="18" charset="0"/>
            </a:endParaRPr>
          </a:p>
          <a:p>
            <a:pPr marL="73660" lvl="1" indent="0" algn="just">
              <a:buNone/>
              <a:defRPr/>
            </a:pPr>
            <a:r>
              <a:rPr lang="en-US" dirty="0">
                <a:solidFill>
                  <a:schemeClr val="bg1"/>
                </a:solidFill>
                <a:latin typeface="Times New Roman" panose="02020603050405020304" pitchFamily="18" charset="0"/>
                <a:cs typeface="Times New Roman" panose="02020603050405020304" pitchFamily="18" charset="0"/>
              </a:rPr>
              <a:t>	</a:t>
            </a:r>
            <a:r>
              <a:rPr lang="vi-VN" dirty="0">
                <a:solidFill>
                  <a:schemeClr val="bg1"/>
                </a:solidFill>
                <a:latin typeface="Times New Roman" panose="02020603050405020304" pitchFamily="18" charset="0"/>
                <a:cs typeface="Times New Roman" panose="02020603050405020304" pitchFamily="18" charset="0"/>
              </a:rPr>
              <a:t>Buổi chiều, xe dừng lại ở một thị trấn nhỏ. Nắng phố huyện vàng hoe. Những em bé </a:t>
            </a:r>
            <a:r>
              <a:rPr lang="en-US" dirty="0">
                <a:solidFill>
                  <a:schemeClr val="bg1"/>
                </a:solidFill>
                <a:latin typeface="Times New Roman" panose="02020603050405020304" pitchFamily="18" charset="0"/>
                <a:cs typeface="Times New Roman" panose="02020603050405020304" pitchFamily="18" charset="0"/>
              </a:rPr>
              <a:t>M</a:t>
            </a:r>
            <a:r>
              <a:rPr lang="vi-VN" dirty="0">
                <a:solidFill>
                  <a:schemeClr val="bg1"/>
                </a:solidFill>
                <a:latin typeface="Times New Roman" panose="02020603050405020304" pitchFamily="18" charset="0"/>
                <a:cs typeface="Times New Roman" panose="02020603050405020304" pitchFamily="18" charset="0"/>
              </a:rPr>
              <a:t>ông, những em bé Tu Dí, Phù Lá quần áo sặc sỡ đang chơi đùa trước cửa hàng. Hoàng hôn, áp phiên của phiên chợ thị trấn, người ngựa dập dìu chìm trong sương núi tím nhạt.</a:t>
            </a:r>
            <a:endParaRPr lang="en-US" dirty="0">
              <a:solidFill>
                <a:schemeClr val="bg1"/>
              </a:solidFill>
              <a:latin typeface="Times New Roman" panose="02020603050405020304" pitchFamily="18" charset="0"/>
              <a:cs typeface="Times New Roman" panose="02020603050405020304" pitchFamily="18" charset="0"/>
            </a:endParaRPr>
          </a:p>
          <a:p>
            <a:pPr marL="73660" lvl="1" indent="0" algn="just">
              <a:buNone/>
              <a:defRPr/>
            </a:pP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Hôm</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sau</a:t>
            </a:r>
            <a:r>
              <a:rPr lang="en-US" altLang="fr-FR" dirty="0" err="1">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chúng</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tôi</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đi</a:t>
            </a:r>
            <a:r>
              <a:rPr lang="fr-FR" dirty="0">
                <a:solidFill>
                  <a:schemeClr val="bg1"/>
                </a:solidFill>
                <a:latin typeface="Times New Roman" panose="02020603050405020304" pitchFamily="18" charset="0"/>
                <a:cs typeface="Times New Roman" panose="02020603050405020304" pitchFamily="18" charset="0"/>
              </a:rPr>
              <a:t> Sa Pa. </a:t>
            </a:r>
            <a:r>
              <a:rPr lang="fr-FR" dirty="0" err="1">
                <a:solidFill>
                  <a:schemeClr val="bg1"/>
                </a:solidFill>
                <a:latin typeface="Times New Roman" panose="02020603050405020304" pitchFamily="18" charset="0"/>
                <a:cs typeface="Times New Roman" panose="02020603050405020304" pitchFamily="18" charset="0"/>
              </a:rPr>
              <a:t>Phong</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cảnh</a:t>
            </a:r>
            <a:r>
              <a:rPr lang="fr-FR" dirty="0">
                <a:solidFill>
                  <a:schemeClr val="bg1"/>
                </a:solidFill>
                <a:latin typeface="Times New Roman" panose="02020603050405020304" pitchFamily="18" charset="0"/>
                <a:cs typeface="Times New Roman" panose="02020603050405020304" pitchFamily="18" charset="0"/>
              </a:rPr>
              <a:t> ở </a:t>
            </a:r>
            <a:r>
              <a:rPr lang="fr-FR" dirty="0" err="1">
                <a:solidFill>
                  <a:schemeClr val="bg1"/>
                </a:solidFill>
                <a:latin typeface="Times New Roman" panose="02020603050405020304" pitchFamily="18" charset="0"/>
                <a:cs typeface="Times New Roman" panose="02020603050405020304" pitchFamily="18" charset="0"/>
              </a:rPr>
              <a:t>đây</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thật</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đẹp</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Thoắt</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cái</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lá</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vàng</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rơi</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trong</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khoảnh</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khắc</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mùa</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thu</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Thoắt</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cái</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trắng</a:t>
            </a:r>
            <a:r>
              <a:rPr lang="fr-FR" dirty="0">
                <a:solidFill>
                  <a:schemeClr val="bg1"/>
                </a:solidFill>
                <a:latin typeface="Times New Roman" panose="02020603050405020304" pitchFamily="18" charset="0"/>
                <a:cs typeface="Times New Roman" panose="02020603050405020304" pitchFamily="18" charset="0"/>
              </a:rPr>
              <a:t> long </a:t>
            </a:r>
            <a:r>
              <a:rPr lang="fr-FR" dirty="0" err="1">
                <a:solidFill>
                  <a:schemeClr val="bg1"/>
                </a:solidFill>
                <a:latin typeface="Times New Roman" panose="02020603050405020304" pitchFamily="18" charset="0"/>
                <a:cs typeface="Times New Roman" panose="02020603050405020304" pitchFamily="18" charset="0"/>
              </a:rPr>
              <a:t>lanh</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một</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cơn</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mưa</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tuyết</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trên</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những</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cành</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đào</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lê</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mận</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Thoắt</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cái</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gió</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xuân</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hây</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hẩy</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nồng</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nàn</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với</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những</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bông</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hoa</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lay</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ơn</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màu</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đen</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nhung</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hiếm</a:t>
            </a:r>
            <a:r>
              <a:rPr lang="fr-FR" dirty="0">
                <a:solidFill>
                  <a:schemeClr val="bg1"/>
                </a:solidFill>
                <a:latin typeface="Times New Roman" panose="02020603050405020304" pitchFamily="18" charset="0"/>
                <a:cs typeface="Times New Roman" panose="02020603050405020304" pitchFamily="18" charset="0"/>
              </a:rPr>
              <a:t> </a:t>
            </a:r>
            <a:r>
              <a:rPr lang="fr-FR" dirty="0" err="1">
                <a:solidFill>
                  <a:schemeClr val="bg1"/>
                </a:solidFill>
                <a:latin typeface="Times New Roman" panose="02020603050405020304" pitchFamily="18" charset="0"/>
                <a:cs typeface="Times New Roman" panose="02020603050405020304" pitchFamily="18" charset="0"/>
              </a:rPr>
              <a:t>quý</a:t>
            </a:r>
            <a:r>
              <a:rPr lang="fr-FR" dirty="0">
                <a:solidFill>
                  <a:schemeClr val="bg1"/>
                </a:solidFill>
                <a:latin typeface="Times New Roman" panose="02020603050405020304" pitchFamily="18" charset="0"/>
                <a:cs typeface="Times New Roman" panose="02020603050405020304" pitchFamily="18" charset="0"/>
              </a:rPr>
              <a:t>.</a:t>
            </a:r>
          </a:p>
          <a:p>
            <a:pPr marL="73660" lvl="1" indent="0" algn="just">
              <a:buNone/>
              <a:defRPr/>
            </a:pPr>
            <a:r>
              <a:rPr lang="fr-FR" spc="40" dirty="0">
                <a:solidFill>
                  <a:schemeClr val="bg1"/>
                </a:solidFill>
                <a:latin typeface="Times New Roman" panose="02020603050405020304" pitchFamily="18" charset="0"/>
                <a:cs typeface="Times New Roman" panose="02020603050405020304" pitchFamily="18" charset="0"/>
              </a:rPr>
              <a:t>	Sa Pa </a:t>
            </a:r>
            <a:r>
              <a:rPr lang="fr-FR" spc="40" dirty="0" err="1">
                <a:solidFill>
                  <a:schemeClr val="bg1"/>
                </a:solidFill>
                <a:latin typeface="Times New Roman" panose="02020603050405020304" pitchFamily="18" charset="0"/>
                <a:cs typeface="Times New Roman" panose="02020603050405020304" pitchFamily="18" charset="0"/>
              </a:rPr>
              <a:t>quả</a:t>
            </a:r>
            <a:r>
              <a:rPr lang="fr-FR" spc="40" dirty="0">
                <a:solidFill>
                  <a:schemeClr val="bg1"/>
                </a:solidFill>
                <a:latin typeface="Times New Roman" panose="02020603050405020304" pitchFamily="18" charset="0"/>
                <a:cs typeface="Times New Roman" panose="02020603050405020304" pitchFamily="18" charset="0"/>
              </a:rPr>
              <a:t> là </a:t>
            </a:r>
            <a:r>
              <a:rPr lang="fr-FR" spc="40" dirty="0" err="1">
                <a:solidFill>
                  <a:schemeClr val="bg1"/>
                </a:solidFill>
                <a:latin typeface="Times New Roman" panose="02020603050405020304" pitchFamily="18" charset="0"/>
                <a:cs typeface="Times New Roman" panose="02020603050405020304" pitchFamily="18" charset="0"/>
              </a:rPr>
              <a:t>món</a:t>
            </a:r>
            <a:r>
              <a:rPr lang="fr-FR" spc="40" dirty="0">
                <a:solidFill>
                  <a:schemeClr val="bg1"/>
                </a:solidFill>
                <a:latin typeface="Times New Roman" panose="02020603050405020304" pitchFamily="18" charset="0"/>
                <a:cs typeface="Times New Roman" panose="02020603050405020304" pitchFamily="18" charset="0"/>
              </a:rPr>
              <a:t> </a:t>
            </a:r>
            <a:r>
              <a:rPr lang="fr-FR" spc="40" dirty="0" err="1">
                <a:solidFill>
                  <a:schemeClr val="bg1"/>
                </a:solidFill>
                <a:latin typeface="Times New Roman" panose="02020603050405020304" pitchFamily="18" charset="0"/>
                <a:cs typeface="Times New Roman" panose="02020603050405020304" pitchFamily="18" charset="0"/>
              </a:rPr>
              <a:t>quà</a:t>
            </a:r>
            <a:r>
              <a:rPr lang="fr-FR" spc="40" dirty="0">
                <a:solidFill>
                  <a:schemeClr val="bg1"/>
                </a:solidFill>
                <a:latin typeface="Times New Roman" panose="02020603050405020304" pitchFamily="18" charset="0"/>
                <a:cs typeface="Times New Roman" panose="02020603050405020304" pitchFamily="18" charset="0"/>
              </a:rPr>
              <a:t> </a:t>
            </a:r>
            <a:r>
              <a:rPr lang="fr-FR" spc="40" dirty="0" err="1">
                <a:solidFill>
                  <a:schemeClr val="bg1"/>
                </a:solidFill>
                <a:latin typeface="Times New Roman" panose="02020603050405020304" pitchFamily="18" charset="0"/>
                <a:cs typeface="Times New Roman" panose="02020603050405020304" pitchFamily="18" charset="0"/>
              </a:rPr>
              <a:t>tặng</a:t>
            </a:r>
            <a:r>
              <a:rPr lang="fr-FR" spc="40" dirty="0">
                <a:solidFill>
                  <a:schemeClr val="bg1"/>
                </a:solidFill>
                <a:latin typeface="Times New Roman" panose="02020603050405020304" pitchFamily="18" charset="0"/>
                <a:cs typeface="Times New Roman" panose="02020603050405020304" pitchFamily="18" charset="0"/>
              </a:rPr>
              <a:t> </a:t>
            </a:r>
            <a:r>
              <a:rPr lang="fr-FR" spc="40" dirty="0" err="1">
                <a:solidFill>
                  <a:schemeClr val="bg1"/>
                </a:solidFill>
                <a:latin typeface="Times New Roman" panose="02020603050405020304" pitchFamily="18" charset="0"/>
                <a:cs typeface="Times New Roman" panose="02020603050405020304" pitchFamily="18" charset="0"/>
              </a:rPr>
              <a:t>diệu</a:t>
            </a:r>
            <a:r>
              <a:rPr lang="fr-FR" spc="40" dirty="0">
                <a:solidFill>
                  <a:schemeClr val="bg1"/>
                </a:solidFill>
                <a:latin typeface="Times New Roman" panose="02020603050405020304" pitchFamily="18" charset="0"/>
                <a:cs typeface="Times New Roman" panose="02020603050405020304" pitchFamily="18" charset="0"/>
              </a:rPr>
              <a:t> </a:t>
            </a:r>
            <a:r>
              <a:rPr lang="fr-FR" spc="40" dirty="0" err="1">
                <a:solidFill>
                  <a:schemeClr val="bg1"/>
                </a:solidFill>
                <a:latin typeface="Times New Roman" panose="02020603050405020304" pitchFamily="18" charset="0"/>
                <a:cs typeface="Times New Roman" panose="02020603050405020304" pitchFamily="18" charset="0"/>
              </a:rPr>
              <a:t>kì</a:t>
            </a:r>
            <a:r>
              <a:rPr lang="fr-FR" spc="40" dirty="0">
                <a:solidFill>
                  <a:schemeClr val="bg1"/>
                </a:solidFill>
                <a:latin typeface="Times New Roman" panose="02020603050405020304" pitchFamily="18" charset="0"/>
                <a:cs typeface="Times New Roman" panose="02020603050405020304" pitchFamily="18" charset="0"/>
              </a:rPr>
              <a:t> </a:t>
            </a:r>
            <a:r>
              <a:rPr lang="fr-FR" spc="40" dirty="0" err="1">
                <a:solidFill>
                  <a:schemeClr val="bg1"/>
                </a:solidFill>
                <a:latin typeface="Times New Roman" panose="02020603050405020304" pitchFamily="18" charset="0"/>
                <a:cs typeface="Times New Roman" panose="02020603050405020304" pitchFamily="18" charset="0"/>
              </a:rPr>
              <a:t>mà</a:t>
            </a:r>
            <a:r>
              <a:rPr lang="fr-FR" spc="40" dirty="0">
                <a:solidFill>
                  <a:schemeClr val="bg1"/>
                </a:solidFill>
                <a:latin typeface="Times New Roman" panose="02020603050405020304" pitchFamily="18" charset="0"/>
                <a:cs typeface="Times New Roman" panose="02020603050405020304" pitchFamily="18" charset="0"/>
              </a:rPr>
              <a:t> </a:t>
            </a:r>
            <a:r>
              <a:rPr lang="fr-FR" spc="40" dirty="0" err="1">
                <a:solidFill>
                  <a:schemeClr val="bg1"/>
                </a:solidFill>
                <a:latin typeface="Times New Roman" panose="02020603050405020304" pitchFamily="18" charset="0"/>
                <a:cs typeface="Times New Roman" panose="02020603050405020304" pitchFamily="18" charset="0"/>
              </a:rPr>
              <a:t>thiên</a:t>
            </a:r>
            <a:r>
              <a:rPr lang="fr-FR" spc="40" dirty="0">
                <a:solidFill>
                  <a:schemeClr val="bg1"/>
                </a:solidFill>
                <a:latin typeface="Times New Roman" panose="02020603050405020304" pitchFamily="18" charset="0"/>
                <a:cs typeface="Times New Roman" panose="02020603050405020304" pitchFamily="18" charset="0"/>
              </a:rPr>
              <a:t> </a:t>
            </a:r>
            <a:r>
              <a:rPr lang="fr-FR" spc="40" dirty="0" err="1">
                <a:solidFill>
                  <a:schemeClr val="bg1"/>
                </a:solidFill>
                <a:latin typeface="Times New Roman" panose="02020603050405020304" pitchFamily="18" charset="0"/>
                <a:cs typeface="Times New Roman" panose="02020603050405020304" pitchFamily="18" charset="0"/>
              </a:rPr>
              <a:t>nhiên</a:t>
            </a:r>
            <a:r>
              <a:rPr lang="fr-FR" spc="40" dirty="0">
                <a:solidFill>
                  <a:schemeClr val="bg1"/>
                </a:solidFill>
                <a:latin typeface="Times New Roman" panose="02020603050405020304" pitchFamily="18" charset="0"/>
                <a:cs typeface="Times New Roman" panose="02020603050405020304" pitchFamily="18" charset="0"/>
              </a:rPr>
              <a:t> </a:t>
            </a:r>
            <a:r>
              <a:rPr lang="fr-FR" spc="40" dirty="0" err="1">
                <a:solidFill>
                  <a:schemeClr val="bg1"/>
                </a:solidFill>
                <a:latin typeface="Times New Roman" panose="02020603050405020304" pitchFamily="18" charset="0"/>
                <a:cs typeface="Times New Roman" panose="02020603050405020304" pitchFamily="18" charset="0"/>
              </a:rPr>
              <a:t>dành</a:t>
            </a:r>
            <a:r>
              <a:rPr lang="fr-FR" spc="40" dirty="0">
                <a:solidFill>
                  <a:schemeClr val="bg1"/>
                </a:solidFill>
                <a:latin typeface="Times New Roman" panose="02020603050405020304" pitchFamily="18" charset="0"/>
                <a:cs typeface="Times New Roman" panose="02020603050405020304" pitchFamily="18" charset="0"/>
              </a:rPr>
              <a:t> </a:t>
            </a:r>
            <a:r>
              <a:rPr lang="fr-FR" spc="40" dirty="0" err="1">
                <a:solidFill>
                  <a:schemeClr val="bg1"/>
                </a:solidFill>
                <a:latin typeface="Times New Roman" panose="02020603050405020304" pitchFamily="18" charset="0"/>
                <a:cs typeface="Times New Roman" panose="02020603050405020304" pitchFamily="18" charset="0"/>
              </a:rPr>
              <a:t>cho</a:t>
            </a:r>
            <a:r>
              <a:rPr lang="fr-FR" spc="40" dirty="0">
                <a:solidFill>
                  <a:schemeClr val="bg1"/>
                </a:solidFill>
                <a:latin typeface="Times New Roman" panose="02020603050405020304" pitchFamily="18" charset="0"/>
                <a:cs typeface="Times New Roman" panose="02020603050405020304" pitchFamily="18" charset="0"/>
              </a:rPr>
              <a:t> </a:t>
            </a:r>
            <a:r>
              <a:rPr lang="fr-FR" spc="40" dirty="0" err="1">
                <a:solidFill>
                  <a:schemeClr val="bg1"/>
                </a:solidFill>
                <a:latin typeface="Times New Roman" panose="02020603050405020304" pitchFamily="18" charset="0"/>
                <a:cs typeface="Times New Roman" panose="02020603050405020304" pitchFamily="18" charset="0"/>
              </a:rPr>
              <a:t>đất</a:t>
            </a:r>
            <a:r>
              <a:rPr lang="fr-FR" spc="40" dirty="0">
                <a:solidFill>
                  <a:schemeClr val="bg1"/>
                </a:solidFill>
                <a:latin typeface="Times New Roman" panose="02020603050405020304" pitchFamily="18" charset="0"/>
                <a:cs typeface="Times New Roman" panose="02020603050405020304" pitchFamily="18" charset="0"/>
              </a:rPr>
              <a:t> </a:t>
            </a:r>
            <a:r>
              <a:rPr lang="fr-FR" spc="40" dirty="0" err="1">
                <a:solidFill>
                  <a:schemeClr val="bg1"/>
                </a:solidFill>
                <a:latin typeface="Times New Roman" panose="02020603050405020304" pitchFamily="18" charset="0"/>
                <a:cs typeface="Times New Roman" panose="02020603050405020304" pitchFamily="18" charset="0"/>
              </a:rPr>
              <a:t>nước</a:t>
            </a:r>
            <a:r>
              <a:rPr lang="fr-FR" spc="40" dirty="0">
                <a:solidFill>
                  <a:schemeClr val="bg1"/>
                </a:solidFill>
                <a:latin typeface="Times New Roman" panose="02020603050405020304" pitchFamily="18" charset="0"/>
                <a:cs typeface="Times New Roman" panose="02020603050405020304" pitchFamily="18" charset="0"/>
              </a:rPr>
              <a:t> ta.</a:t>
            </a:r>
            <a:endParaRPr lang="en-US" spc="40" dirty="0">
              <a:solidFill>
                <a:schemeClr val="bg1"/>
              </a:solidFill>
              <a:latin typeface="Times New Roman" panose="02020603050405020304" pitchFamily="18" charset="0"/>
              <a:cs typeface="Times New Roman" panose="02020603050405020304" pitchFamily="18" charset="0"/>
            </a:endParaRPr>
          </a:p>
          <a:p>
            <a:pPr marL="0" indent="0" algn="r">
              <a:buNone/>
              <a:defRPr/>
            </a:pPr>
            <a:r>
              <a:rPr lang="fr-FR" sz="2400" dirty="0">
                <a:solidFill>
                  <a:schemeClr val="bg1"/>
                </a:solidFill>
                <a:latin typeface="Times New Roman" panose="02020603050405020304" pitchFamily="18" charset="0"/>
                <a:cs typeface="Times New Roman" panose="02020603050405020304" pitchFamily="18" charset="0"/>
              </a:rPr>
              <a:t>	</a:t>
            </a:r>
            <a:r>
              <a:rPr lang="fr-FR" sz="2400" dirty="0">
                <a:solidFill>
                  <a:schemeClr val="bg1"/>
                </a:solidFill>
                <a:cs typeface="Times New Roman" panose="02020603050405020304" pitchFamily="18" charset="0"/>
              </a:rPr>
              <a:t>				</a:t>
            </a:r>
            <a:r>
              <a:rPr lang="fr-FR" sz="2400" dirty="0">
                <a:solidFill>
                  <a:schemeClr val="bg1"/>
                </a:solidFill>
                <a:latin typeface="Times New Roman" panose="02020603050405020304" pitchFamily="18" charset="0"/>
                <a:cs typeface="Times New Roman" panose="02020603050405020304" pitchFamily="18" charset="0"/>
              </a:rPr>
              <a:t>(</a:t>
            </a:r>
            <a:r>
              <a:rPr lang="fr-FR" sz="2400" i="1" dirty="0">
                <a:solidFill>
                  <a:schemeClr val="bg1"/>
                </a:solidFill>
                <a:latin typeface="Times New Roman" panose="02020603050405020304" pitchFamily="18" charset="0"/>
                <a:cs typeface="Times New Roman" panose="02020603050405020304" pitchFamily="18" charset="0"/>
              </a:rPr>
              <a:t>Theo </a:t>
            </a:r>
            <a:r>
              <a:rPr lang="fr-FR" sz="2400" i="1" dirty="0" err="1">
                <a:solidFill>
                  <a:schemeClr val="bg1"/>
                </a:solidFill>
                <a:latin typeface="Times New Roman" panose="02020603050405020304" pitchFamily="18" charset="0"/>
                <a:cs typeface="Times New Roman" panose="02020603050405020304" pitchFamily="18" charset="0"/>
              </a:rPr>
              <a:t>Nguyễn</a:t>
            </a:r>
            <a:r>
              <a:rPr lang="fr-FR" sz="2400" i="1" dirty="0">
                <a:solidFill>
                  <a:schemeClr val="bg1"/>
                </a:solidFill>
                <a:latin typeface="Times New Roman" panose="02020603050405020304" pitchFamily="18" charset="0"/>
                <a:cs typeface="Times New Roman" panose="02020603050405020304" pitchFamily="18" charset="0"/>
              </a:rPr>
              <a:t> Phan </a:t>
            </a:r>
            <a:r>
              <a:rPr lang="fr-FR" sz="2400" i="1" dirty="0" err="1">
                <a:solidFill>
                  <a:schemeClr val="bg1"/>
                </a:solidFill>
                <a:latin typeface="Times New Roman" panose="02020603050405020304" pitchFamily="18" charset="0"/>
                <a:cs typeface="Times New Roman" panose="02020603050405020304" pitchFamily="18" charset="0"/>
              </a:rPr>
              <a:t>Hách</a:t>
            </a:r>
            <a:r>
              <a:rPr lang="fr-FR" sz="2400" i="1"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a:p>
            <a:pPr marL="73660" lvl="1" indent="0" algn="just">
              <a:buNone/>
              <a:defRPr/>
            </a:pPr>
            <a:br>
              <a:rPr lang="vi-VN" b="0" i="0" dirty="0">
                <a:solidFill>
                  <a:schemeClr val="bg1"/>
                </a:solidFill>
                <a:effectLst/>
                <a:latin typeface="Times New Roman" panose="02020603050405020304" pitchFamily="18" charset="0"/>
                <a:cs typeface="Times New Roman" panose="02020603050405020304" pitchFamily="18" charset="0"/>
              </a:rPr>
            </a:br>
            <a:br>
              <a:rPr lang="vi-VN" b="0" i="0" dirty="0">
                <a:solidFill>
                  <a:schemeClr val="bg1"/>
                </a:solidFill>
                <a:effectLst/>
                <a:latin typeface="Times New Roman" panose="02020603050405020304" pitchFamily="18" charset="0"/>
                <a:cs typeface="Times New Roman" panose="02020603050405020304" pitchFamily="18" charset="0"/>
              </a:rPr>
            </a:br>
            <a:endParaRPr lang="vi-VN" dirty="0">
              <a:solidFill>
                <a:schemeClr val="bg1"/>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704857" y="1049561"/>
            <a:ext cx="838020" cy="342343"/>
            <a:chOff x="8079657" y="1342173"/>
            <a:chExt cx="707923" cy="707923"/>
          </a:xfrm>
        </p:grpSpPr>
        <p:sp>
          <p:nvSpPr>
            <p:cNvPr id="7" name="Oval 6"/>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135" b="0" i="0" u="none" strike="noStrike" kern="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10" name="Oval 9"/>
            <p:cNvSpPr/>
            <p:nvPr/>
          </p:nvSpPr>
          <p:spPr>
            <a:xfrm>
              <a:off x="8155856" y="1418372"/>
              <a:ext cx="555523" cy="555522"/>
            </a:xfrm>
            <a:prstGeom prst="ellipse">
              <a:avLst/>
            </a:prstGeom>
            <a:solidFill>
              <a:srgbClr val="FFFF0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135" b="1" i="0" u="none" strike="noStrike" kern="0" cap="none" spc="0" normalizeH="0" baseline="0" noProof="0" dirty="0">
                  <a:ln>
                    <a:noFill/>
                  </a:ln>
                  <a:solidFill>
                    <a:srgbClr val="FF0000"/>
                  </a:solidFill>
                  <a:effectLst/>
                  <a:uLnTx/>
                  <a:uFillTx/>
                  <a:latin typeface="UTM Avo" panose="02040603050506020204" pitchFamily="18" charset="0"/>
                  <a:ea typeface="AvantGarde" panose="00000400000000000000" pitchFamily="2" charset="0"/>
                  <a:cs typeface="AvantGarde" panose="00000400000000000000" pitchFamily="2" charset="0"/>
                </a:rPr>
                <a:t>1</a:t>
              </a:r>
            </a:p>
          </p:txBody>
        </p:sp>
      </p:grpSp>
      <p:grpSp>
        <p:nvGrpSpPr>
          <p:cNvPr id="13" name="Group 12"/>
          <p:cNvGrpSpPr/>
          <p:nvPr/>
        </p:nvGrpSpPr>
        <p:grpSpPr>
          <a:xfrm>
            <a:off x="762219" y="3091141"/>
            <a:ext cx="843751" cy="342344"/>
            <a:chOff x="8079657" y="1342173"/>
            <a:chExt cx="707923" cy="707923"/>
          </a:xfrm>
        </p:grpSpPr>
        <p:sp>
          <p:nvSpPr>
            <p:cNvPr id="14" name="Oval 13"/>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135" b="0" i="0" u="none" strike="noStrike" kern="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15" name="Oval 14"/>
            <p:cNvSpPr/>
            <p:nvPr/>
          </p:nvSpPr>
          <p:spPr>
            <a:xfrm>
              <a:off x="8097427" y="1453265"/>
              <a:ext cx="666177" cy="530898"/>
            </a:xfrm>
            <a:prstGeom prst="ellipse">
              <a:avLst/>
            </a:prstGeom>
            <a:solidFill>
              <a:srgbClr val="FFFF0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sz="2135" b="1" kern="0" dirty="0">
                  <a:solidFill>
                    <a:srgbClr val="FF0000"/>
                  </a:solidFill>
                  <a:latin typeface="UTM Avo" panose="02040603050506020204" pitchFamily="18" charset="0"/>
                  <a:ea typeface="AvantGarde" panose="00000400000000000000" pitchFamily="2" charset="0"/>
                  <a:cs typeface="AvantGarde" panose="00000400000000000000" pitchFamily="2" charset="0"/>
                </a:rPr>
                <a:t>2</a:t>
              </a:r>
              <a:endParaRPr kumimoji="0" lang="en-US" sz="2135" b="1" i="0" u="none" strike="noStrike" kern="0" cap="none" spc="0" normalizeH="0" baseline="0" noProof="0" dirty="0">
                <a:ln>
                  <a:noFill/>
                </a:ln>
                <a:solidFill>
                  <a:srgbClr val="FF0000"/>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grpSp>
      <p:grpSp>
        <p:nvGrpSpPr>
          <p:cNvPr id="16" name="Group 15"/>
          <p:cNvGrpSpPr/>
          <p:nvPr/>
        </p:nvGrpSpPr>
        <p:grpSpPr>
          <a:xfrm>
            <a:off x="733643" y="4499804"/>
            <a:ext cx="843751" cy="342344"/>
            <a:chOff x="8079657" y="1342173"/>
            <a:chExt cx="707923" cy="707923"/>
          </a:xfrm>
        </p:grpSpPr>
        <p:sp>
          <p:nvSpPr>
            <p:cNvPr id="17" name="Oval 16"/>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135" b="0" i="0" u="none" strike="noStrike" kern="0" cap="none" spc="0" normalizeH="0" baseline="0" noProof="0">
                <a:ln>
                  <a:noFill/>
                </a:ln>
                <a:solidFill>
                  <a:prstClr val="white"/>
                </a:solidFill>
                <a:effectLst/>
                <a:uLnTx/>
                <a:uFillTx/>
                <a:latin typeface="UTM Avo" panose="02040603050506020204" pitchFamily="18" charset="0"/>
                <a:ea typeface="+mn-ea"/>
                <a:cs typeface="+mn-cs"/>
              </a:endParaRPr>
            </a:p>
          </p:txBody>
        </p:sp>
        <p:sp>
          <p:nvSpPr>
            <p:cNvPr id="18" name="Oval 17"/>
            <p:cNvSpPr/>
            <p:nvPr/>
          </p:nvSpPr>
          <p:spPr>
            <a:xfrm>
              <a:off x="8155856" y="1418372"/>
              <a:ext cx="555523" cy="555523"/>
            </a:xfrm>
            <a:prstGeom prst="ellipse">
              <a:avLst/>
            </a:prstGeom>
            <a:solidFill>
              <a:srgbClr val="FFFF0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sz="2135" b="1" kern="0" noProof="0" dirty="0">
                  <a:solidFill>
                    <a:srgbClr val="FF0000"/>
                  </a:solidFill>
                  <a:latin typeface="UTM Avo" panose="02040603050506020204" pitchFamily="18" charset="0"/>
                  <a:ea typeface="AvantGarde" panose="00000400000000000000" pitchFamily="2" charset="0"/>
                  <a:cs typeface="AvantGarde" panose="00000400000000000000" pitchFamily="2" charset="0"/>
                </a:rPr>
                <a:t>3</a:t>
              </a:r>
              <a:endParaRPr kumimoji="0" lang="en-US" sz="2135" b="1" i="0" u="none" strike="noStrike" kern="0" cap="none" spc="0" normalizeH="0" baseline="0" noProof="0" dirty="0">
                <a:ln>
                  <a:noFill/>
                </a:ln>
                <a:solidFill>
                  <a:srgbClr val="FF0000"/>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2450</Words>
  <Application>Microsoft Office PowerPoint</Application>
  <PresentationFormat>Widescreen</PresentationFormat>
  <Paragraphs>162</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UTM Avo</vt:lpstr>
      <vt:lpstr>Office Theme</vt:lpstr>
      <vt:lpstr>PowerPoint Presentation</vt:lpstr>
      <vt:lpstr>PowerPoint Presentation</vt:lpstr>
      <vt:lpstr>TIẾNG VIỆT Bài 23: ĐƯỜNG ĐI SA PA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 ACER</dc:creator>
  <cp:lastModifiedBy>Admins</cp:lastModifiedBy>
  <cp:revision>571</cp:revision>
  <cp:lastPrinted>2023-11-26T07:21:31Z</cp:lastPrinted>
  <dcterms:created xsi:type="dcterms:W3CDTF">2022-10-26T20:44:00Z</dcterms:created>
  <dcterms:modified xsi:type="dcterms:W3CDTF">2024-01-11T15:36:12Z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A602356F92B8410996650B61A92B6F8E</vt:lpwstr>
  </property>
  <property fmtid="{D5CDD505-2E9C-101B-9397-08002B2CF9AE}" pid="3" name="KSOProductBuildVer">
    <vt:lpwstr>1033-12.2.0.13306</vt:lpwstr>
  </property>
</Properties>
</file>