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4.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16" r:id="rId5"/>
  </p:sldMasterIdLst>
  <p:notesMasterIdLst>
    <p:notesMasterId r:id="rId47"/>
  </p:notesMasterIdLst>
  <p:sldIdLst>
    <p:sldId id="260" r:id="rId6"/>
    <p:sldId id="313" r:id="rId7"/>
    <p:sldId id="261" r:id="rId8"/>
    <p:sldId id="262" r:id="rId9"/>
    <p:sldId id="263" r:id="rId10"/>
    <p:sldId id="314" r:id="rId11"/>
    <p:sldId id="264" r:id="rId12"/>
    <p:sldId id="315" r:id="rId13"/>
    <p:sldId id="258" r:id="rId14"/>
    <p:sldId id="259" r:id="rId15"/>
    <p:sldId id="265" r:id="rId16"/>
    <p:sldId id="278" r:id="rId17"/>
    <p:sldId id="316" r:id="rId18"/>
    <p:sldId id="279" r:id="rId19"/>
    <p:sldId id="317" r:id="rId20"/>
    <p:sldId id="318" r:id="rId21"/>
    <p:sldId id="319" r:id="rId22"/>
    <p:sldId id="320" r:id="rId23"/>
    <p:sldId id="321" r:id="rId24"/>
    <p:sldId id="322" r:id="rId25"/>
    <p:sldId id="323" r:id="rId26"/>
    <p:sldId id="286" r:id="rId27"/>
    <p:sldId id="287" r:id="rId28"/>
    <p:sldId id="266" r:id="rId29"/>
    <p:sldId id="348" r:id="rId30"/>
    <p:sldId id="310" r:id="rId31"/>
    <p:sldId id="324" r:id="rId32"/>
    <p:sldId id="349" r:id="rId33"/>
    <p:sldId id="350" r:id="rId34"/>
    <p:sldId id="351" r:id="rId35"/>
    <p:sldId id="295" r:id="rId36"/>
    <p:sldId id="267" r:id="rId37"/>
    <p:sldId id="296" r:id="rId38"/>
    <p:sldId id="352" r:id="rId39"/>
    <p:sldId id="308" r:id="rId40"/>
    <p:sldId id="268" r:id="rId41"/>
    <p:sldId id="353" r:id="rId42"/>
    <p:sldId id="354" r:id="rId43"/>
    <p:sldId id="304" r:id="rId44"/>
    <p:sldId id="4410" r:id="rId45"/>
    <p:sldId id="30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308" autoAdjust="0"/>
  </p:normalViewPr>
  <p:slideViewPr>
    <p:cSldViewPr snapToGrid="0">
      <p:cViewPr varScale="1">
        <p:scale>
          <a:sx n="63" d="100"/>
          <a:sy n="63" d="100"/>
        </p:scale>
        <p:origin x="20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60369C-6ED1-45BD-972B-1E749E90092F}"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1D1A3-6952-413D-94DC-4729FEC8603D}" type="slidenum">
              <a:rPr lang="en-US" smtClean="0"/>
              <a:t>‹#›</a:t>
            </a:fld>
            <a:endParaRPr lang="en-US"/>
          </a:p>
        </p:txBody>
      </p:sp>
    </p:spTree>
    <p:extLst>
      <p:ext uri="{BB962C8B-B14F-4D97-AF65-F5344CB8AC3E}">
        <p14:creationId xmlns:p14="http://schemas.microsoft.com/office/powerpoint/2010/main" val="3046797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5B1D1A3-6952-413D-94DC-4729FEC8603D}" type="slidenum">
              <a:rPr lang="en-US" smtClean="0"/>
              <a:t>39</a:t>
            </a:fld>
            <a:endParaRPr lang="en-US"/>
          </a:p>
        </p:txBody>
      </p:sp>
    </p:spTree>
    <p:extLst>
      <p:ext uri="{BB962C8B-B14F-4D97-AF65-F5344CB8AC3E}">
        <p14:creationId xmlns:p14="http://schemas.microsoft.com/office/powerpoint/2010/main" val="1129266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583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Nhấn vào các con vật đến câu hỏi. Nhấn vào mũi tên hồng đến hoạt động tiếp theo.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06BF2-DF58-4C8D-923F-F4B0E00504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9520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MŨI TÊN ĐỂ QUAY TRỞ LẠI</a:t>
            </a:r>
          </a:p>
        </p:txBody>
      </p:sp>
      <p:sp>
        <p:nvSpPr>
          <p:cNvPr id="4" name="Slide Number Placeholder 3"/>
          <p:cNvSpPr>
            <a:spLocks noGrp="1"/>
          </p:cNvSpPr>
          <p:nvPr>
            <p:ph type="sldNum" sz="quarter" idx="5"/>
          </p:nvPr>
        </p:nvSpPr>
        <p:spPr/>
        <p:txBody>
          <a:bodyPr/>
          <a:lstStyle/>
          <a:p>
            <a:fld id="{B5B1D1A3-6952-413D-94DC-4729FEC8603D}" type="slidenum">
              <a:rPr lang="en-US" smtClean="0"/>
              <a:t>26</a:t>
            </a:fld>
            <a:endParaRPr lang="en-US"/>
          </a:p>
        </p:txBody>
      </p:sp>
    </p:spTree>
    <p:extLst>
      <p:ext uri="{BB962C8B-B14F-4D97-AF65-F5344CB8AC3E}">
        <p14:creationId xmlns:p14="http://schemas.microsoft.com/office/powerpoint/2010/main" val="846666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BẤM MŨI TÊN ĐỂ QUAY TRỞ LẠI</a:t>
            </a:r>
          </a:p>
          <a:p>
            <a:endParaRPr lang="en-US" dirty="0"/>
          </a:p>
        </p:txBody>
      </p:sp>
      <p:sp>
        <p:nvSpPr>
          <p:cNvPr id="4" name="Slide Number Placeholder 3"/>
          <p:cNvSpPr>
            <a:spLocks noGrp="1"/>
          </p:cNvSpPr>
          <p:nvPr>
            <p:ph type="sldNum" sz="quarter" idx="5"/>
          </p:nvPr>
        </p:nvSpPr>
        <p:spPr/>
        <p:txBody>
          <a:bodyPr/>
          <a:lstStyle/>
          <a:p>
            <a:fld id="{B5B1D1A3-6952-413D-94DC-4729FEC8603D}" type="slidenum">
              <a:rPr lang="en-US" smtClean="0"/>
              <a:t>27</a:t>
            </a:fld>
            <a:endParaRPr lang="en-US"/>
          </a:p>
        </p:txBody>
      </p:sp>
    </p:spTree>
    <p:extLst>
      <p:ext uri="{BB962C8B-B14F-4D97-AF65-F5344CB8AC3E}">
        <p14:creationId xmlns:p14="http://schemas.microsoft.com/office/powerpoint/2010/main" val="1683397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5B1D1A3-6952-413D-94DC-4729FEC8603D}" type="slidenum">
              <a:rPr lang="en-US" smtClean="0"/>
              <a:t>33</a:t>
            </a:fld>
            <a:endParaRPr lang="en-US"/>
          </a:p>
        </p:txBody>
      </p:sp>
    </p:spTree>
    <p:extLst>
      <p:ext uri="{BB962C8B-B14F-4D97-AF65-F5344CB8AC3E}">
        <p14:creationId xmlns:p14="http://schemas.microsoft.com/office/powerpoint/2010/main" val="3416694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521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9F0F-3350-A4D9-21C3-9FBA4B5EAE8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E5A37B-7A76-A8C1-7FC5-ADF4BE2E53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10DC2-5536-08C2-29D1-9686EEE3ED81}"/>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1/11/2024</a:t>
            </a:fld>
            <a:endParaRPr lang="en-US"/>
          </a:p>
        </p:txBody>
      </p:sp>
      <p:sp>
        <p:nvSpPr>
          <p:cNvPr id="5" name="Footer Placeholder 4">
            <a:extLst>
              <a:ext uri="{FF2B5EF4-FFF2-40B4-BE49-F238E27FC236}">
                <a16:creationId xmlns:a16="http://schemas.microsoft.com/office/drawing/2014/main" id="{A78025CE-7B72-02CA-C5D8-2F446319BE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99819F-257C-BEE3-5575-A6E53B78A466}"/>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8634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3276-002A-7A72-67EF-9D346A325F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710A31-8CC2-68B5-B9AA-6BA79CFBF97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2D391-06DE-3DAB-B85F-CFACCB0DEAD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1/11/2024</a:t>
            </a:fld>
            <a:endParaRPr lang="en-US"/>
          </a:p>
        </p:txBody>
      </p:sp>
      <p:sp>
        <p:nvSpPr>
          <p:cNvPr id="5" name="Footer Placeholder 4">
            <a:extLst>
              <a:ext uri="{FF2B5EF4-FFF2-40B4-BE49-F238E27FC236}">
                <a16:creationId xmlns:a16="http://schemas.microsoft.com/office/drawing/2014/main" id="{091D811C-C695-491B-9A1A-02F1271295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EDBDE2-8DF4-9F7D-ADC7-9505B74D5F62}"/>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30551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ED139E-BED3-3997-0FAB-F1E54BD8D5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582B72-21C3-0EEA-A0FC-C431DCAF75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E4634-B7EF-17A4-4945-C0BE6869ED6C}"/>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1/11/2024</a:t>
            </a:fld>
            <a:endParaRPr lang="en-US"/>
          </a:p>
        </p:txBody>
      </p:sp>
      <p:sp>
        <p:nvSpPr>
          <p:cNvPr id="5" name="Footer Placeholder 4">
            <a:extLst>
              <a:ext uri="{FF2B5EF4-FFF2-40B4-BE49-F238E27FC236}">
                <a16:creationId xmlns:a16="http://schemas.microsoft.com/office/drawing/2014/main" id="{02525A28-F1A7-B9AC-7299-206F5B63CE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886E6-0B50-855C-4402-FD609A3FFB7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849925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08801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715890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66659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086040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003326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638317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886879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749488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1/11/2024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49431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60393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607543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8472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58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5623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3872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20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1/11/2024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9659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1/11/2024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219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07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8389-419D-CFD7-0EA8-BDAC21E93F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CEEB8B-A455-7063-C8C5-78CDE76590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D1B53-4EF8-C817-EB7C-F12EE86BB51F}"/>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1/11/2024</a:t>
            </a:fld>
            <a:endParaRPr lang="en-US"/>
          </a:p>
        </p:txBody>
      </p:sp>
      <p:sp>
        <p:nvSpPr>
          <p:cNvPr id="5" name="Footer Placeholder 4">
            <a:extLst>
              <a:ext uri="{FF2B5EF4-FFF2-40B4-BE49-F238E27FC236}">
                <a16:creationId xmlns:a16="http://schemas.microsoft.com/office/drawing/2014/main" id="{30BB6D7F-D752-BE36-48A6-7325CE4126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B8613-5AAE-397F-E600-917F91A93265}"/>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500777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0893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4943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010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005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1125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6528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796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2024/1/11</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5851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40680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62332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FE94-E4C8-D79F-5800-D83A489B9B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4B0755-05E7-DB18-C903-879674F2E5D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9B542-ACDE-189B-A780-A8A51E7E9C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A6285-264B-5064-DE39-B8D367FD71AE}"/>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1/11/2024</a:t>
            </a:fld>
            <a:endParaRPr lang="en-US"/>
          </a:p>
        </p:txBody>
      </p:sp>
      <p:sp>
        <p:nvSpPr>
          <p:cNvPr id="6" name="Footer Placeholder 5">
            <a:extLst>
              <a:ext uri="{FF2B5EF4-FFF2-40B4-BE49-F238E27FC236}">
                <a16:creationId xmlns:a16="http://schemas.microsoft.com/office/drawing/2014/main" id="{C88196A1-15F8-1692-5E6C-F5C3DE9CD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FA671D-112B-4190-F27E-783A656F1814}"/>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608837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2024/1/11</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63405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2024/1/11</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24930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2024/1/11</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24351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2024/1/11</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51902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2024/1/11</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5818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2024/1/11</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91833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2024/1/11</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0868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2024/1/11</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22447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CFDF-1731-2547-7423-5F70CE372D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EF9B3-92B6-9FE6-4476-0A9D358EEB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26CD8-330C-3B84-6700-20A561C8934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037D7-8965-D162-ABF2-0BE28FD6A3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90AE8-8598-00B3-6606-3C3272E9D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923E9-301B-4891-EF80-7FA1A81B0EAB}"/>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1/11/2024</a:t>
            </a:fld>
            <a:endParaRPr lang="en-US"/>
          </a:p>
        </p:txBody>
      </p:sp>
      <p:sp>
        <p:nvSpPr>
          <p:cNvPr id="8" name="Footer Placeholder 7">
            <a:extLst>
              <a:ext uri="{FF2B5EF4-FFF2-40B4-BE49-F238E27FC236}">
                <a16:creationId xmlns:a16="http://schemas.microsoft.com/office/drawing/2014/main" id="{D1F0FFBB-F561-4F63-50EC-0D28B68C2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F78335-556E-A74C-6532-71039908C810}"/>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21161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BAFB-537E-D9E7-0560-6D7B99343E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E72A9CB-F162-D6CC-53B6-3D599F372EE2}"/>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1/11/2024</a:t>
            </a:fld>
            <a:endParaRPr lang="en-US"/>
          </a:p>
        </p:txBody>
      </p:sp>
      <p:sp>
        <p:nvSpPr>
          <p:cNvPr id="4" name="Footer Placeholder 3">
            <a:extLst>
              <a:ext uri="{FF2B5EF4-FFF2-40B4-BE49-F238E27FC236}">
                <a16:creationId xmlns:a16="http://schemas.microsoft.com/office/drawing/2014/main" id="{542D7E21-19D0-ABF0-D3AA-1781C99CEA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58406D3-7050-5D01-977D-6B8E357FA3E1}"/>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17250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A0EB6-1794-155E-E26C-7528DB9AB7B4}"/>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1/11/2024</a:t>
            </a:fld>
            <a:endParaRPr lang="en-US"/>
          </a:p>
        </p:txBody>
      </p:sp>
      <p:sp>
        <p:nvSpPr>
          <p:cNvPr id="3" name="Footer Placeholder 2">
            <a:extLst>
              <a:ext uri="{FF2B5EF4-FFF2-40B4-BE49-F238E27FC236}">
                <a16:creationId xmlns:a16="http://schemas.microsoft.com/office/drawing/2014/main" id="{32E1237E-F0B3-14AF-0BFF-CDD08393A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DE2679-9300-F924-3782-F8600000BA79}"/>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91666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BEA0-E102-B378-63C0-6E8C8A5F5A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32EC0C-C535-60D6-DDE0-A4A04FC0AFB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8BACB6-8A96-4476-EDBC-49BB55C561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8E1DE7-C3C1-78A9-1F84-B2CB5C79482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1/11/2024</a:t>
            </a:fld>
            <a:endParaRPr lang="en-US"/>
          </a:p>
        </p:txBody>
      </p:sp>
      <p:sp>
        <p:nvSpPr>
          <p:cNvPr id="6" name="Footer Placeholder 5">
            <a:extLst>
              <a:ext uri="{FF2B5EF4-FFF2-40B4-BE49-F238E27FC236}">
                <a16:creationId xmlns:a16="http://schemas.microsoft.com/office/drawing/2014/main" id="{10B7ABEA-582E-5895-ACA7-983848089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62272-2310-2775-E971-18663C2187B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630779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7FCE-52CF-36F2-B6C8-9C43A93154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29986D-095D-42D9-2B40-6BBD00B967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933018-5C30-41BB-D708-C09CFA49A6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92CFC-AF99-5B24-68B7-C658EB9E47E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1/11/2024</a:t>
            </a:fld>
            <a:endParaRPr lang="en-US"/>
          </a:p>
        </p:txBody>
      </p:sp>
      <p:sp>
        <p:nvSpPr>
          <p:cNvPr id="6" name="Footer Placeholder 5">
            <a:extLst>
              <a:ext uri="{FF2B5EF4-FFF2-40B4-BE49-F238E27FC236}">
                <a16:creationId xmlns:a16="http://schemas.microsoft.com/office/drawing/2014/main" id="{0CA412E6-9BFD-3572-DE69-803346AE9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5BC47D-EC80-B7E8-A42A-1FD80E873B7C}"/>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30118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6.xml"/><Relationship Id="rId7" Type="http://schemas.openxmlformats.org/officeDocument/2006/relationships/image" Target="../media/image5.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2.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AF801A6D-8000-169B-FC4E-10C88881BEC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315824" y="247650"/>
            <a:ext cx="1381125" cy="138112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BF3184B8-165C-F43F-D99C-92A22196DC7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091487" y="9327482"/>
            <a:ext cx="1381125" cy="1381125"/>
          </a:xfrm>
          <a:prstGeom prst="rect">
            <a:avLst/>
          </a:prstGeom>
        </p:spPr>
      </p:pic>
    </p:spTree>
    <p:extLst>
      <p:ext uri="{BB962C8B-B14F-4D97-AF65-F5344CB8AC3E}">
        <p14:creationId xmlns:p14="http://schemas.microsoft.com/office/powerpoint/2010/main" val="456202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1/11/2024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90A4D4FA-1FEC-90F9-336A-4CF98EF9EC8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15824" y="247650"/>
            <a:ext cx="1381125" cy="1381125"/>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id="{423C7147-8448-7C0A-7221-83E20CF274A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091487" y="9327482"/>
            <a:ext cx="1381125" cy="1381125"/>
          </a:xfrm>
          <a:prstGeom prst="rect">
            <a:avLst/>
          </a:prstGeom>
        </p:spPr>
      </p:pic>
    </p:spTree>
    <p:extLst>
      <p:ext uri="{BB962C8B-B14F-4D97-AF65-F5344CB8AC3E}">
        <p14:creationId xmlns:p14="http://schemas.microsoft.com/office/powerpoint/2010/main" val="12456237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1/11/2024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10141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35540213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2024/1/11</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19062992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slideLayout" Target="../slideLayouts/slideLayout2.xml"/><Relationship Id="rId1" Type="http://schemas.openxmlformats.org/officeDocument/2006/relationships/control" Target="../activeX/activeX1.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3.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jp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slideLayout" Target="../slideLayouts/slideLayout2.xml"/><Relationship Id="rId1" Type="http://schemas.openxmlformats.org/officeDocument/2006/relationships/control" Target="../activeX/activeX2.xml"/></Relationships>
</file>

<file path=ppt/slides/_rels/slide21.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slideLayout" Target="../slideLayouts/slideLayout2.xml"/><Relationship Id="rId1" Type="http://schemas.openxmlformats.org/officeDocument/2006/relationships/control" Target="../activeX/activeX3.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sv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2.PNG"/><Relationship Id="rId12" Type="http://schemas.openxmlformats.org/officeDocument/2006/relationships/slide" Target="slide29.xml"/><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slide" Target="slide26.xml"/><Relationship Id="rId11" Type="http://schemas.openxmlformats.org/officeDocument/2006/relationships/image" Target="../media/image74.PNG"/><Relationship Id="rId5" Type="http://schemas.openxmlformats.org/officeDocument/2006/relationships/image" Target="../media/image71.PNG"/><Relationship Id="rId10" Type="http://schemas.openxmlformats.org/officeDocument/2006/relationships/slide" Target="slide28.xml"/><Relationship Id="rId4" Type="http://schemas.openxmlformats.org/officeDocument/2006/relationships/slide" Target="slide27.xml"/><Relationship Id="rId9" Type="http://schemas.openxmlformats.org/officeDocument/2006/relationships/image" Target="../media/image73.PNG"/><Relationship Id="rId14" Type="http://schemas.openxmlformats.org/officeDocument/2006/relationships/slide" Target="slide31.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image" Target="../media/image76.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image" Target="../media/image77.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image" Target="../media/image16.jpg"/><Relationship Id="rId7" Type="http://schemas.microsoft.com/office/2007/relationships/hdphoto" Target="../media/hdphoto4.wdp"/><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8.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20.png"/><Relationship Id="rId4" Type="http://schemas.openxmlformats.org/officeDocument/2006/relationships/image" Target="../media/image17.png"/><Relationship Id="rId9" Type="http://schemas.microsoft.com/office/2007/relationships/hdphoto" Target="../media/hdphoto5.wdp"/><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2.svg"/></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89.wmf"/><Relationship Id="rId2" Type="http://schemas.openxmlformats.org/officeDocument/2006/relationships/slideLayout" Target="../slideLayouts/slideLayout2.xml"/><Relationship Id="rId1" Type="http://schemas.openxmlformats.org/officeDocument/2006/relationships/control" Target="../activeX/activeX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6.xml"/><Relationship Id="rId18" Type="http://schemas.openxmlformats.org/officeDocument/2006/relationships/image" Target="../media/image17.png"/><Relationship Id="rId3" Type="http://schemas.microsoft.com/office/2007/relationships/hdphoto" Target="../media/hdphoto8.wdp"/><Relationship Id="rId21" Type="http://schemas.microsoft.com/office/2007/relationships/hdphoto" Target="../media/hdphoto12.wdp"/><Relationship Id="rId7" Type="http://schemas.openxmlformats.org/officeDocument/2006/relationships/image" Target="../media/image24.png"/><Relationship Id="rId12" Type="http://schemas.microsoft.com/office/2007/relationships/hdphoto" Target="../media/hdphoto11.wdp"/><Relationship Id="rId17" Type="http://schemas.openxmlformats.org/officeDocument/2006/relationships/slide" Target="slide8.xml"/><Relationship Id="rId2" Type="http://schemas.openxmlformats.org/officeDocument/2006/relationships/image" Target="../media/image23.png"/><Relationship Id="rId16" Type="http://schemas.openxmlformats.org/officeDocument/2006/relationships/image" Target="../media/image28.png"/><Relationship Id="rId20"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image" Target="../media/image26.png"/><Relationship Id="rId24" Type="http://schemas.openxmlformats.org/officeDocument/2006/relationships/slide" Target="slide9.xml"/><Relationship Id="rId5" Type="http://schemas.microsoft.com/office/2007/relationships/hdphoto" Target="../media/hdphoto1.wdp"/><Relationship Id="rId15" Type="http://schemas.openxmlformats.org/officeDocument/2006/relationships/slide" Target="slide7.xml"/><Relationship Id="rId23" Type="http://schemas.microsoft.com/office/2007/relationships/hdphoto" Target="../media/hdphoto13.wdp"/><Relationship Id="rId10" Type="http://schemas.microsoft.com/office/2007/relationships/hdphoto" Target="../media/hdphoto10.wdp"/><Relationship Id="rId19" Type="http://schemas.microsoft.com/office/2007/relationships/hdphoto" Target="../media/hdphoto3.wdp"/><Relationship Id="rId4" Type="http://schemas.openxmlformats.org/officeDocument/2006/relationships/image" Target="../media/image12.png"/><Relationship Id="rId9" Type="http://schemas.openxmlformats.org/officeDocument/2006/relationships/image" Target="../media/image25.png"/><Relationship Id="rId14" Type="http://schemas.openxmlformats.org/officeDocument/2006/relationships/image" Target="../media/image27.png"/><Relationship Id="rId22" Type="http://schemas.openxmlformats.org/officeDocument/2006/relationships/image" Target="../media/image30.png"/></Relationships>
</file>

<file path=ppt/slides/_rels/slide4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87.pn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24.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99264" y="166345"/>
            <a:ext cx="11722575" cy="2710279"/>
            <a:chOff x="306139" y="416667"/>
            <a:chExt cx="10720305" cy="1305834"/>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9740845" y="759427"/>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2393239" y="453732"/>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06139" y="1419899"/>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43">
            <a:extLst>
              <a:ext uri="{FF2B5EF4-FFF2-40B4-BE49-F238E27FC236}">
                <a16:creationId xmlns:a16="http://schemas.microsoft.com/office/drawing/2014/main" id="{2DEEA4C0-28AE-A9D7-C908-C7F38D6D6509}"/>
              </a:ext>
            </a:extLst>
          </p:cNvPr>
          <p:cNvGrpSpPr/>
          <p:nvPr/>
        </p:nvGrpSpPr>
        <p:grpSpPr>
          <a:xfrm>
            <a:off x="2594350" y="716938"/>
            <a:ext cx="7572403" cy="5816489"/>
            <a:chOff x="2594350" y="716938"/>
            <a:chExt cx="7572403" cy="5816489"/>
          </a:xfrm>
        </p:grpSpPr>
        <p:sp>
          <p:nvSpPr>
            <p:cNvPr id="46" name="Freeform: Shape 45">
              <a:extLst>
                <a:ext uri="{FF2B5EF4-FFF2-40B4-BE49-F238E27FC236}">
                  <a16:creationId xmlns:a16="http://schemas.microsoft.com/office/drawing/2014/main" id="{1E401D15-2C56-D31C-DB91-0271B7DF2048}"/>
                </a:ext>
              </a:extLst>
            </p:cNvPr>
            <p:cNvSpPr/>
            <p:nvPr/>
          </p:nvSpPr>
          <p:spPr>
            <a:xfrm>
              <a:off x="2594350" y="5851645"/>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3797F02A-237C-7B90-2693-0C7879995D13}"/>
                </a:ext>
              </a:extLst>
            </p:cNvPr>
            <p:cNvSpPr/>
            <p:nvPr/>
          </p:nvSpPr>
          <p:spPr>
            <a:xfrm>
              <a:off x="4966385" y="5381144"/>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AEFFCFE-DF58-A8B4-D155-BA8EEF096062}"/>
                </a:ext>
              </a:extLst>
            </p:cNvPr>
            <p:cNvSpPr/>
            <p:nvPr/>
          </p:nvSpPr>
          <p:spPr>
            <a:xfrm>
              <a:off x="7595864" y="5816135"/>
              <a:ext cx="2570888" cy="681782"/>
            </a:xfrm>
            <a:custGeom>
              <a:avLst/>
              <a:gdLst>
                <a:gd name="connsiteX0" fmla="*/ 2570889 w 2570888"/>
                <a:gd name="connsiteY0" fmla="*/ 340891 h 681782"/>
                <a:gd name="connsiteX1" fmla="*/ 1285445 w 2570888"/>
                <a:gd name="connsiteY1" fmla="*/ 681783 h 681782"/>
                <a:gd name="connsiteX2" fmla="*/ 0 w 2570888"/>
                <a:gd name="connsiteY2" fmla="*/ 340891 h 681782"/>
                <a:gd name="connsiteX3" fmla="*/ 1285445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5" y="681783"/>
                  </a:cubicBezTo>
                  <a:cubicBezTo>
                    <a:pt x="575513" y="681783"/>
                    <a:pt x="0" y="529161"/>
                    <a:pt x="0" y="340891"/>
                  </a:cubicBezTo>
                  <a:cubicBezTo>
                    <a:pt x="0" y="152622"/>
                    <a:pt x="575513" y="0"/>
                    <a:pt x="1285445"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 name="Graphic 43">
              <a:extLst>
                <a:ext uri="{FF2B5EF4-FFF2-40B4-BE49-F238E27FC236}">
                  <a16:creationId xmlns:a16="http://schemas.microsoft.com/office/drawing/2014/main" id="{B3BFEBA3-D9B5-480E-8641-9CAA424E1026}"/>
                </a:ext>
              </a:extLst>
            </p:cNvPr>
            <p:cNvGrpSpPr/>
            <p:nvPr/>
          </p:nvGrpSpPr>
          <p:grpSpPr>
            <a:xfrm>
              <a:off x="2751001" y="1133169"/>
              <a:ext cx="1881652" cy="5240534"/>
              <a:chOff x="2751001" y="1133169"/>
              <a:chExt cx="1881652" cy="5240534"/>
            </a:xfrm>
          </p:grpSpPr>
          <p:sp>
            <p:nvSpPr>
              <p:cNvPr id="50" name="Freeform: Shape 49">
                <a:extLst>
                  <a:ext uri="{FF2B5EF4-FFF2-40B4-BE49-F238E27FC236}">
                    <a16:creationId xmlns:a16="http://schemas.microsoft.com/office/drawing/2014/main" id="{79D1B0B6-096E-3519-CE9B-573D3FDAE624}"/>
                  </a:ext>
                </a:extLst>
              </p:cNvPr>
              <p:cNvSpPr/>
              <p:nvPr/>
            </p:nvSpPr>
            <p:spPr>
              <a:xfrm>
                <a:off x="2843364" y="2643526"/>
                <a:ext cx="1128475" cy="1863730"/>
              </a:xfrm>
              <a:custGeom>
                <a:avLst/>
                <a:gdLst>
                  <a:gd name="connsiteX0" fmla="*/ 715069 w 1128475"/>
                  <a:gd name="connsiteY0" fmla="*/ 3385 h 1863730"/>
                  <a:gd name="connsiteX1" fmla="*/ 91877 w 1128475"/>
                  <a:gd name="connsiteY1" fmla="*/ 282135 h 1863730"/>
                  <a:gd name="connsiteX2" fmla="*/ 3103 w 1128475"/>
                  <a:gd name="connsiteY2" fmla="*/ 1393583 h 1863730"/>
                  <a:gd name="connsiteX3" fmla="*/ 217935 w 1128475"/>
                  <a:gd name="connsiteY3" fmla="*/ 1807269 h 1863730"/>
                  <a:gd name="connsiteX4" fmla="*/ 1082592 w 1128475"/>
                  <a:gd name="connsiteY4" fmla="*/ 1825023 h 1863730"/>
                  <a:gd name="connsiteX5" fmla="*/ 1066613 w 1128475"/>
                  <a:gd name="connsiteY5" fmla="*/ 259054 h 1863730"/>
                  <a:gd name="connsiteX6" fmla="*/ 715069 w 1128475"/>
                  <a:gd name="connsiteY6" fmla="*/ 3385 h 186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475" h="1863730">
                    <a:moveTo>
                      <a:pt x="715069" y="3385"/>
                    </a:moveTo>
                    <a:cubicBezTo>
                      <a:pt x="715069" y="3385"/>
                      <a:pt x="168222" y="-51655"/>
                      <a:pt x="91877" y="282135"/>
                    </a:cubicBezTo>
                    <a:cubicBezTo>
                      <a:pt x="13756" y="619475"/>
                      <a:pt x="13756" y="1237341"/>
                      <a:pt x="3103" y="1393583"/>
                    </a:cubicBezTo>
                    <a:cubicBezTo>
                      <a:pt x="-5775" y="1526743"/>
                      <a:pt x="-11101" y="1766433"/>
                      <a:pt x="217935" y="1807269"/>
                    </a:cubicBezTo>
                    <a:cubicBezTo>
                      <a:pt x="446972" y="1848105"/>
                      <a:pt x="970737" y="1901369"/>
                      <a:pt x="1082592" y="1825023"/>
                    </a:cubicBezTo>
                    <a:cubicBezTo>
                      <a:pt x="1194447" y="1748678"/>
                      <a:pt x="1066613" y="397541"/>
                      <a:pt x="1066613" y="259054"/>
                    </a:cubicBezTo>
                    <a:cubicBezTo>
                      <a:pt x="1064837" y="65527"/>
                      <a:pt x="715069" y="3385"/>
                      <a:pt x="715069" y="3385"/>
                    </a:cubicBezTo>
                    <a:close/>
                  </a:path>
                </a:pathLst>
              </a:custGeom>
              <a:solidFill>
                <a:srgbClr val="B6F9D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 name="Graphic 43">
                <a:extLst>
                  <a:ext uri="{FF2B5EF4-FFF2-40B4-BE49-F238E27FC236}">
                    <a16:creationId xmlns:a16="http://schemas.microsoft.com/office/drawing/2014/main" id="{4EF43CB5-3881-8F4D-AF42-D94D6A175EFE}"/>
                  </a:ext>
                </a:extLst>
              </p:cNvPr>
              <p:cNvGrpSpPr/>
              <p:nvPr/>
            </p:nvGrpSpPr>
            <p:grpSpPr>
              <a:xfrm>
                <a:off x="3125730" y="4152515"/>
                <a:ext cx="789788" cy="2221188"/>
                <a:chOff x="3125730" y="4152515"/>
                <a:chExt cx="789788" cy="2221188"/>
              </a:xfrm>
            </p:grpSpPr>
            <p:grpSp>
              <p:nvGrpSpPr>
                <p:cNvPr id="52" name="Graphic 43">
                  <a:extLst>
                    <a:ext uri="{FF2B5EF4-FFF2-40B4-BE49-F238E27FC236}">
                      <a16:creationId xmlns:a16="http://schemas.microsoft.com/office/drawing/2014/main" id="{E6F49539-4388-689A-7920-D1F7C11CA74A}"/>
                    </a:ext>
                  </a:extLst>
                </p:cNvPr>
                <p:cNvGrpSpPr/>
                <p:nvPr/>
              </p:nvGrpSpPr>
              <p:grpSpPr>
                <a:xfrm>
                  <a:off x="3125730" y="5887155"/>
                  <a:ext cx="789788" cy="486548"/>
                  <a:chOff x="3125730" y="5887155"/>
                  <a:chExt cx="789788" cy="486548"/>
                </a:xfrm>
              </p:grpSpPr>
              <p:sp>
                <p:nvSpPr>
                  <p:cNvPr id="53" name="Freeform: Shape 52">
                    <a:extLst>
                      <a:ext uri="{FF2B5EF4-FFF2-40B4-BE49-F238E27FC236}">
                        <a16:creationId xmlns:a16="http://schemas.microsoft.com/office/drawing/2014/main" id="{FDC84E54-54DD-9778-54A0-62CF959C344C}"/>
                      </a:ext>
                    </a:extLst>
                  </p:cNvPr>
                  <p:cNvSpPr/>
                  <p:nvPr/>
                </p:nvSpPr>
                <p:spPr>
                  <a:xfrm>
                    <a:off x="3125730" y="5887155"/>
                    <a:ext cx="789788" cy="486548"/>
                  </a:xfrm>
                  <a:custGeom>
                    <a:avLst/>
                    <a:gdLst>
                      <a:gd name="connsiteX0" fmla="*/ 72281 w 789788"/>
                      <a:gd name="connsiteY0" fmla="*/ 0 h 486548"/>
                      <a:gd name="connsiteX1" fmla="*/ 1262 w 789788"/>
                      <a:gd name="connsiteY1" fmla="*/ 234362 h 486548"/>
                      <a:gd name="connsiteX2" fmla="*/ 294216 w 789788"/>
                      <a:gd name="connsiteY2" fmla="*/ 410134 h 486548"/>
                      <a:gd name="connsiteX3" fmla="*/ 736309 w 789788"/>
                      <a:gd name="connsiteY3" fmla="*/ 429665 h 486548"/>
                      <a:gd name="connsiteX4" fmla="*/ 672392 w 789788"/>
                      <a:gd name="connsiteY4" fmla="*/ 172221 h 486548"/>
                      <a:gd name="connsiteX5" fmla="*/ 464661 w 789788"/>
                      <a:gd name="connsiteY5" fmla="*/ 15979 h 486548"/>
                      <a:gd name="connsiteX6" fmla="*/ 72281 w 789788"/>
                      <a:gd name="connsiteY6" fmla="*/ 0 h 48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788" h="486548">
                        <a:moveTo>
                          <a:pt x="72281" y="0"/>
                        </a:moveTo>
                        <a:cubicBezTo>
                          <a:pt x="72281" y="0"/>
                          <a:pt x="-11166" y="147364"/>
                          <a:pt x="1262" y="234362"/>
                        </a:cubicBezTo>
                        <a:cubicBezTo>
                          <a:pt x="13691" y="321361"/>
                          <a:pt x="224972" y="360421"/>
                          <a:pt x="294216" y="410134"/>
                        </a:cubicBezTo>
                        <a:cubicBezTo>
                          <a:pt x="363459" y="459848"/>
                          <a:pt x="613801" y="543295"/>
                          <a:pt x="736309" y="429665"/>
                        </a:cubicBezTo>
                        <a:cubicBezTo>
                          <a:pt x="860592" y="314259"/>
                          <a:pt x="738085" y="214832"/>
                          <a:pt x="672392" y="172221"/>
                        </a:cubicBezTo>
                        <a:cubicBezTo>
                          <a:pt x="610250" y="133161"/>
                          <a:pt x="464661" y="15979"/>
                          <a:pt x="464661" y="15979"/>
                        </a:cubicBezTo>
                        <a:lnTo>
                          <a:pt x="72281" y="0"/>
                        </a:lnTo>
                        <a:close/>
                      </a:path>
                    </a:pathLst>
                  </a:custGeom>
                  <a:solidFill>
                    <a:srgbClr val="BB4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4" name="Graphic 43">
                    <a:extLst>
                      <a:ext uri="{FF2B5EF4-FFF2-40B4-BE49-F238E27FC236}">
                        <a16:creationId xmlns:a16="http://schemas.microsoft.com/office/drawing/2014/main" id="{DDAF58F6-68F9-900B-4942-2AF49A9183DC}"/>
                      </a:ext>
                    </a:extLst>
                  </p:cNvPr>
                  <p:cNvGrpSpPr/>
                  <p:nvPr/>
                </p:nvGrpSpPr>
                <p:grpSpPr>
                  <a:xfrm>
                    <a:off x="3516696" y="5956941"/>
                    <a:ext cx="294327" cy="194094"/>
                    <a:chOff x="3516696" y="5956941"/>
                    <a:chExt cx="294327" cy="194094"/>
                  </a:xfrm>
                  <a:solidFill>
                    <a:srgbClr val="FFB500"/>
                  </a:solidFill>
                </p:grpSpPr>
                <p:sp>
                  <p:nvSpPr>
                    <p:cNvPr id="55" name="Freeform: Shape 54">
                      <a:extLst>
                        <a:ext uri="{FF2B5EF4-FFF2-40B4-BE49-F238E27FC236}">
                          <a16:creationId xmlns:a16="http://schemas.microsoft.com/office/drawing/2014/main" id="{6324A8AC-CDAA-ED2D-1B17-DCC17E17826F}"/>
                        </a:ext>
                      </a:extLst>
                    </p:cNvPr>
                    <p:cNvSpPr/>
                    <p:nvPr/>
                  </p:nvSpPr>
                  <p:spPr>
                    <a:xfrm>
                      <a:off x="3516696" y="5956941"/>
                      <a:ext cx="217163" cy="127358"/>
                    </a:xfrm>
                    <a:custGeom>
                      <a:avLst/>
                      <a:gdLst>
                        <a:gd name="connsiteX0" fmla="*/ 215734 w 217163"/>
                        <a:gd name="connsiteY0" fmla="*/ 26089 h 127358"/>
                        <a:gd name="connsiteX1" fmla="*/ 4452 w 217163"/>
                        <a:gd name="connsiteY1" fmla="*/ 98884 h 127358"/>
                        <a:gd name="connsiteX2" fmla="*/ 27533 w 217163"/>
                        <a:gd name="connsiteY2" fmla="*/ 121965 h 127358"/>
                        <a:gd name="connsiteX3" fmla="*/ 109205 w 217163"/>
                        <a:gd name="connsiteY3" fmla="*/ 56272 h 127358"/>
                        <a:gd name="connsiteX4" fmla="*/ 210407 w 217163"/>
                        <a:gd name="connsiteY4" fmla="*/ 40293 h 127358"/>
                        <a:gd name="connsiteX5" fmla="*/ 215734 w 217163"/>
                        <a:gd name="connsiteY5" fmla="*/ 26089 h 12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63" h="127358">
                          <a:moveTo>
                            <a:pt x="215734" y="26089"/>
                          </a:moveTo>
                          <a:cubicBezTo>
                            <a:pt x="150041" y="-46706"/>
                            <a:pt x="50615" y="50945"/>
                            <a:pt x="4452" y="98884"/>
                          </a:cubicBezTo>
                          <a:cubicBezTo>
                            <a:pt x="-9751" y="114863"/>
                            <a:pt x="13330" y="137944"/>
                            <a:pt x="27533" y="121965"/>
                          </a:cubicBezTo>
                          <a:cubicBezTo>
                            <a:pt x="52390" y="97108"/>
                            <a:pt x="79022" y="74026"/>
                            <a:pt x="109205" y="56272"/>
                          </a:cubicBezTo>
                          <a:cubicBezTo>
                            <a:pt x="141164" y="36742"/>
                            <a:pt x="174898" y="40293"/>
                            <a:pt x="210407" y="40293"/>
                          </a:cubicBezTo>
                          <a:cubicBezTo>
                            <a:pt x="215734" y="38517"/>
                            <a:pt x="219285" y="31415"/>
                            <a:pt x="215734" y="26089"/>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0A0F7662-834D-9355-B71F-7ED3B6F8711E}"/>
                        </a:ext>
                      </a:extLst>
                    </p:cNvPr>
                    <p:cNvSpPr/>
                    <p:nvPr/>
                  </p:nvSpPr>
                  <p:spPr>
                    <a:xfrm>
                      <a:off x="3599201" y="6036690"/>
                      <a:ext cx="211821" cy="114346"/>
                    </a:xfrm>
                    <a:custGeom>
                      <a:avLst/>
                      <a:gdLst>
                        <a:gd name="connsiteX0" fmla="*/ 211349 w 211821"/>
                        <a:gd name="connsiteY0" fmla="*/ 28012 h 114346"/>
                        <a:gd name="connsiteX1" fmla="*/ 5394 w 211821"/>
                        <a:gd name="connsiteY1" fmla="*/ 86603 h 114346"/>
                        <a:gd name="connsiteX2" fmla="*/ 28475 w 211821"/>
                        <a:gd name="connsiteY2" fmla="*/ 109684 h 114346"/>
                        <a:gd name="connsiteX3" fmla="*/ 108372 w 211821"/>
                        <a:gd name="connsiteY3" fmla="*/ 56419 h 114346"/>
                        <a:gd name="connsiteX4" fmla="*/ 206023 w 211821"/>
                        <a:gd name="connsiteY4" fmla="*/ 35114 h 114346"/>
                        <a:gd name="connsiteX5" fmla="*/ 211349 w 211821"/>
                        <a:gd name="connsiteY5" fmla="*/ 28012 h 11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21" h="114346">
                          <a:moveTo>
                            <a:pt x="211349" y="28012"/>
                          </a:moveTo>
                          <a:cubicBezTo>
                            <a:pt x="156309" y="-44782"/>
                            <a:pt x="49781" y="42216"/>
                            <a:pt x="5394" y="86603"/>
                          </a:cubicBezTo>
                          <a:cubicBezTo>
                            <a:pt x="-10585" y="102582"/>
                            <a:pt x="12496" y="123888"/>
                            <a:pt x="28475" y="109684"/>
                          </a:cubicBezTo>
                          <a:cubicBezTo>
                            <a:pt x="53332" y="88378"/>
                            <a:pt x="78188" y="70624"/>
                            <a:pt x="108372" y="56419"/>
                          </a:cubicBezTo>
                          <a:cubicBezTo>
                            <a:pt x="135004" y="43991"/>
                            <a:pt x="177615" y="31563"/>
                            <a:pt x="206023" y="35114"/>
                          </a:cubicBezTo>
                          <a:cubicBezTo>
                            <a:pt x="209574" y="36890"/>
                            <a:pt x="213125" y="29787"/>
                            <a:pt x="211349" y="2801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7" name="Freeform: Shape 56">
                  <a:extLst>
                    <a:ext uri="{FF2B5EF4-FFF2-40B4-BE49-F238E27FC236}">
                      <a16:creationId xmlns:a16="http://schemas.microsoft.com/office/drawing/2014/main" id="{A4FABBB2-003F-C595-E3E3-DDFBB4E9851D}"/>
                    </a:ext>
                  </a:extLst>
                </p:cNvPr>
                <p:cNvSpPr/>
                <p:nvPr/>
              </p:nvSpPr>
              <p:spPr>
                <a:xfrm>
                  <a:off x="3137645" y="4152515"/>
                  <a:ext cx="738597" cy="1848717"/>
                </a:xfrm>
                <a:custGeom>
                  <a:avLst/>
                  <a:gdLst>
                    <a:gd name="connsiteX0" fmla="*/ 504235 w 738597"/>
                    <a:gd name="connsiteY0" fmla="*/ 1793230 h 1848717"/>
                    <a:gd name="connsiteX1" fmla="*/ 561050 w 738597"/>
                    <a:gd name="connsiteY1" fmla="*/ 1462992 h 1848717"/>
                    <a:gd name="connsiteX2" fmla="*/ 692435 w 738597"/>
                    <a:gd name="connsiteY2" fmla="*/ 923247 h 1848717"/>
                    <a:gd name="connsiteX3" fmla="*/ 738598 w 738597"/>
                    <a:gd name="connsiteY3" fmla="*/ 78121 h 1848717"/>
                    <a:gd name="connsiteX4" fmla="*/ 21306 w 738597"/>
                    <a:gd name="connsiteY4" fmla="*/ 0 h 1848717"/>
                    <a:gd name="connsiteX5" fmla="*/ 88774 w 738597"/>
                    <a:gd name="connsiteY5" fmla="*/ 859330 h 1848717"/>
                    <a:gd name="connsiteX6" fmla="*/ 0 w 738597"/>
                    <a:gd name="connsiteY6" fmla="*/ 1723987 h 1848717"/>
                    <a:gd name="connsiteX7" fmla="*/ 220159 w 738597"/>
                    <a:gd name="connsiteY7" fmla="*/ 1839393 h 1848717"/>
                    <a:gd name="connsiteX8" fmla="*/ 504235 w 738597"/>
                    <a:gd name="connsiteY8" fmla="*/ 1793230 h 184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597" h="1848717">
                      <a:moveTo>
                        <a:pt x="504235" y="1793230"/>
                      </a:moveTo>
                      <a:cubicBezTo>
                        <a:pt x="527316" y="1779027"/>
                        <a:pt x="529092" y="1622785"/>
                        <a:pt x="561050" y="1462992"/>
                      </a:cubicBezTo>
                      <a:cubicBezTo>
                        <a:pt x="603662" y="1262363"/>
                        <a:pt x="676456" y="1042204"/>
                        <a:pt x="692435" y="923247"/>
                      </a:cubicBezTo>
                      <a:cubicBezTo>
                        <a:pt x="719068" y="710190"/>
                        <a:pt x="738598" y="78121"/>
                        <a:pt x="738598" y="78121"/>
                      </a:cubicBezTo>
                      <a:lnTo>
                        <a:pt x="21306" y="0"/>
                      </a:lnTo>
                      <a:cubicBezTo>
                        <a:pt x="21306" y="0"/>
                        <a:pt x="88774" y="708415"/>
                        <a:pt x="88774" y="859330"/>
                      </a:cubicBezTo>
                      <a:cubicBezTo>
                        <a:pt x="88774" y="1010246"/>
                        <a:pt x="0" y="1723987"/>
                        <a:pt x="0" y="1723987"/>
                      </a:cubicBezTo>
                      <a:cubicBezTo>
                        <a:pt x="0" y="1723987"/>
                        <a:pt x="47938" y="1812761"/>
                        <a:pt x="220159" y="1839393"/>
                      </a:cubicBezTo>
                      <a:cubicBezTo>
                        <a:pt x="394156" y="1867801"/>
                        <a:pt x="452746" y="1825189"/>
                        <a:pt x="504235" y="1793230"/>
                      </a:cubicBezTo>
                      <a:close/>
                    </a:path>
                  </a:pathLst>
                </a:custGeom>
                <a:solidFill>
                  <a:srgbClr val="342D3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8" name="Graphic 43">
                <a:extLst>
                  <a:ext uri="{FF2B5EF4-FFF2-40B4-BE49-F238E27FC236}">
                    <a16:creationId xmlns:a16="http://schemas.microsoft.com/office/drawing/2014/main" id="{A4C37217-FE53-FFB5-AC5A-E30DBF37575C}"/>
                  </a:ext>
                </a:extLst>
              </p:cNvPr>
              <p:cNvGrpSpPr/>
              <p:nvPr/>
            </p:nvGrpSpPr>
            <p:grpSpPr>
              <a:xfrm>
                <a:off x="3618799" y="4125883"/>
                <a:ext cx="1013854" cy="2151938"/>
                <a:chOff x="3618799" y="4125883"/>
                <a:chExt cx="1013854" cy="2151938"/>
              </a:xfrm>
            </p:grpSpPr>
            <p:grpSp>
              <p:nvGrpSpPr>
                <p:cNvPr id="59" name="Graphic 43">
                  <a:extLst>
                    <a:ext uri="{FF2B5EF4-FFF2-40B4-BE49-F238E27FC236}">
                      <a16:creationId xmlns:a16="http://schemas.microsoft.com/office/drawing/2014/main" id="{E371C027-DBC9-6D34-7946-ACEF05F64D12}"/>
                    </a:ext>
                  </a:extLst>
                </p:cNvPr>
                <p:cNvGrpSpPr/>
                <p:nvPr/>
              </p:nvGrpSpPr>
              <p:grpSpPr>
                <a:xfrm>
                  <a:off x="3832157" y="5817911"/>
                  <a:ext cx="800496" cy="459910"/>
                  <a:chOff x="3832157" y="5817911"/>
                  <a:chExt cx="800496" cy="459910"/>
                </a:xfrm>
              </p:grpSpPr>
              <p:sp>
                <p:nvSpPr>
                  <p:cNvPr id="60" name="Freeform: Shape 59">
                    <a:extLst>
                      <a:ext uri="{FF2B5EF4-FFF2-40B4-BE49-F238E27FC236}">
                        <a16:creationId xmlns:a16="http://schemas.microsoft.com/office/drawing/2014/main" id="{FDE66B6C-9853-1E07-AAE3-70BE45A10E24}"/>
                      </a:ext>
                    </a:extLst>
                  </p:cNvPr>
                  <p:cNvSpPr/>
                  <p:nvPr/>
                </p:nvSpPr>
                <p:spPr>
                  <a:xfrm>
                    <a:off x="3832157" y="5817911"/>
                    <a:ext cx="800496" cy="459910"/>
                  </a:xfrm>
                  <a:custGeom>
                    <a:avLst/>
                    <a:gdLst>
                      <a:gd name="connsiteX0" fmla="*/ 45861 w 800496"/>
                      <a:gd name="connsiteY0" fmla="*/ 37285 h 459910"/>
                      <a:gd name="connsiteX1" fmla="*/ 5025 w 800496"/>
                      <a:gd name="connsiteY1" fmla="*/ 278750 h 459910"/>
                      <a:gd name="connsiteX2" fmla="*/ 317509 w 800496"/>
                      <a:gd name="connsiteY2" fmla="*/ 415462 h 459910"/>
                      <a:gd name="connsiteX3" fmla="*/ 759602 w 800496"/>
                      <a:gd name="connsiteY3" fmla="*/ 376401 h 459910"/>
                      <a:gd name="connsiteX4" fmla="*/ 663727 w 800496"/>
                      <a:gd name="connsiteY4" fmla="*/ 129610 h 459910"/>
                      <a:gd name="connsiteX5" fmla="*/ 438241 w 800496"/>
                      <a:gd name="connsiteY5" fmla="*/ 0 h 459910"/>
                      <a:gd name="connsiteX6" fmla="*/ 45861 w 800496"/>
                      <a:gd name="connsiteY6" fmla="*/ 37285 h 45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496" h="459910">
                        <a:moveTo>
                          <a:pt x="45861" y="37285"/>
                        </a:moveTo>
                        <a:cubicBezTo>
                          <a:pt x="45861" y="37285"/>
                          <a:pt x="-18056" y="193527"/>
                          <a:pt x="5025" y="278750"/>
                        </a:cubicBezTo>
                        <a:cubicBezTo>
                          <a:pt x="28106" y="363973"/>
                          <a:pt x="242939" y="374625"/>
                          <a:pt x="317509" y="415462"/>
                        </a:cubicBezTo>
                        <a:cubicBezTo>
                          <a:pt x="392079" y="456297"/>
                          <a:pt x="651298" y="506011"/>
                          <a:pt x="759602" y="376401"/>
                        </a:cubicBezTo>
                        <a:cubicBezTo>
                          <a:pt x="867906" y="245016"/>
                          <a:pt x="734746" y="163344"/>
                          <a:pt x="663727" y="129610"/>
                        </a:cubicBezTo>
                        <a:cubicBezTo>
                          <a:pt x="598034" y="99427"/>
                          <a:pt x="438241" y="0"/>
                          <a:pt x="438241" y="0"/>
                        </a:cubicBezTo>
                        <a:lnTo>
                          <a:pt x="45861" y="37285"/>
                        </a:lnTo>
                        <a:close/>
                      </a:path>
                    </a:pathLst>
                  </a:custGeom>
                  <a:solidFill>
                    <a:srgbClr val="BB4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aphic 43">
                    <a:extLst>
                      <a:ext uri="{FF2B5EF4-FFF2-40B4-BE49-F238E27FC236}">
                        <a16:creationId xmlns:a16="http://schemas.microsoft.com/office/drawing/2014/main" id="{ADBDE621-6BA6-AB73-7CE6-072E878A59E4}"/>
                      </a:ext>
                    </a:extLst>
                  </p:cNvPr>
                  <p:cNvGrpSpPr/>
                  <p:nvPr/>
                </p:nvGrpSpPr>
                <p:grpSpPr>
                  <a:xfrm>
                    <a:off x="4215535" y="5862436"/>
                    <a:ext cx="293443" cy="200390"/>
                    <a:chOff x="4215535" y="5862436"/>
                    <a:chExt cx="293443" cy="200390"/>
                  </a:xfrm>
                  <a:solidFill>
                    <a:srgbClr val="FFB500"/>
                  </a:solidFill>
                </p:grpSpPr>
                <p:sp>
                  <p:nvSpPr>
                    <p:cNvPr id="62" name="Freeform: Shape 61">
                      <a:extLst>
                        <a:ext uri="{FF2B5EF4-FFF2-40B4-BE49-F238E27FC236}">
                          <a16:creationId xmlns:a16="http://schemas.microsoft.com/office/drawing/2014/main" id="{BA9CE851-0CE8-7163-D6E8-FA6437030BCB}"/>
                        </a:ext>
                      </a:extLst>
                    </p:cNvPr>
                    <p:cNvSpPr/>
                    <p:nvPr/>
                  </p:nvSpPr>
                  <p:spPr>
                    <a:xfrm>
                      <a:off x="4215535" y="5862436"/>
                      <a:ext cx="207100" cy="145351"/>
                    </a:xfrm>
                    <a:custGeom>
                      <a:avLst/>
                      <a:gdLst>
                        <a:gd name="connsiteX0" fmla="*/ 204004 w 207100"/>
                        <a:gd name="connsiteY0" fmla="*/ 19392 h 145351"/>
                        <a:gd name="connsiteX1" fmla="*/ 3375 w 207100"/>
                        <a:gd name="connsiteY1" fmla="*/ 118819 h 145351"/>
                        <a:gd name="connsiteX2" fmla="*/ 30007 w 207100"/>
                        <a:gd name="connsiteY2" fmla="*/ 138349 h 145351"/>
                        <a:gd name="connsiteX3" fmla="*/ 102802 w 207100"/>
                        <a:gd name="connsiteY3" fmla="*/ 62003 h 145351"/>
                        <a:gd name="connsiteX4" fmla="*/ 200453 w 207100"/>
                        <a:gd name="connsiteY4" fmla="*/ 31820 h 145351"/>
                        <a:gd name="connsiteX5" fmla="*/ 204004 w 207100"/>
                        <a:gd name="connsiteY5" fmla="*/ 19392 h 14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00" h="145351">
                          <a:moveTo>
                            <a:pt x="204004" y="19392"/>
                          </a:moveTo>
                          <a:cubicBezTo>
                            <a:pt x="129434" y="-44525"/>
                            <a:pt x="42435" y="65554"/>
                            <a:pt x="3375" y="118819"/>
                          </a:cubicBezTo>
                          <a:cubicBezTo>
                            <a:pt x="-9053" y="136573"/>
                            <a:pt x="15803" y="156104"/>
                            <a:pt x="30007" y="138349"/>
                          </a:cubicBezTo>
                          <a:cubicBezTo>
                            <a:pt x="51313" y="111717"/>
                            <a:pt x="74394" y="85085"/>
                            <a:pt x="102802" y="62003"/>
                          </a:cubicBezTo>
                          <a:cubicBezTo>
                            <a:pt x="131209" y="38922"/>
                            <a:pt x="164943" y="37147"/>
                            <a:pt x="200453" y="31820"/>
                          </a:cubicBezTo>
                          <a:cubicBezTo>
                            <a:pt x="207555" y="31820"/>
                            <a:pt x="209330" y="22943"/>
                            <a:pt x="204004" y="1939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85F96570-525B-18D9-D8BE-20F5E27223BA}"/>
                        </a:ext>
                      </a:extLst>
                    </p:cNvPr>
                    <p:cNvSpPr/>
                    <p:nvPr/>
                  </p:nvSpPr>
                  <p:spPr>
                    <a:xfrm>
                      <a:off x="4307859" y="5930299"/>
                      <a:ext cx="201118" cy="132527"/>
                    </a:xfrm>
                    <a:custGeom>
                      <a:avLst/>
                      <a:gdLst>
                        <a:gd name="connsiteX0" fmla="*/ 200453 w 201118"/>
                        <a:gd name="connsiteY0" fmla="*/ 20772 h 132527"/>
                        <a:gd name="connsiteX1" fmla="*/ 3375 w 201118"/>
                        <a:gd name="connsiteY1" fmla="*/ 105995 h 132527"/>
                        <a:gd name="connsiteX2" fmla="*/ 30007 w 201118"/>
                        <a:gd name="connsiteY2" fmla="*/ 125526 h 132527"/>
                        <a:gd name="connsiteX3" fmla="*/ 101026 w 201118"/>
                        <a:gd name="connsiteY3" fmla="*/ 63384 h 132527"/>
                        <a:gd name="connsiteX4" fmla="*/ 195126 w 201118"/>
                        <a:gd name="connsiteY4" fmla="*/ 29650 h 132527"/>
                        <a:gd name="connsiteX5" fmla="*/ 200453 w 201118"/>
                        <a:gd name="connsiteY5" fmla="*/ 20772 h 13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18" h="132527">
                          <a:moveTo>
                            <a:pt x="200453" y="20772"/>
                          </a:moveTo>
                          <a:cubicBezTo>
                            <a:pt x="136536" y="-43144"/>
                            <a:pt x="42436" y="56282"/>
                            <a:pt x="3375" y="105995"/>
                          </a:cubicBezTo>
                          <a:cubicBezTo>
                            <a:pt x="-9053" y="123750"/>
                            <a:pt x="15803" y="143281"/>
                            <a:pt x="30007" y="125526"/>
                          </a:cubicBezTo>
                          <a:cubicBezTo>
                            <a:pt x="51313" y="100669"/>
                            <a:pt x="74394" y="81139"/>
                            <a:pt x="101026" y="63384"/>
                          </a:cubicBezTo>
                          <a:cubicBezTo>
                            <a:pt x="125883" y="47404"/>
                            <a:pt x="166719" y="29650"/>
                            <a:pt x="195126" y="29650"/>
                          </a:cubicBezTo>
                          <a:cubicBezTo>
                            <a:pt x="200453" y="31425"/>
                            <a:pt x="202228" y="24323"/>
                            <a:pt x="200453" y="2077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4" name="Freeform: Shape 63">
                  <a:extLst>
                    <a:ext uri="{FF2B5EF4-FFF2-40B4-BE49-F238E27FC236}">
                      <a16:creationId xmlns:a16="http://schemas.microsoft.com/office/drawing/2014/main" id="{F51AD888-A0FF-BB63-00A2-AE810242306A}"/>
                    </a:ext>
                  </a:extLst>
                </p:cNvPr>
                <p:cNvSpPr/>
                <p:nvPr/>
              </p:nvSpPr>
              <p:spPr>
                <a:xfrm>
                  <a:off x="3618799" y="4125883"/>
                  <a:ext cx="782984" cy="1816357"/>
                </a:xfrm>
                <a:custGeom>
                  <a:avLst/>
                  <a:gdLst>
                    <a:gd name="connsiteX0" fmla="*/ 708415 w 782984"/>
                    <a:gd name="connsiteY0" fmla="*/ 1731089 h 1816357"/>
                    <a:gd name="connsiteX1" fmla="*/ 722619 w 782984"/>
                    <a:gd name="connsiteY1" fmla="*/ 1395524 h 1816357"/>
                    <a:gd name="connsiteX2" fmla="*/ 782985 w 782984"/>
                    <a:gd name="connsiteY2" fmla="*/ 843351 h 1816357"/>
                    <a:gd name="connsiteX3" fmla="*/ 720843 w 782984"/>
                    <a:gd name="connsiteY3" fmla="*/ 0 h 1816357"/>
                    <a:gd name="connsiteX4" fmla="*/ 0 w 782984"/>
                    <a:gd name="connsiteY4" fmla="*/ 15979 h 1816357"/>
                    <a:gd name="connsiteX5" fmla="*/ 177548 w 782984"/>
                    <a:gd name="connsiteY5" fmla="*/ 859330 h 1816357"/>
                    <a:gd name="connsiteX6" fmla="*/ 200629 w 782984"/>
                    <a:gd name="connsiteY6" fmla="*/ 1729313 h 1816357"/>
                    <a:gd name="connsiteX7" fmla="*/ 433216 w 782984"/>
                    <a:gd name="connsiteY7" fmla="*/ 1816311 h 1816357"/>
                    <a:gd name="connsiteX8" fmla="*/ 708415 w 782984"/>
                    <a:gd name="connsiteY8" fmla="*/ 1731089 h 181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984" h="1816357">
                      <a:moveTo>
                        <a:pt x="708415" y="1731089"/>
                      </a:moveTo>
                      <a:cubicBezTo>
                        <a:pt x="729721" y="1715110"/>
                        <a:pt x="710190" y="1558867"/>
                        <a:pt x="722619" y="1395524"/>
                      </a:cubicBezTo>
                      <a:cubicBezTo>
                        <a:pt x="738598" y="1191344"/>
                        <a:pt x="782985" y="962308"/>
                        <a:pt x="782985" y="843351"/>
                      </a:cubicBezTo>
                      <a:cubicBezTo>
                        <a:pt x="782985" y="628518"/>
                        <a:pt x="720843" y="0"/>
                        <a:pt x="720843" y="0"/>
                      </a:cubicBezTo>
                      <a:lnTo>
                        <a:pt x="0" y="15979"/>
                      </a:lnTo>
                      <a:cubicBezTo>
                        <a:pt x="0" y="15979"/>
                        <a:pt x="156242" y="710190"/>
                        <a:pt x="177548" y="859330"/>
                      </a:cubicBezTo>
                      <a:cubicBezTo>
                        <a:pt x="197078" y="1008470"/>
                        <a:pt x="200629" y="1729313"/>
                        <a:pt x="200629" y="1729313"/>
                      </a:cubicBezTo>
                      <a:cubicBezTo>
                        <a:pt x="200629" y="1729313"/>
                        <a:pt x="259219" y="1810985"/>
                        <a:pt x="433216" y="1816311"/>
                      </a:cubicBezTo>
                      <a:cubicBezTo>
                        <a:pt x="607213" y="1818087"/>
                        <a:pt x="660477" y="1768374"/>
                        <a:pt x="708415" y="1731089"/>
                      </a:cubicBezTo>
                      <a:close/>
                    </a:path>
                  </a:pathLst>
                </a:custGeom>
                <a:solidFill>
                  <a:srgbClr val="342D3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5" name="Freeform: Shape 64">
                <a:extLst>
                  <a:ext uri="{FF2B5EF4-FFF2-40B4-BE49-F238E27FC236}">
                    <a16:creationId xmlns:a16="http://schemas.microsoft.com/office/drawing/2014/main" id="{5304AE0F-42CC-822E-5035-83C8FF9ABAD1}"/>
                  </a:ext>
                </a:extLst>
              </p:cNvPr>
              <p:cNvSpPr/>
              <p:nvPr/>
            </p:nvSpPr>
            <p:spPr>
              <a:xfrm>
                <a:off x="3061156" y="2649612"/>
                <a:ext cx="1338852" cy="1763423"/>
              </a:xfrm>
              <a:custGeom>
                <a:avLst/>
                <a:gdLst>
                  <a:gd name="connsiteX0" fmla="*/ 646417 w 1338852"/>
                  <a:gd name="connsiteY0" fmla="*/ 2626 h 1763423"/>
                  <a:gd name="connsiteX1" fmla="*/ 83591 w 1338852"/>
                  <a:gd name="connsiteY1" fmla="*/ 180173 h 1763423"/>
                  <a:gd name="connsiteX2" fmla="*/ 17899 w 1338852"/>
                  <a:gd name="connsiteY2" fmla="*/ 734122 h 1763423"/>
                  <a:gd name="connsiteX3" fmla="*/ 7246 w 1338852"/>
                  <a:gd name="connsiteY3" fmla="*/ 1668022 h 1763423"/>
                  <a:gd name="connsiteX4" fmla="*/ 772476 w 1338852"/>
                  <a:gd name="connsiteY4" fmla="*/ 1762122 h 1763423"/>
                  <a:gd name="connsiteX5" fmla="*/ 1338853 w 1338852"/>
                  <a:gd name="connsiteY5" fmla="*/ 1614758 h 1763423"/>
                  <a:gd name="connsiteX6" fmla="*/ 1186162 w 1338852"/>
                  <a:gd name="connsiteY6" fmla="*/ 592084 h 1763423"/>
                  <a:gd name="connsiteX7" fmla="*/ 990859 w 1338852"/>
                  <a:gd name="connsiteY7" fmla="*/ 50564 h 1763423"/>
                  <a:gd name="connsiteX8" fmla="*/ 646417 w 1338852"/>
                  <a:gd name="connsiteY8" fmla="*/ 2626 h 17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852" h="1763423">
                    <a:moveTo>
                      <a:pt x="646417" y="2626"/>
                    </a:moveTo>
                    <a:cubicBezTo>
                      <a:pt x="646417" y="2626"/>
                      <a:pt x="186569" y="7952"/>
                      <a:pt x="83591" y="180173"/>
                    </a:cubicBezTo>
                    <a:cubicBezTo>
                      <a:pt x="-19386" y="350619"/>
                      <a:pt x="-3407" y="492657"/>
                      <a:pt x="17899" y="734122"/>
                    </a:cubicBezTo>
                    <a:cubicBezTo>
                      <a:pt x="37429" y="963158"/>
                      <a:pt x="-19386" y="1620084"/>
                      <a:pt x="7246" y="1668022"/>
                    </a:cubicBezTo>
                    <a:cubicBezTo>
                      <a:pt x="33878" y="1715960"/>
                      <a:pt x="452890" y="1772775"/>
                      <a:pt x="772476" y="1762122"/>
                    </a:cubicBezTo>
                    <a:cubicBezTo>
                      <a:pt x="1092061" y="1751469"/>
                      <a:pt x="1338853" y="1614758"/>
                      <a:pt x="1338853" y="1614758"/>
                    </a:cubicBezTo>
                    <a:cubicBezTo>
                      <a:pt x="1338853" y="1614758"/>
                      <a:pt x="1211018" y="766080"/>
                      <a:pt x="1186162" y="592084"/>
                    </a:cubicBezTo>
                    <a:cubicBezTo>
                      <a:pt x="1161305" y="416312"/>
                      <a:pt x="1154203" y="116256"/>
                      <a:pt x="990859" y="50564"/>
                    </a:cubicBezTo>
                    <a:cubicBezTo>
                      <a:pt x="831066" y="-16904"/>
                      <a:pt x="646417" y="2626"/>
                      <a:pt x="646417" y="2626"/>
                    </a:cubicBezTo>
                    <a:close/>
                  </a:path>
                </a:pathLst>
              </a:custGeom>
              <a:solidFill>
                <a:srgbClr val="E040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386C7895-D707-7813-20CE-387F2C0F64E9}"/>
                  </a:ext>
                </a:extLst>
              </p:cNvPr>
              <p:cNvSpPr/>
              <p:nvPr/>
            </p:nvSpPr>
            <p:spPr>
              <a:xfrm>
                <a:off x="3003336" y="2696625"/>
                <a:ext cx="701685" cy="1398384"/>
              </a:xfrm>
              <a:custGeom>
                <a:avLst/>
                <a:gdLst>
                  <a:gd name="connsiteX0" fmla="*/ 315407 w 701685"/>
                  <a:gd name="connsiteY0" fmla="*/ 0 h 1398384"/>
                  <a:gd name="connsiteX1" fmla="*/ 615463 w 701685"/>
                  <a:gd name="connsiteY1" fmla="*/ 207731 h 1398384"/>
                  <a:gd name="connsiteX2" fmla="*/ 668727 w 701685"/>
                  <a:gd name="connsiteY2" fmla="*/ 864657 h 1398384"/>
                  <a:gd name="connsiteX3" fmla="*/ 342039 w 701685"/>
                  <a:gd name="connsiteY3" fmla="*/ 1281893 h 1398384"/>
                  <a:gd name="connsiteX4" fmla="*/ 26005 w 701685"/>
                  <a:gd name="connsiteY4" fmla="*/ 1397299 h 1398384"/>
                  <a:gd name="connsiteX5" fmla="*/ 26005 w 701685"/>
                  <a:gd name="connsiteY5" fmla="*/ 1230405 h 1398384"/>
                  <a:gd name="connsiteX6" fmla="*/ 464547 w 701685"/>
                  <a:gd name="connsiteY6" fmla="*/ 917921 h 1398384"/>
                  <a:gd name="connsiteX7" fmla="*/ 475200 w 701685"/>
                  <a:gd name="connsiteY7" fmla="*/ 239689 h 1398384"/>
                  <a:gd name="connsiteX8" fmla="*/ 175145 w 701685"/>
                  <a:gd name="connsiteY8" fmla="*/ 94100 h 1398384"/>
                  <a:gd name="connsiteX9" fmla="*/ 315407 w 701685"/>
                  <a:gd name="connsiteY9" fmla="*/ 0 h 139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685" h="1398384">
                    <a:moveTo>
                      <a:pt x="315407" y="0"/>
                    </a:moveTo>
                    <a:cubicBezTo>
                      <a:pt x="315407" y="0"/>
                      <a:pt x="532015" y="15979"/>
                      <a:pt x="615463" y="207731"/>
                    </a:cubicBezTo>
                    <a:cubicBezTo>
                      <a:pt x="700685" y="401258"/>
                      <a:pt x="730868" y="692436"/>
                      <a:pt x="668727" y="864657"/>
                    </a:cubicBezTo>
                    <a:cubicBezTo>
                      <a:pt x="610136" y="1022674"/>
                      <a:pt x="542668" y="1168263"/>
                      <a:pt x="342039" y="1281893"/>
                    </a:cubicBezTo>
                    <a:cubicBezTo>
                      <a:pt x="150288" y="1391973"/>
                      <a:pt x="57963" y="1402626"/>
                      <a:pt x="26005" y="1397299"/>
                    </a:cubicBezTo>
                    <a:cubicBezTo>
                      <a:pt x="-5954" y="1391973"/>
                      <a:pt x="-11280" y="1267690"/>
                      <a:pt x="26005" y="1230405"/>
                    </a:cubicBezTo>
                    <a:cubicBezTo>
                      <a:pt x="63290" y="1193120"/>
                      <a:pt x="342039" y="1114999"/>
                      <a:pt x="464547" y="917921"/>
                    </a:cubicBezTo>
                    <a:cubicBezTo>
                      <a:pt x="585279" y="719068"/>
                      <a:pt x="558647" y="379952"/>
                      <a:pt x="475200" y="239689"/>
                    </a:cubicBezTo>
                    <a:cubicBezTo>
                      <a:pt x="389977" y="99427"/>
                      <a:pt x="221307" y="72794"/>
                      <a:pt x="175145" y="94100"/>
                    </a:cubicBezTo>
                    <a:cubicBezTo>
                      <a:pt x="125431" y="115406"/>
                      <a:pt x="205328" y="15979"/>
                      <a:pt x="315407" y="0"/>
                    </a:cubicBezTo>
                    <a:close/>
                  </a:path>
                </a:pathLst>
              </a:custGeom>
              <a:solidFill>
                <a:srgbClr val="59E8C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7" name="Graphic 43">
                <a:extLst>
                  <a:ext uri="{FF2B5EF4-FFF2-40B4-BE49-F238E27FC236}">
                    <a16:creationId xmlns:a16="http://schemas.microsoft.com/office/drawing/2014/main" id="{04D47258-85F1-7471-ED07-312B3C712BAB}"/>
                  </a:ext>
                </a:extLst>
              </p:cNvPr>
              <p:cNvGrpSpPr/>
              <p:nvPr/>
            </p:nvGrpSpPr>
            <p:grpSpPr>
              <a:xfrm>
                <a:off x="2751001" y="1133169"/>
                <a:ext cx="1549287" cy="1764750"/>
                <a:chOff x="2751001" y="1133169"/>
                <a:chExt cx="1549287" cy="1764750"/>
              </a:xfrm>
            </p:grpSpPr>
            <p:sp>
              <p:nvSpPr>
                <p:cNvPr id="68" name="Freeform: Shape 67">
                  <a:extLst>
                    <a:ext uri="{FF2B5EF4-FFF2-40B4-BE49-F238E27FC236}">
                      <a16:creationId xmlns:a16="http://schemas.microsoft.com/office/drawing/2014/main" id="{09107184-A537-276C-3129-13579051EC8A}"/>
                    </a:ext>
                  </a:extLst>
                </p:cNvPr>
                <p:cNvSpPr/>
                <p:nvPr/>
              </p:nvSpPr>
              <p:spPr>
                <a:xfrm>
                  <a:off x="3526167" y="2618690"/>
                  <a:ext cx="405373" cy="279229"/>
                </a:xfrm>
                <a:custGeom>
                  <a:avLst/>
                  <a:gdLst>
                    <a:gd name="connsiteX0" fmla="*/ 106835 w 405373"/>
                    <a:gd name="connsiteY0" fmla="*/ 3365 h 279229"/>
                    <a:gd name="connsiteX1" fmla="*/ 2082 w 405373"/>
                    <a:gd name="connsiteY1" fmla="*/ 115220 h 279229"/>
                    <a:gd name="connsiteX2" fmla="*/ 287934 w 405373"/>
                    <a:gd name="connsiteY2" fmla="*/ 275013 h 279229"/>
                    <a:gd name="connsiteX3" fmla="*/ 318117 w 405373"/>
                    <a:gd name="connsiteY3" fmla="*/ 38875 h 279229"/>
                    <a:gd name="connsiteX4" fmla="*/ 106835 w 405373"/>
                    <a:gd name="connsiteY4" fmla="*/ 3365 h 27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373" h="279229">
                      <a:moveTo>
                        <a:pt x="106835" y="3365"/>
                      </a:moveTo>
                      <a:cubicBezTo>
                        <a:pt x="106835" y="3365"/>
                        <a:pt x="-17448" y="-5512"/>
                        <a:pt x="2082" y="115220"/>
                      </a:cubicBezTo>
                      <a:cubicBezTo>
                        <a:pt x="23388" y="235952"/>
                        <a:pt x="142345" y="296319"/>
                        <a:pt x="287934" y="275013"/>
                      </a:cubicBezTo>
                      <a:cubicBezTo>
                        <a:pt x="435298" y="253707"/>
                        <a:pt x="442400" y="95690"/>
                        <a:pt x="318117" y="38875"/>
                      </a:cubicBezTo>
                      <a:cubicBezTo>
                        <a:pt x="195609" y="-16165"/>
                        <a:pt x="106835" y="3365"/>
                        <a:pt x="106835" y="3365"/>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06ED0EA5-3AF1-569F-F5A5-6CF1EE44A566}"/>
                    </a:ext>
                  </a:extLst>
                </p:cNvPr>
                <p:cNvSpPr/>
                <p:nvPr/>
              </p:nvSpPr>
              <p:spPr>
                <a:xfrm>
                  <a:off x="3590391" y="2453385"/>
                  <a:ext cx="273423" cy="359082"/>
                </a:xfrm>
                <a:custGeom>
                  <a:avLst/>
                  <a:gdLst>
                    <a:gd name="connsiteX0" fmla="*/ 273423 w 273423"/>
                    <a:gd name="connsiteY0" fmla="*/ 12428 h 359082"/>
                    <a:gd name="connsiteX1" fmla="*/ 67468 w 273423"/>
                    <a:gd name="connsiteY1" fmla="*/ 0 h 359082"/>
                    <a:gd name="connsiteX2" fmla="*/ 0 w 273423"/>
                    <a:gd name="connsiteY2" fmla="*/ 225485 h 359082"/>
                    <a:gd name="connsiteX3" fmla="*/ 152691 w 273423"/>
                    <a:gd name="connsiteY3" fmla="*/ 358646 h 359082"/>
                    <a:gd name="connsiteX4" fmla="*/ 271648 w 273423"/>
                    <a:gd name="connsiteY4" fmla="*/ 237914 h 359082"/>
                    <a:gd name="connsiteX5" fmla="*/ 273423 w 273423"/>
                    <a:gd name="connsiteY5" fmla="*/ 12428 h 3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59082">
                      <a:moveTo>
                        <a:pt x="273423" y="12428"/>
                      </a:moveTo>
                      <a:lnTo>
                        <a:pt x="67468" y="0"/>
                      </a:lnTo>
                      <a:lnTo>
                        <a:pt x="0" y="225485"/>
                      </a:lnTo>
                      <a:cubicBezTo>
                        <a:pt x="0" y="225485"/>
                        <a:pt x="26632" y="349769"/>
                        <a:pt x="152691" y="358646"/>
                      </a:cubicBezTo>
                      <a:cubicBezTo>
                        <a:pt x="278750" y="367523"/>
                        <a:pt x="271648" y="237914"/>
                        <a:pt x="271648" y="237914"/>
                      </a:cubicBezTo>
                      <a:lnTo>
                        <a:pt x="273423" y="12428"/>
                      </a:ln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0" name="Graphic 43">
                  <a:extLst>
                    <a:ext uri="{FF2B5EF4-FFF2-40B4-BE49-F238E27FC236}">
                      <a16:creationId xmlns:a16="http://schemas.microsoft.com/office/drawing/2014/main" id="{509871AA-836D-440C-3643-8A41D9384E88}"/>
                    </a:ext>
                  </a:extLst>
                </p:cNvPr>
                <p:cNvGrpSpPr/>
                <p:nvPr/>
              </p:nvGrpSpPr>
              <p:grpSpPr>
                <a:xfrm>
                  <a:off x="2751001" y="1133169"/>
                  <a:ext cx="1549287" cy="1498105"/>
                  <a:chOff x="2751001" y="1133169"/>
                  <a:chExt cx="1549287" cy="1498105"/>
                </a:xfrm>
              </p:grpSpPr>
              <p:sp>
                <p:nvSpPr>
                  <p:cNvPr id="71" name="Freeform: Shape 70">
                    <a:extLst>
                      <a:ext uri="{FF2B5EF4-FFF2-40B4-BE49-F238E27FC236}">
                        <a16:creationId xmlns:a16="http://schemas.microsoft.com/office/drawing/2014/main" id="{A43CF80D-30D3-2F1A-65EC-25ED18BBC8D3}"/>
                      </a:ext>
                    </a:extLst>
                  </p:cNvPr>
                  <p:cNvSpPr/>
                  <p:nvPr/>
                </p:nvSpPr>
                <p:spPr>
                  <a:xfrm>
                    <a:off x="2751001" y="1133169"/>
                    <a:ext cx="1549287" cy="1433805"/>
                  </a:xfrm>
                  <a:custGeom>
                    <a:avLst/>
                    <a:gdLst>
                      <a:gd name="connsiteX0" fmla="*/ 1464358 w 1549287"/>
                      <a:gd name="connsiteY0" fmla="*/ 592271 h 1433805"/>
                      <a:gd name="connsiteX1" fmla="*/ 1499868 w 1549287"/>
                      <a:gd name="connsiteY1" fmla="*/ 301093 h 1433805"/>
                      <a:gd name="connsiteX2" fmla="*/ 1274382 w 1549287"/>
                      <a:gd name="connsiteY2" fmla="*/ 206992 h 1433805"/>
                      <a:gd name="connsiteX3" fmla="*/ 1107488 w 1549287"/>
                      <a:gd name="connsiteY3" fmla="*/ 36547 h 1433805"/>
                      <a:gd name="connsiteX4" fmla="*/ 880227 w 1549287"/>
                      <a:gd name="connsiteY4" fmla="*/ 134198 h 1433805"/>
                      <a:gd name="connsiteX5" fmla="*/ 610354 w 1549287"/>
                      <a:gd name="connsiteY5" fmla="*/ 4588 h 1433805"/>
                      <a:gd name="connsiteX6" fmla="*/ 402624 w 1549287"/>
                      <a:gd name="connsiteY6" fmla="*/ 253155 h 1433805"/>
                      <a:gd name="connsiteX7" fmla="*/ 196669 w 1549287"/>
                      <a:gd name="connsiteY7" fmla="*/ 238951 h 1433805"/>
                      <a:gd name="connsiteX8" fmla="*/ 152282 w 1549287"/>
                      <a:gd name="connsiteY8" fmla="*/ 469763 h 1433805"/>
                      <a:gd name="connsiteX9" fmla="*/ 3142 w 1549287"/>
                      <a:gd name="connsiteY9" fmla="*/ 641984 h 1433805"/>
                      <a:gd name="connsiteX10" fmla="*/ 74161 w 1549287"/>
                      <a:gd name="connsiteY10" fmla="*/ 840837 h 1433805"/>
                      <a:gd name="connsiteX11" fmla="*/ 38651 w 1549287"/>
                      <a:gd name="connsiteY11" fmla="*/ 1064547 h 1433805"/>
                      <a:gd name="connsiteX12" fmla="*/ 198444 w 1549287"/>
                      <a:gd name="connsiteY12" fmla="*/ 1179953 h 1433805"/>
                      <a:gd name="connsiteX13" fmla="*/ 333380 w 1549287"/>
                      <a:gd name="connsiteY13" fmla="*/ 1410765 h 1433805"/>
                      <a:gd name="connsiteX14" fmla="*/ 633436 w 1549287"/>
                      <a:gd name="connsiteY14" fmla="*/ 1343297 h 1433805"/>
                      <a:gd name="connsiteX15" fmla="*/ 1535377 w 1549287"/>
                      <a:gd name="connsiteY15" fmla="*/ 885224 h 1433805"/>
                      <a:gd name="connsiteX16" fmla="*/ 1464358 w 1549287"/>
                      <a:gd name="connsiteY16" fmla="*/ 592271 h 143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9287" h="1433805">
                        <a:moveTo>
                          <a:pt x="1464358" y="592271"/>
                        </a:moveTo>
                        <a:cubicBezTo>
                          <a:pt x="1464358" y="592271"/>
                          <a:pt x="1595743" y="441355"/>
                          <a:pt x="1499868" y="301093"/>
                        </a:cubicBezTo>
                        <a:cubicBezTo>
                          <a:pt x="1403992" y="159055"/>
                          <a:pt x="1274382" y="206992"/>
                          <a:pt x="1274382" y="206992"/>
                        </a:cubicBezTo>
                        <a:cubicBezTo>
                          <a:pt x="1274382" y="206992"/>
                          <a:pt x="1265505" y="63179"/>
                          <a:pt x="1107488" y="36547"/>
                        </a:cubicBezTo>
                        <a:cubicBezTo>
                          <a:pt x="981429" y="15241"/>
                          <a:pt x="880227" y="134198"/>
                          <a:pt x="880227" y="134198"/>
                        </a:cubicBezTo>
                        <a:cubicBezTo>
                          <a:pt x="880227" y="134198"/>
                          <a:pt x="798555" y="-29146"/>
                          <a:pt x="610354" y="4588"/>
                        </a:cubicBezTo>
                        <a:cubicBezTo>
                          <a:pt x="423929" y="38322"/>
                          <a:pt x="402624" y="253155"/>
                          <a:pt x="402624" y="253155"/>
                        </a:cubicBezTo>
                        <a:cubicBezTo>
                          <a:pt x="402624" y="253155"/>
                          <a:pt x="297871" y="164381"/>
                          <a:pt x="196669" y="238951"/>
                        </a:cubicBezTo>
                        <a:cubicBezTo>
                          <a:pt x="95466" y="313521"/>
                          <a:pt x="152282" y="469763"/>
                          <a:pt x="152282" y="469763"/>
                        </a:cubicBezTo>
                        <a:cubicBezTo>
                          <a:pt x="152282" y="469763"/>
                          <a:pt x="24447" y="512374"/>
                          <a:pt x="3142" y="641984"/>
                        </a:cubicBezTo>
                        <a:cubicBezTo>
                          <a:pt x="-18164" y="771594"/>
                          <a:pt x="75936" y="844388"/>
                          <a:pt x="74161" y="840837"/>
                        </a:cubicBezTo>
                        <a:cubicBezTo>
                          <a:pt x="74161" y="839062"/>
                          <a:pt x="-18164" y="950917"/>
                          <a:pt x="38651" y="1064547"/>
                        </a:cubicBezTo>
                        <a:cubicBezTo>
                          <a:pt x="95466" y="1178178"/>
                          <a:pt x="198444" y="1179953"/>
                          <a:pt x="198444" y="1179953"/>
                        </a:cubicBezTo>
                        <a:cubicBezTo>
                          <a:pt x="198444" y="1179953"/>
                          <a:pt x="162935" y="1330869"/>
                          <a:pt x="333380" y="1410765"/>
                        </a:cubicBezTo>
                        <a:cubicBezTo>
                          <a:pt x="503826" y="1488886"/>
                          <a:pt x="633436" y="1343297"/>
                          <a:pt x="633436" y="1343297"/>
                        </a:cubicBezTo>
                        <a:cubicBezTo>
                          <a:pt x="633436" y="1343297"/>
                          <a:pt x="1480337" y="1023711"/>
                          <a:pt x="1535377" y="885224"/>
                        </a:cubicBezTo>
                        <a:cubicBezTo>
                          <a:pt x="1590417" y="744962"/>
                          <a:pt x="1464358" y="592271"/>
                          <a:pt x="1464358" y="592271"/>
                        </a:cubicBez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 name="Graphic 43">
                    <a:extLst>
                      <a:ext uri="{FF2B5EF4-FFF2-40B4-BE49-F238E27FC236}">
                        <a16:creationId xmlns:a16="http://schemas.microsoft.com/office/drawing/2014/main" id="{92ABB14A-E2BD-509C-4F9B-4D8226AA1C99}"/>
                      </a:ext>
                    </a:extLst>
                  </p:cNvPr>
                  <p:cNvGrpSpPr/>
                  <p:nvPr/>
                </p:nvGrpSpPr>
                <p:grpSpPr>
                  <a:xfrm>
                    <a:off x="2991076" y="1523459"/>
                    <a:ext cx="1275826" cy="1107814"/>
                    <a:chOff x="2991076" y="1523459"/>
                    <a:chExt cx="1275826" cy="1107814"/>
                  </a:xfrm>
                </p:grpSpPr>
                <p:sp>
                  <p:nvSpPr>
                    <p:cNvPr id="73" name="Freeform: Shape 72">
                      <a:extLst>
                        <a:ext uri="{FF2B5EF4-FFF2-40B4-BE49-F238E27FC236}">
                          <a16:creationId xmlns:a16="http://schemas.microsoft.com/office/drawing/2014/main" id="{483BBC46-D694-C372-C67D-741ECE6BC180}"/>
                        </a:ext>
                      </a:extLst>
                    </p:cNvPr>
                    <p:cNvSpPr/>
                    <p:nvPr/>
                  </p:nvSpPr>
                  <p:spPr>
                    <a:xfrm>
                      <a:off x="3100574" y="1523459"/>
                      <a:ext cx="1166328" cy="1099140"/>
                    </a:xfrm>
                    <a:custGeom>
                      <a:avLst/>
                      <a:gdLst>
                        <a:gd name="connsiteX0" fmla="*/ 347779 w 1166328"/>
                        <a:gd name="connsiteY0" fmla="*/ 72370 h 1099140"/>
                        <a:gd name="connsiteX1" fmla="*/ 939013 w 1166328"/>
                        <a:gd name="connsiteY1" fmla="*/ 106105 h 1099140"/>
                        <a:gd name="connsiteX2" fmla="*/ 1159172 w 1166328"/>
                        <a:gd name="connsiteY2" fmla="*/ 747051 h 1099140"/>
                        <a:gd name="connsiteX3" fmla="*/ 200415 w 1166328"/>
                        <a:gd name="connsiteY3" fmla="*/ 938803 h 1099140"/>
                        <a:gd name="connsiteX4" fmla="*/ 8664 w 1166328"/>
                        <a:gd name="connsiteY4" fmla="*/ 541096 h 1099140"/>
                        <a:gd name="connsiteX5" fmla="*/ 347779 w 1166328"/>
                        <a:gd name="connsiteY5" fmla="*/ 72370 h 10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28" h="1099140">
                          <a:moveTo>
                            <a:pt x="347779" y="72370"/>
                          </a:moveTo>
                          <a:cubicBezTo>
                            <a:pt x="528878" y="-9301"/>
                            <a:pt x="800526" y="-50137"/>
                            <a:pt x="939013" y="106105"/>
                          </a:cubicBezTo>
                          <a:cubicBezTo>
                            <a:pt x="1057970" y="241041"/>
                            <a:pt x="1200008" y="512688"/>
                            <a:pt x="1159172" y="747051"/>
                          </a:cubicBezTo>
                          <a:cubicBezTo>
                            <a:pt x="1100581" y="1079065"/>
                            <a:pt x="541306" y="1242409"/>
                            <a:pt x="200415" y="938803"/>
                          </a:cubicBezTo>
                          <a:cubicBezTo>
                            <a:pt x="111641" y="858906"/>
                            <a:pt x="56601" y="773683"/>
                            <a:pt x="8664" y="541096"/>
                          </a:cubicBezTo>
                          <a:cubicBezTo>
                            <a:pt x="-39274" y="310284"/>
                            <a:pt x="116968" y="177124"/>
                            <a:pt x="347779" y="72370"/>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0B08FDA7-3B9D-490D-5617-34D97D19D842}"/>
                        </a:ext>
                      </a:extLst>
                    </p:cNvPr>
                    <p:cNvSpPr/>
                    <p:nvPr/>
                  </p:nvSpPr>
                  <p:spPr>
                    <a:xfrm>
                      <a:off x="3627676" y="2614953"/>
                      <a:ext cx="220158" cy="16321"/>
                    </a:xfrm>
                    <a:custGeom>
                      <a:avLst/>
                      <a:gdLst>
                        <a:gd name="connsiteX0" fmla="*/ 220159 w 220158"/>
                        <a:gd name="connsiteY0" fmla="*/ 0 h 16321"/>
                        <a:gd name="connsiteX1" fmla="*/ 0 w 220158"/>
                        <a:gd name="connsiteY1" fmla="*/ 1775 h 16321"/>
                      </a:gdLst>
                      <a:ahLst/>
                      <a:cxnLst>
                        <a:cxn ang="0">
                          <a:pos x="connsiteX0" y="connsiteY0"/>
                        </a:cxn>
                        <a:cxn ang="0">
                          <a:pos x="connsiteX1" y="connsiteY1"/>
                        </a:cxn>
                      </a:cxnLst>
                      <a:rect l="l" t="t" r="r" b="b"/>
                      <a:pathLst>
                        <a:path w="220158" h="16321">
                          <a:moveTo>
                            <a:pt x="220159" y="0"/>
                          </a:moveTo>
                          <a:cubicBezTo>
                            <a:pt x="220159" y="0"/>
                            <a:pt x="74570" y="35510"/>
                            <a:pt x="0" y="1775"/>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5" name="Graphic 43">
                      <a:extLst>
                        <a:ext uri="{FF2B5EF4-FFF2-40B4-BE49-F238E27FC236}">
                          <a16:creationId xmlns:a16="http://schemas.microsoft.com/office/drawing/2014/main" id="{94E13C0C-05D7-4A56-992D-E2E3D8DE2A7B}"/>
                        </a:ext>
                      </a:extLst>
                    </p:cNvPr>
                    <p:cNvGrpSpPr/>
                    <p:nvPr/>
                  </p:nvGrpSpPr>
                  <p:grpSpPr>
                    <a:xfrm>
                      <a:off x="2991076" y="2130328"/>
                      <a:ext cx="304487" cy="312487"/>
                      <a:chOff x="2991076" y="2130328"/>
                      <a:chExt cx="304487" cy="312487"/>
                    </a:xfrm>
                  </p:grpSpPr>
                  <p:sp>
                    <p:nvSpPr>
                      <p:cNvPr id="76" name="Freeform: Shape 75">
                        <a:extLst>
                          <a:ext uri="{FF2B5EF4-FFF2-40B4-BE49-F238E27FC236}">
                            <a16:creationId xmlns:a16="http://schemas.microsoft.com/office/drawing/2014/main" id="{10EF9986-BB35-F83C-53BF-7B201B6C1126}"/>
                          </a:ext>
                        </a:extLst>
                      </p:cNvPr>
                      <p:cNvSpPr/>
                      <p:nvPr/>
                    </p:nvSpPr>
                    <p:spPr>
                      <a:xfrm>
                        <a:off x="2991076" y="2130328"/>
                        <a:ext cx="304487" cy="312487"/>
                      </a:xfrm>
                      <a:custGeom>
                        <a:avLst/>
                        <a:gdLst>
                          <a:gd name="connsiteX0" fmla="*/ 38266 w 304487"/>
                          <a:gd name="connsiteY0" fmla="*/ 37205 h 312487"/>
                          <a:gd name="connsiteX1" fmla="*/ 228241 w 304487"/>
                          <a:gd name="connsiteY1" fmla="*/ 38981 h 312487"/>
                          <a:gd name="connsiteX2" fmla="*/ 279730 w 304487"/>
                          <a:gd name="connsiteY2" fmla="*/ 271568 h 312487"/>
                          <a:gd name="connsiteX3" fmla="*/ 47143 w 304487"/>
                          <a:gd name="connsiteY3" fmla="*/ 257364 h 312487"/>
                          <a:gd name="connsiteX4" fmla="*/ 38266 w 304487"/>
                          <a:gd name="connsiteY4" fmla="*/ 37205 h 31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87" h="312487">
                            <a:moveTo>
                              <a:pt x="38266" y="37205"/>
                            </a:moveTo>
                            <a:cubicBezTo>
                              <a:pt x="80877" y="-17834"/>
                              <a:pt x="166100" y="-7182"/>
                              <a:pt x="228241" y="38981"/>
                            </a:cubicBezTo>
                            <a:cubicBezTo>
                              <a:pt x="309913" y="101122"/>
                              <a:pt x="324117" y="216528"/>
                              <a:pt x="279730" y="271568"/>
                            </a:cubicBezTo>
                            <a:cubicBezTo>
                              <a:pt x="237119" y="326608"/>
                              <a:pt x="119937" y="330159"/>
                              <a:pt x="47143" y="257364"/>
                            </a:cubicBezTo>
                            <a:cubicBezTo>
                              <a:pt x="-23876" y="184570"/>
                              <a:pt x="-4346" y="94021"/>
                              <a:pt x="38266" y="37205"/>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506A024-ED71-A5D9-B65F-B86835707342}"/>
                          </a:ext>
                        </a:extLst>
                      </p:cNvPr>
                      <p:cNvSpPr/>
                      <p:nvPr/>
                    </p:nvSpPr>
                    <p:spPr>
                      <a:xfrm>
                        <a:off x="3043545" y="2240328"/>
                        <a:ext cx="154466" cy="118956"/>
                      </a:xfrm>
                      <a:custGeom>
                        <a:avLst/>
                        <a:gdLst>
                          <a:gd name="connsiteX0" fmla="*/ 0 w 154466"/>
                          <a:gd name="connsiteY0" fmla="*/ 14204 h 118956"/>
                          <a:gd name="connsiteX1" fmla="*/ 17755 w 154466"/>
                          <a:gd name="connsiteY1" fmla="*/ 3551 h 118956"/>
                          <a:gd name="connsiteX2" fmla="*/ 28408 w 154466"/>
                          <a:gd name="connsiteY2" fmla="*/ 0 h 118956"/>
                          <a:gd name="connsiteX3" fmla="*/ 39060 w 154466"/>
                          <a:gd name="connsiteY3" fmla="*/ 0 h 118956"/>
                          <a:gd name="connsiteX4" fmla="*/ 62142 w 154466"/>
                          <a:gd name="connsiteY4" fmla="*/ 3551 h 118956"/>
                          <a:gd name="connsiteX5" fmla="*/ 72795 w 154466"/>
                          <a:gd name="connsiteY5" fmla="*/ 7102 h 118956"/>
                          <a:gd name="connsiteX6" fmla="*/ 83447 w 154466"/>
                          <a:gd name="connsiteY6" fmla="*/ 12428 h 118956"/>
                          <a:gd name="connsiteX7" fmla="*/ 117181 w 154466"/>
                          <a:gd name="connsiteY7" fmla="*/ 40836 h 118956"/>
                          <a:gd name="connsiteX8" fmla="*/ 129610 w 154466"/>
                          <a:gd name="connsiteY8" fmla="*/ 58591 h 118956"/>
                          <a:gd name="connsiteX9" fmla="*/ 140263 w 154466"/>
                          <a:gd name="connsiteY9" fmla="*/ 78121 h 118956"/>
                          <a:gd name="connsiteX10" fmla="*/ 154466 w 154466"/>
                          <a:gd name="connsiteY10" fmla="*/ 111855 h 118956"/>
                          <a:gd name="connsiteX11" fmla="*/ 120732 w 154466"/>
                          <a:gd name="connsiteY11" fmla="*/ 102978 h 118956"/>
                          <a:gd name="connsiteX12" fmla="*/ 111855 w 154466"/>
                          <a:gd name="connsiteY12" fmla="*/ 101202 h 118956"/>
                          <a:gd name="connsiteX13" fmla="*/ 101202 w 154466"/>
                          <a:gd name="connsiteY13" fmla="*/ 99427 h 118956"/>
                          <a:gd name="connsiteX14" fmla="*/ 81672 w 154466"/>
                          <a:gd name="connsiteY14" fmla="*/ 97651 h 118956"/>
                          <a:gd name="connsiteX15" fmla="*/ 72795 w 154466"/>
                          <a:gd name="connsiteY15" fmla="*/ 99427 h 118956"/>
                          <a:gd name="connsiteX16" fmla="*/ 69244 w 154466"/>
                          <a:gd name="connsiteY16" fmla="*/ 101202 h 118956"/>
                          <a:gd name="connsiteX17" fmla="*/ 65693 w 154466"/>
                          <a:gd name="connsiteY17" fmla="*/ 102978 h 118956"/>
                          <a:gd name="connsiteX18" fmla="*/ 62142 w 154466"/>
                          <a:gd name="connsiteY18" fmla="*/ 104753 h 118956"/>
                          <a:gd name="connsiteX19" fmla="*/ 58591 w 154466"/>
                          <a:gd name="connsiteY19" fmla="*/ 108304 h 118956"/>
                          <a:gd name="connsiteX20" fmla="*/ 55040 w 154466"/>
                          <a:gd name="connsiteY20" fmla="*/ 118957 h 118956"/>
                          <a:gd name="connsiteX21" fmla="*/ 51489 w 154466"/>
                          <a:gd name="connsiteY21" fmla="*/ 106529 h 118956"/>
                          <a:gd name="connsiteX22" fmla="*/ 51489 w 154466"/>
                          <a:gd name="connsiteY22" fmla="*/ 99427 h 118956"/>
                          <a:gd name="connsiteX23" fmla="*/ 53264 w 154466"/>
                          <a:gd name="connsiteY23" fmla="*/ 92325 h 118956"/>
                          <a:gd name="connsiteX24" fmla="*/ 56815 w 154466"/>
                          <a:gd name="connsiteY24" fmla="*/ 85223 h 118956"/>
                          <a:gd name="connsiteX25" fmla="*/ 62142 w 154466"/>
                          <a:gd name="connsiteY25" fmla="*/ 79896 h 118956"/>
                          <a:gd name="connsiteX26" fmla="*/ 74570 w 154466"/>
                          <a:gd name="connsiteY26" fmla="*/ 72794 h 118956"/>
                          <a:gd name="connsiteX27" fmla="*/ 99427 w 154466"/>
                          <a:gd name="connsiteY27" fmla="*/ 65693 h 118956"/>
                          <a:gd name="connsiteX28" fmla="*/ 111855 w 154466"/>
                          <a:gd name="connsiteY28" fmla="*/ 63917 h 118956"/>
                          <a:gd name="connsiteX29" fmla="*/ 124283 w 154466"/>
                          <a:gd name="connsiteY29" fmla="*/ 63917 h 118956"/>
                          <a:gd name="connsiteX30" fmla="*/ 104753 w 154466"/>
                          <a:gd name="connsiteY30" fmla="*/ 90549 h 118956"/>
                          <a:gd name="connsiteX31" fmla="*/ 94100 w 154466"/>
                          <a:gd name="connsiteY31" fmla="*/ 76345 h 118956"/>
                          <a:gd name="connsiteX32" fmla="*/ 83447 w 154466"/>
                          <a:gd name="connsiteY32" fmla="*/ 62142 h 118956"/>
                          <a:gd name="connsiteX33" fmla="*/ 72795 w 154466"/>
                          <a:gd name="connsiteY33" fmla="*/ 49713 h 118956"/>
                          <a:gd name="connsiteX34" fmla="*/ 60366 w 154466"/>
                          <a:gd name="connsiteY34" fmla="*/ 37285 h 118956"/>
                          <a:gd name="connsiteX35" fmla="*/ 53264 w 154466"/>
                          <a:gd name="connsiteY35" fmla="*/ 31958 h 118956"/>
                          <a:gd name="connsiteX36" fmla="*/ 46162 w 154466"/>
                          <a:gd name="connsiteY36" fmla="*/ 26632 h 118956"/>
                          <a:gd name="connsiteX37" fmla="*/ 39060 w 154466"/>
                          <a:gd name="connsiteY37" fmla="*/ 21306 h 118956"/>
                          <a:gd name="connsiteX38" fmla="*/ 31959 w 154466"/>
                          <a:gd name="connsiteY38" fmla="*/ 17755 h 118956"/>
                          <a:gd name="connsiteX39" fmla="*/ 23081 w 154466"/>
                          <a:gd name="connsiteY39" fmla="*/ 14204 h 118956"/>
                          <a:gd name="connsiteX40" fmla="*/ 14204 w 154466"/>
                          <a:gd name="connsiteY40" fmla="*/ 12428 h 118956"/>
                          <a:gd name="connsiteX41" fmla="*/ 5326 w 154466"/>
                          <a:gd name="connsiteY41" fmla="*/ 10653 h 118956"/>
                          <a:gd name="connsiteX42" fmla="*/ 0 w 154466"/>
                          <a:gd name="connsiteY42" fmla="*/ 14204 h 11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4466" h="118956">
                            <a:moveTo>
                              <a:pt x="0" y="14204"/>
                            </a:moveTo>
                            <a:cubicBezTo>
                              <a:pt x="5326" y="10653"/>
                              <a:pt x="10653" y="5326"/>
                              <a:pt x="17755" y="3551"/>
                            </a:cubicBezTo>
                            <a:cubicBezTo>
                              <a:pt x="21306" y="1775"/>
                              <a:pt x="24857" y="1775"/>
                              <a:pt x="28408" y="0"/>
                            </a:cubicBezTo>
                            <a:cubicBezTo>
                              <a:pt x="31959" y="0"/>
                              <a:pt x="35510" y="0"/>
                              <a:pt x="39060" y="0"/>
                            </a:cubicBezTo>
                            <a:cubicBezTo>
                              <a:pt x="46162" y="0"/>
                              <a:pt x="55040" y="1775"/>
                              <a:pt x="62142" y="3551"/>
                            </a:cubicBezTo>
                            <a:cubicBezTo>
                              <a:pt x="65693" y="5326"/>
                              <a:pt x="69244" y="5326"/>
                              <a:pt x="72795" y="7102"/>
                            </a:cubicBezTo>
                            <a:cubicBezTo>
                              <a:pt x="76345" y="8877"/>
                              <a:pt x="79896" y="10653"/>
                              <a:pt x="83447" y="12428"/>
                            </a:cubicBezTo>
                            <a:cubicBezTo>
                              <a:pt x="95876" y="19530"/>
                              <a:pt x="108304" y="30183"/>
                              <a:pt x="117181" y="40836"/>
                            </a:cubicBezTo>
                            <a:cubicBezTo>
                              <a:pt x="122508" y="46162"/>
                              <a:pt x="126059" y="51489"/>
                              <a:pt x="129610" y="58591"/>
                            </a:cubicBezTo>
                            <a:cubicBezTo>
                              <a:pt x="133161" y="65693"/>
                              <a:pt x="136712" y="71019"/>
                              <a:pt x="140263" y="78121"/>
                            </a:cubicBezTo>
                            <a:lnTo>
                              <a:pt x="154466" y="111855"/>
                            </a:lnTo>
                            <a:lnTo>
                              <a:pt x="120732" y="102978"/>
                            </a:lnTo>
                            <a:cubicBezTo>
                              <a:pt x="118957" y="102978"/>
                              <a:pt x="115406" y="101202"/>
                              <a:pt x="111855" y="101202"/>
                            </a:cubicBezTo>
                            <a:lnTo>
                              <a:pt x="101202" y="99427"/>
                            </a:lnTo>
                            <a:cubicBezTo>
                              <a:pt x="94100" y="99427"/>
                              <a:pt x="88774" y="97651"/>
                              <a:pt x="81672" y="97651"/>
                            </a:cubicBezTo>
                            <a:cubicBezTo>
                              <a:pt x="78121" y="97651"/>
                              <a:pt x="76345" y="97651"/>
                              <a:pt x="72795" y="99427"/>
                            </a:cubicBezTo>
                            <a:lnTo>
                              <a:pt x="69244" y="101202"/>
                            </a:lnTo>
                            <a:cubicBezTo>
                              <a:pt x="67468" y="101202"/>
                              <a:pt x="67468" y="102978"/>
                              <a:pt x="65693" y="102978"/>
                            </a:cubicBezTo>
                            <a:cubicBezTo>
                              <a:pt x="63917" y="102978"/>
                              <a:pt x="63917" y="104753"/>
                              <a:pt x="62142" y="104753"/>
                            </a:cubicBezTo>
                            <a:cubicBezTo>
                              <a:pt x="60366" y="106529"/>
                              <a:pt x="60366" y="106529"/>
                              <a:pt x="58591" y="108304"/>
                            </a:cubicBezTo>
                            <a:cubicBezTo>
                              <a:pt x="56815" y="111855"/>
                              <a:pt x="56815" y="115406"/>
                              <a:pt x="55040" y="118957"/>
                            </a:cubicBezTo>
                            <a:cubicBezTo>
                              <a:pt x="53264" y="115406"/>
                              <a:pt x="51489" y="111855"/>
                              <a:pt x="51489" y="106529"/>
                            </a:cubicBezTo>
                            <a:cubicBezTo>
                              <a:pt x="51489" y="104753"/>
                              <a:pt x="51489" y="101202"/>
                              <a:pt x="51489" y="99427"/>
                            </a:cubicBezTo>
                            <a:cubicBezTo>
                              <a:pt x="51489" y="97651"/>
                              <a:pt x="53264" y="94100"/>
                              <a:pt x="53264" y="92325"/>
                            </a:cubicBezTo>
                            <a:cubicBezTo>
                              <a:pt x="55040" y="90549"/>
                              <a:pt x="55040" y="86998"/>
                              <a:pt x="56815" y="85223"/>
                            </a:cubicBezTo>
                            <a:cubicBezTo>
                              <a:pt x="58591" y="83447"/>
                              <a:pt x="60366" y="81672"/>
                              <a:pt x="62142" y="79896"/>
                            </a:cubicBezTo>
                            <a:cubicBezTo>
                              <a:pt x="65693" y="76345"/>
                              <a:pt x="69244" y="74570"/>
                              <a:pt x="74570" y="72794"/>
                            </a:cubicBezTo>
                            <a:cubicBezTo>
                              <a:pt x="83447" y="69243"/>
                              <a:pt x="90549" y="67468"/>
                              <a:pt x="99427" y="65693"/>
                            </a:cubicBezTo>
                            <a:cubicBezTo>
                              <a:pt x="102978" y="65693"/>
                              <a:pt x="108304" y="65693"/>
                              <a:pt x="111855" y="63917"/>
                            </a:cubicBezTo>
                            <a:cubicBezTo>
                              <a:pt x="115406" y="63917"/>
                              <a:pt x="120732" y="63917"/>
                              <a:pt x="124283" y="63917"/>
                            </a:cubicBezTo>
                            <a:lnTo>
                              <a:pt x="104753" y="90549"/>
                            </a:lnTo>
                            <a:cubicBezTo>
                              <a:pt x="101202" y="86998"/>
                              <a:pt x="97651" y="81672"/>
                              <a:pt x="94100" y="76345"/>
                            </a:cubicBezTo>
                            <a:cubicBezTo>
                              <a:pt x="90549" y="71019"/>
                              <a:pt x="86998" y="67468"/>
                              <a:pt x="83447" y="62142"/>
                            </a:cubicBezTo>
                            <a:cubicBezTo>
                              <a:pt x="79896" y="56815"/>
                              <a:pt x="76345" y="53264"/>
                              <a:pt x="72795" y="49713"/>
                            </a:cubicBezTo>
                            <a:cubicBezTo>
                              <a:pt x="69244" y="46162"/>
                              <a:pt x="63917" y="40836"/>
                              <a:pt x="60366" y="37285"/>
                            </a:cubicBezTo>
                            <a:cubicBezTo>
                              <a:pt x="58591" y="35510"/>
                              <a:pt x="56815" y="33734"/>
                              <a:pt x="53264" y="31958"/>
                            </a:cubicBezTo>
                            <a:cubicBezTo>
                              <a:pt x="51489" y="30183"/>
                              <a:pt x="49713" y="28408"/>
                              <a:pt x="46162" y="26632"/>
                            </a:cubicBezTo>
                            <a:cubicBezTo>
                              <a:pt x="44387" y="24857"/>
                              <a:pt x="40836" y="23081"/>
                              <a:pt x="39060" y="21306"/>
                            </a:cubicBezTo>
                            <a:cubicBezTo>
                              <a:pt x="37285" y="19530"/>
                              <a:pt x="33734" y="17755"/>
                              <a:pt x="31959" y="17755"/>
                            </a:cubicBezTo>
                            <a:cubicBezTo>
                              <a:pt x="30183" y="15979"/>
                              <a:pt x="26632" y="15979"/>
                              <a:pt x="23081" y="14204"/>
                            </a:cubicBezTo>
                            <a:cubicBezTo>
                              <a:pt x="19530" y="12428"/>
                              <a:pt x="17755" y="12428"/>
                              <a:pt x="14204" y="12428"/>
                            </a:cubicBezTo>
                            <a:cubicBezTo>
                              <a:pt x="10653" y="12428"/>
                              <a:pt x="8877" y="10653"/>
                              <a:pt x="5326" y="10653"/>
                            </a:cubicBezTo>
                            <a:cubicBezTo>
                              <a:pt x="7102" y="15979"/>
                              <a:pt x="3551" y="15979"/>
                              <a:pt x="0" y="14204"/>
                            </a:cubicBezTo>
                            <a:close/>
                          </a:path>
                        </a:pathLst>
                      </a:custGeom>
                      <a:solidFill>
                        <a:srgbClr val="A65E3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8" name="Graphic 43">
                      <a:extLst>
                        <a:ext uri="{FF2B5EF4-FFF2-40B4-BE49-F238E27FC236}">
                          <a16:creationId xmlns:a16="http://schemas.microsoft.com/office/drawing/2014/main" id="{71F0B945-71B7-04AC-4A7F-3585CC6C7F97}"/>
                        </a:ext>
                      </a:extLst>
                    </p:cNvPr>
                    <p:cNvGrpSpPr/>
                    <p:nvPr/>
                  </p:nvGrpSpPr>
                  <p:grpSpPr>
                    <a:xfrm>
                      <a:off x="3375314" y="1933900"/>
                      <a:ext cx="889640" cy="547350"/>
                      <a:chOff x="3375314" y="1933900"/>
                      <a:chExt cx="889640" cy="547350"/>
                    </a:xfrm>
                  </p:grpSpPr>
                  <p:sp>
                    <p:nvSpPr>
                      <p:cNvPr id="79" name="Freeform: Shape 78">
                        <a:extLst>
                          <a:ext uri="{FF2B5EF4-FFF2-40B4-BE49-F238E27FC236}">
                            <a16:creationId xmlns:a16="http://schemas.microsoft.com/office/drawing/2014/main" id="{E3C4BB84-11BD-634B-1325-265F18860925}"/>
                          </a:ext>
                        </a:extLst>
                      </p:cNvPr>
                      <p:cNvSpPr/>
                      <p:nvPr/>
                    </p:nvSpPr>
                    <p:spPr>
                      <a:xfrm>
                        <a:off x="3982692" y="2014763"/>
                        <a:ext cx="127992" cy="127992"/>
                      </a:xfrm>
                      <a:custGeom>
                        <a:avLst/>
                        <a:gdLst>
                          <a:gd name="connsiteX0" fmla="*/ 127913 w 127992"/>
                          <a:gd name="connsiteY0" fmla="*/ 65772 h 127992"/>
                          <a:gd name="connsiteX1" fmla="*/ 62221 w 127992"/>
                          <a:gd name="connsiteY1" fmla="*/ 127913 h 127992"/>
                          <a:gd name="connsiteX2" fmla="*/ 79 w 127992"/>
                          <a:gd name="connsiteY2" fmla="*/ 62221 h 127992"/>
                          <a:gd name="connsiteX3" fmla="*/ 65772 w 127992"/>
                          <a:gd name="connsiteY3" fmla="*/ 79 h 127992"/>
                          <a:gd name="connsiteX4" fmla="*/ 127913 w 127992"/>
                          <a:gd name="connsiteY4" fmla="*/ 65772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92" h="127992">
                            <a:moveTo>
                              <a:pt x="127913" y="65772"/>
                            </a:moveTo>
                            <a:cubicBezTo>
                              <a:pt x="127913" y="101281"/>
                              <a:pt x="97730" y="129689"/>
                              <a:pt x="62221" y="127913"/>
                            </a:cubicBezTo>
                            <a:cubicBezTo>
                              <a:pt x="26711" y="127913"/>
                              <a:pt x="-1697" y="97730"/>
                              <a:pt x="79" y="62221"/>
                            </a:cubicBezTo>
                            <a:cubicBezTo>
                              <a:pt x="79" y="26711"/>
                              <a:pt x="30262" y="-1697"/>
                              <a:pt x="65772" y="79"/>
                            </a:cubicBezTo>
                            <a:cubicBezTo>
                              <a:pt x="101281" y="1854"/>
                              <a:pt x="129689" y="30262"/>
                              <a:pt x="127913" y="65772"/>
                            </a:cubicBezTo>
                            <a:close/>
                          </a:path>
                        </a:pathLst>
                      </a:custGeom>
                      <a:solidFill>
                        <a:srgbClr val="31273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A2EE27EB-319A-DC37-AEF1-218213105CA1}"/>
                          </a:ext>
                        </a:extLst>
                      </p:cNvPr>
                      <p:cNvSpPr/>
                      <p:nvPr/>
                    </p:nvSpPr>
                    <p:spPr>
                      <a:xfrm>
                        <a:off x="3506865" y="2110639"/>
                        <a:ext cx="127913" cy="127992"/>
                      </a:xfrm>
                      <a:custGeom>
                        <a:avLst/>
                        <a:gdLst>
                          <a:gd name="connsiteX0" fmla="*/ 127913 w 127913"/>
                          <a:gd name="connsiteY0" fmla="*/ 65771 h 127992"/>
                          <a:gd name="connsiteX1" fmla="*/ 62221 w 127913"/>
                          <a:gd name="connsiteY1" fmla="*/ 127913 h 127992"/>
                          <a:gd name="connsiteX2" fmla="*/ 79 w 127913"/>
                          <a:gd name="connsiteY2" fmla="*/ 62221 h 127992"/>
                          <a:gd name="connsiteX3" fmla="*/ 65771 w 127913"/>
                          <a:gd name="connsiteY3" fmla="*/ 79 h 127992"/>
                          <a:gd name="connsiteX4" fmla="*/ 127913 w 127913"/>
                          <a:gd name="connsiteY4" fmla="*/ 65771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13" h="127992">
                            <a:moveTo>
                              <a:pt x="127913" y="65771"/>
                            </a:moveTo>
                            <a:cubicBezTo>
                              <a:pt x="127913" y="101281"/>
                              <a:pt x="97730" y="129689"/>
                              <a:pt x="62221" y="127913"/>
                            </a:cubicBezTo>
                            <a:cubicBezTo>
                              <a:pt x="26711" y="127913"/>
                              <a:pt x="-1697" y="97730"/>
                              <a:pt x="79" y="62221"/>
                            </a:cubicBezTo>
                            <a:cubicBezTo>
                              <a:pt x="79" y="26711"/>
                              <a:pt x="30262" y="-1697"/>
                              <a:pt x="65771" y="79"/>
                            </a:cubicBezTo>
                            <a:cubicBezTo>
                              <a:pt x="101281" y="79"/>
                              <a:pt x="127913" y="30262"/>
                              <a:pt x="127913" y="65771"/>
                            </a:cubicBezTo>
                            <a:close/>
                          </a:path>
                        </a:pathLst>
                      </a:custGeom>
                      <a:solidFill>
                        <a:srgbClr val="31273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DACF3D55-8A41-0891-3028-EB11F467A204}"/>
                          </a:ext>
                        </a:extLst>
                      </p:cNvPr>
                      <p:cNvSpPr/>
                      <p:nvPr/>
                    </p:nvSpPr>
                    <p:spPr>
                      <a:xfrm>
                        <a:off x="3822979" y="2050352"/>
                        <a:ext cx="154466" cy="234362"/>
                      </a:xfrm>
                      <a:custGeom>
                        <a:avLst/>
                        <a:gdLst>
                          <a:gd name="connsiteX0" fmla="*/ 5326 w 154466"/>
                          <a:gd name="connsiteY0" fmla="*/ 0 h 234362"/>
                          <a:gd name="connsiteX1" fmla="*/ 23081 w 154466"/>
                          <a:gd name="connsiteY1" fmla="*/ 23081 h 234362"/>
                          <a:gd name="connsiteX2" fmla="*/ 37285 w 154466"/>
                          <a:gd name="connsiteY2" fmla="*/ 47938 h 234362"/>
                          <a:gd name="connsiteX3" fmla="*/ 60366 w 154466"/>
                          <a:gd name="connsiteY3" fmla="*/ 97651 h 234362"/>
                          <a:gd name="connsiteX4" fmla="*/ 26632 w 154466"/>
                          <a:gd name="connsiteY4" fmla="*/ 81672 h 234362"/>
                          <a:gd name="connsiteX5" fmla="*/ 44387 w 154466"/>
                          <a:gd name="connsiteY5" fmla="*/ 74570 h 234362"/>
                          <a:gd name="connsiteX6" fmla="*/ 62142 w 154466"/>
                          <a:gd name="connsiteY6" fmla="*/ 71019 h 234362"/>
                          <a:gd name="connsiteX7" fmla="*/ 101202 w 154466"/>
                          <a:gd name="connsiteY7" fmla="*/ 71019 h 234362"/>
                          <a:gd name="connsiteX8" fmla="*/ 142038 w 154466"/>
                          <a:gd name="connsiteY8" fmla="*/ 94100 h 234362"/>
                          <a:gd name="connsiteX9" fmla="*/ 152691 w 154466"/>
                          <a:gd name="connsiteY9" fmla="*/ 115406 h 234362"/>
                          <a:gd name="connsiteX10" fmla="*/ 154466 w 154466"/>
                          <a:gd name="connsiteY10" fmla="*/ 129610 h 234362"/>
                          <a:gd name="connsiteX11" fmla="*/ 154466 w 154466"/>
                          <a:gd name="connsiteY11" fmla="*/ 142038 h 234362"/>
                          <a:gd name="connsiteX12" fmla="*/ 136712 w 154466"/>
                          <a:gd name="connsiteY12" fmla="*/ 179323 h 234362"/>
                          <a:gd name="connsiteX13" fmla="*/ 111855 w 154466"/>
                          <a:gd name="connsiteY13" fmla="*/ 204180 h 234362"/>
                          <a:gd name="connsiteX14" fmla="*/ 53264 w 154466"/>
                          <a:gd name="connsiteY14" fmla="*/ 234363 h 234362"/>
                          <a:gd name="connsiteX15" fmla="*/ 88774 w 154466"/>
                          <a:gd name="connsiteY15" fmla="*/ 182874 h 234362"/>
                          <a:gd name="connsiteX16" fmla="*/ 102978 w 154466"/>
                          <a:gd name="connsiteY16" fmla="*/ 158017 h 234362"/>
                          <a:gd name="connsiteX17" fmla="*/ 108304 w 154466"/>
                          <a:gd name="connsiteY17" fmla="*/ 136712 h 234362"/>
                          <a:gd name="connsiteX18" fmla="*/ 108304 w 154466"/>
                          <a:gd name="connsiteY18" fmla="*/ 133161 h 234362"/>
                          <a:gd name="connsiteX19" fmla="*/ 108304 w 154466"/>
                          <a:gd name="connsiteY19" fmla="*/ 131385 h 234362"/>
                          <a:gd name="connsiteX20" fmla="*/ 104753 w 154466"/>
                          <a:gd name="connsiteY20" fmla="*/ 126059 h 234362"/>
                          <a:gd name="connsiteX21" fmla="*/ 92325 w 154466"/>
                          <a:gd name="connsiteY21" fmla="*/ 120732 h 234362"/>
                          <a:gd name="connsiteX22" fmla="*/ 69244 w 154466"/>
                          <a:gd name="connsiteY22" fmla="*/ 120732 h 234362"/>
                          <a:gd name="connsiteX23" fmla="*/ 56815 w 154466"/>
                          <a:gd name="connsiteY23" fmla="*/ 124283 h 234362"/>
                          <a:gd name="connsiteX24" fmla="*/ 44387 w 154466"/>
                          <a:gd name="connsiteY24" fmla="*/ 127834 h 234362"/>
                          <a:gd name="connsiteX25" fmla="*/ 17755 w 154466"/>
                          <a:gd name="connsiteY25" fmla="*/ 136712 h 234362"/>
                          <a:gd name="connsiteX26" fmla="*/ 10653 w 154466"/>
                          <a:gd name="connsiteY26" fmla="*/ 111855 h 234362"/>
                          <a:gd name="connsiteX27" fmla="*/ 1776 w 154466"/>
                          <a:gd name="connsiteY27" fmla="*/ 56815 h 234362"/>
                          <a:gd name="connsiteX28" fmla="*/ 0 w 154466"/>
                          <a:gd name="connsiteY28" fmla="*/ 28408 h 234362"/>
                          <a:gd name="connsiteX29" fmla="*/ 5326 w 154466"/>
                          <a:gd name="connsiteY29" fmla="*/ 0 h 23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466" h="234362">
                            <a:moveTo>
                              <a:pt x="5326" y="0"/>
                            </a:moveTo>
                            <a:cubicBezTo>
                              <a:pt x="12428" y="7102"/>
                              <a:pt x="17755" y="15979"/>
                              <a:pt x="23081" y="23081"/>
                            </a:cubicBezTo>
                            <a:cubicBezTo>
                              <a:pt x="28408" y="30183"/>
                              <a:pt x="33734" y="39061"/>
                              <a:pt x="37285" y="47938"/>
                            </a:cubicBezTo>
                            <a:cubicBezTo>
                              <a:pt x="46162" y="63917"/>
                              <a:pt x="53264" y="81672"/>
                              <a:pt x="60366" y="97651"/>
                            </a:cubicBezTo>
                            <a:lnTo>
                              <a:pt x="26632" y="81672"/>
                            </a:lnTo>
                            <a:cubicBezTo>
                              <a:pt x="33734" y="78121"/>
                              <a:pt x="39061" y="76346"/>
                              <a:pt x="44387" y="74570"/>
                            </a:cubicBezTo>
                            <a:cubicBezTo>
                              <a:pt x="49713" y="72794"/>
                              <a:pt x="56815" y="71019"/>
                              <a:pt x="62142" y="71019"/>
                            </a:cubicBezTo>
                            <a:cubicBezTo>
                              <a:pt x="74570" y="69244"/>
                              <a:pt x="86998" y="67468"/>
                              <a:pt x="101202" y="71019"/>
                            </a:cubicBezTo>
                            <a:cubicBezTo>
                              <a:pt x="115406" y="72794"/>
                              <a:pt x="131385" y="81672"/>
                              <a:pt x="142038" y="94100"/>
                            </a:cubicBezTo>
                            <a:cubicBezTo>
                              <a:pt x="147365" y="101202"/>
                              <a:pt x="150915" y="108304"/>
                              <a:pt x="152691" y="115406"/>
                            </a:cubicBezTo>
                            <a:cubicBezTo>
                              <a:pt x="152691" y="117181"/>
                              <a:pt x="154466" y="126059"/>
                              <a:pt x="154466" y="129610"/>
                            </a:cubicBezTo>
                            <a:cubicBezTo>
                              <a:pt x="154466" y="133161"/>
                              <a:pt x="154466" y="138487"/>
                              <a:pt x="154466" y="142038"/>
                            </a:cubicBezTo>
                            <a:cubicBezTo>
                              <a:pt x="152691" y="158017"/>
                              <a:pt x="145589" y="168670"/>
                              <a:pt x="136712" y="179323"/>
                            </a:cubicBezTo>
                            <a:cubicBezTo>
                              <a:pt x="129610" y="188200"/>
                              <a:pt x="120732" y="197078"/>
                              <a:pt x="111855" y="204180"/>
                            </a:cubicBezTo>
                            <a:cubicBezTo>
                              <a:pt x="94100" y="218384"/>
                              <a:pt x="74570" y="229036"/>
                              <a:pt x="53264" y="234363"/>
                            </a:cubicBezTo>
                            <a:cubicBezTo>
                              <a:pt x="65693" y="216608"/>
                              <a:pt x="78121" y="200629"/>
                              <a:pt x="88774" y="182874"/>
                            </a:cubicBezTo>
                            <a:cubicBezTo>
                              <a:pt x="94100" y="173997"/>
                              <a:pt x="99427" y="166895"/>
                              <a:pt x="102978" y="158017"/>
                            </a:cubicBezTo>
                            <a:cubicBezTo>
                              <a:pt x="106529" y="150915"/>
                              <a:pt x="108304" y="142038"/>
                              <a:pt x="108304" y="136712"/>
                            </a:cubicBezTo>
                            <a:cubicBezTo>
                              <a:pt x="108304" y="134936"/>
                              <a:pt x="108304" y="134936"/>
                              <a:pt x="108304" y="133161"/>
                            </a:cubicBezTo>
                            <a:cubicBezTo>
                              <a:pt x="108304" y="131385"/>
                              <a:pt x="108304" y="134936"/>
                              <a:pt x="108304" y="131385"/>
                            </a:cubicBezTo>
                            <a:cubicBezTo>
                              <a:pt x="106529" y="129610"/>
                              <a:pt x="104753" y="126059"/>
                              <a:pt x="104753" y="126059"/>
                            </a:cubicBezTo>
                            <a:cubicBezTo>
                              <a:pt x="101202" y="122508"/>
                              <a:pt x="97651" y="120732"/>
                              <a:pt x="92325" y="120732"/>
                            </a:cubicBezTo>
                            <a:cubicBezTo>
                              <a:pt x="86998" y="118957"/>
                              <a:pt x="78121" y="120732"/>
                              <a:pt x="69244" y="120732"/>
                            </a:cubicBezTo>
                            <a:cubicBezTo>
                              <a:pt x="65693" y="120732"/>
                              <a:pt x="60366" y="122508"/>
                              <a:pt x="56815" y="124283"/>
                            </a:cubicBezTo>
                            <a:cubicBezTo>
                              <a:pt x="53264" y="126059"/>
                              <a:pt x="47938" y="127834"/>
                              <a:pt x="44387" y="127834"/>
                            </a:cubicBezTo>
                            <a:lnTo>
                              <a:pt x="17755" y="136712"/>
                            </a:lnTo>
                            <a:lnTo>
                              <a:pt x="10653" y="111855"/>
                            </a:lnTo>
                            <a:cubicBezTo>
                              <a:pt x="5326" y="94100"/>
                              <a:pt x="3551" y="76346"/>
                              <a:pt x="1776" y="56815"/>
                            </a:cubicBezTo>
                            <a:cubicBezTo>
                              <a:pt x="1776" y="47938"/>
                              <a:pt x="0" y="37285"/>
                              <a:pt x="0" y="28408"/>
                            </a:cubicBezTo>
                            <a:cubicBezTo>
                              <a:pt x="3551" y="19530"/>
                              <a:pt x="3551" y="8877"/>
                              <a:pt x="5326" y="0"/>
                            </a:cubicBezTo>
                            <a:close/>
                          </a:path>
                        </a:pathLst>
                      </a:custGeom>
                      <a:solidFill>
                        <a:srgbClr val="BD573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09A593F-C9AF-2E2A-B892-D56AE66634BC}"/>
                          </a:ext>
                        </a:extLst>
                      </p:cNvPr>
                      <p:cNvSpPr/>
                      <p:nvPr/>
                    </p:nvSpPr>
                    <p:spPr>
                      <a:xfrm>
                        <a:off x="3946171" y="1933900"/>
                        <a:ext cx="161163" cy="70955"/>
                      </a:xfrm>
                      <a:custGeom>
                        <a:avLst/>
                        <a:gdLst>
                          <a:gd name="connsiteX0" fmla="*/ 152007 w 161163"/>
                          <a:gd name="connsiteY0" fmla="*/ 18801 h 70955"/>
                          <a:gd name="connsiteX1" fmla="*/ 47254 w 161163"/>
                          <a:gd name="connsiteY1" fmla="*/ 6372 h 70955"/>
                          <a:gd name="connsiteX2" fmla="*/ 4642 w 161163"/>
                          <a:gd name="connsiteY2" fmla="*/ 64963 h 70955"/>
                          <a:gd name="connsiteX3" fmla="*/ 17070 w 161163"/>
                          <a:gd name="connsiteY3" fmla="*/ 70289 h 70955"/>
                          <a:gd name="connsiteX4" fmla="*/ 130701 w 161163"/>
                          <a:gd name="connsiteY4" fmla="*/ 56085 h 70955"/>
                          <a:gd name="connsiteX5" fmla="*/ 152007 w 161163"/>
                          <a:gd name="connsiteY5" fmla="*/ 18801 h 70955"/>
                          <a:gd name="connsiteX6" fmla="*/ 152007 w 161163"/>
                          <a:gd name="connsiteY6" fmla="*/ 18801 h 7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63" h="70955">
                            <a:moveTo>
                              <a:pt x="152007" y="18801"/>
                            </a:moveTo>
                            <a:cubicBezTo>
                              <a:pt x="121824" y="-2505"/>
                              <a:pt x="82763" y="-4281"/>
                              <a:pt x="47254" y="6372"/>
                            </a:cubicBezTo>
                            <a:cubicBezTo>
                              <a:pt x="24172" y="13474"/>
                              <a:pt x="-13113" y="36555"/>
                              <a:pt x="4642" y="64963"/>
                            </a:cubicBezTo>
                            <a:cubicBezTo>
                              <a:pt x="8193" y="70289"/>
                              <a:pt x="11744" y="72065"/>
                              <a:pt x="17070" y="70289"/>
                            </a:cubicBezTo>
                            <a:cubicBezTo>
                              <a:pt x="56131" y="63187"/>
                              <a:pt x="88089" y="36555"/>
                              <a:pt x="130701" y="56085"/>
                            </a:cubicBezTo>
                            <a:cubicBezTo>
                              <a:pt x="153782" y="66738"/>
                              <a:pt x="173312" y="34780"/>
                              <a:pt x="152007" y="18801"/>
                            </a:cubicBezTo>
                            <a:lnTo>
                              <a:pt x="152007" y="18801"/>
                            </a:ln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97DEF0F-31AC-EFA4-05AD-3BFE74CE380E}"/>
                          </a:ext>
                        </a:extLst>
                      </p:cNvPr>
                      <p:cNvSpPr/>
                      <p:nvPr/>
                    </p:nvSpPr>
                    <p:spPr>
                      <a:xfrm>
                        <a:off x="3472318" y="2023419"/>
                        <a:ext cx="159438" cy="83748"/>
                      </a:xfrm>
                      <a:custGeom>
                        <a:avLst/>
                        <a:gdLst>
                          <a:gd name="connsiteX0" fmla="*/ 148256 w 159438"/>
                          <a:gd name="connsiteY0" fmla="*/ 10953 h 83748"/>
                          <a:gd name="connsiteX1" fmla="*/ 39952 w 159438"/>
                          <a:gd name="connsiteY1" fmla="*/ 14504 h 83748"/>
                          <a:gd name="connsiteX2" fmla="*/ 7993 w 159438"/>
                          <a:gd name="connsiteY2" fmla="*/ 80197 h 83748"/>
                          <a:gd name="connsiteX3" fmla="*/ 18646 w 159438"/>
                          <a:gd name="connsiteY3" fmla="*/ 83748 h 83748"/>
                          <a:gd name="connsiteX4" fmla="*/ 130501 w 159438"/>
                          <a:gd name="connsiteY4" fmla="*/ 50014 h 83748"/>
                          <a:gd name="connsiteX5" fmla="*/ 148256 w 159438"/>
                          <a:gd name="connsiteY5" fmla="*/ 10953 h 83748"/>
                          <a:gd name="connsiteX6" fmla="*/ 148256 w 159438"/>
                          <a:gd name="connsiteY6" fmla="*/ 10953 h 8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438" h="83748">
                            <a:moveTo>
                              <a:pt x="148256" y="10953"/>
                            </a:moveTo>
                            <a:cubicBezTo>
                              <a:pt x="112746" y="-5026"/>
                              <a:pt x="75461" y="-3250"/>
                              <a:pt x="39952" y="14504"/>
                            </a:cubicBezTo>
                            <a:cubicBezTo>
                              <a:pt x="16871" y="25157"/>
                              <a:pt x="-15088" y="55340"/>
                              <a:pt x="7993" y="80197"/>
                            </a:cubicBezTo>
                            <a:cubicBezTo>
                              <a:pt x="9769" y="83748"/>
                              <a:pt x="15095" y="83748"/>
                              <a:pt x="18646" y="83748"/>
                            </a:cubicBezTo>
                            <a:cubicBezTo>
                              <a:pt x="57707" y="69544"/>
                              <a:pt x="86114" y="37586"/>
                              <a:pt x="130501" y="50014"/>
                            </a:cubicBezTo>
                            <a:cubicBezTo>
                              <a:pt x="155358" y="55340"/>
                              <a:pt x="171337" y="21606"/>
                              <a:pt x="148256" y="10953"/>
                            </a:cubicBezTo>
                            <a:lnTo>
                              <a:pt x="148256" y="10953"/>
                            </a:ln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D17547C-F3DF-1CAA-88E4-7AB4AD608E5E}"/>
                          </a:ext>
                        </a:extLst>
                      </p:cNvPr>
                      <p:cNvSpPr/>
                      <p:nvPr/>
                    </p:nvSpPr>
                    <p:spPr>
                      <a:xfrm>
                        <a:off x="3375314" y="2244833"/>
                        <a:ext cx="200756" cy="145892"/>
                      </a:xfrm>
                      <a:custGeom>
                        <a:avLst/>
                        <a:gdLst>
                          <a:gd name="connsiteX0" fmla="*/ 65938 w 200756"/>
                          <a:gd name="connsiteY0" fmla="*/ 6148 h 145892"/>
                          <a:gd name="connsiteX1" fmla="*/ 195548 w 200756"/>
                          <a:gd name="connsiteY1" fmla="*/ 91370 h 145892"/>
                          <a:gd name="connsiteX2" fmla="*/ 10898 w 200756"/>
                          <a:gd name="connsiteY2" fmla="*/ 112676 h 145892"/>
                          <a:gd name="connsiteX3" fmla="*/ 65938 w 200756"/>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756" h="145892">
                            <a:moveTo>
                              <a:pt x="65938" y="6148"/>
                            </a:moveTo>
                            <a:cubicBezTo>
                              <a:pt x="129855" y="-13383"/>
                              <a:pt x="223955" y="13249"/>
                              <a:pt x="195548" y="91370"/>
                            </a:cubicBezTo>
                            <a:cubicBezTo>
                              <a:pt x="167140" y="139308"/>
                              <a:pt x="60611" y="174818"/>
                              <a:pt x="10898" y="112676"/>
                            </a:cubicBezTo>
                            <a:cubicBezTo>
                              <a:pt x="-21060" y="66514"/>
                              <a:pt x="23326" y="18576"/>
                              <a:pt x="65938" y="6148"/>
                            </a:cubicBezTo>
                            <a:close/>
                          </a:path>
                        </a:pathLst>
                      </a:custGeom>
                      <a:solidFill>
                        <a:srgbClr val="D465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F208B0C0-70F7-8A11-33CE-386324D5845E}"/>
                          </a:ext>
                        </a:extLst>
                      </p:cNvPr>
                      <p:cNvSpPr/>
                      <p:nvPr/>
                    </p:nvSpPr>
                    <p:spPr>
                      <a:xfrm>
                        <a:off x="4064933" y="2122325"/>
                        <a:ext cx="200021" cy="145892"/>
                      </a:xfrm>
                      <a:custGeom>
                        <a:avLst/>
                        <a:gdLst>
                          <a:gd name="connsiteX0" fmla="*/ 65203 w 200021"/>
                          <a:gd name="connsiteY0" fmla="*/ 6148 h 145892"/>
                          <a:gd name="connsiteX1" fmla="*/ 194813 w 200021"/>
                          <a:gd name="connsiteY1" fmla="*/ 91370 h 145892"/>
                          <a:gd name="connsiteX2" fmla="*/ 10164 w 200021"/>
                          <a:gd name="connsiteY2" fmla="*/ 112676 h 145892"/>
                          <a:gd name="connsiteX3" fmla="*/ 65203 w 200021"/>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021" h="145892">
                            <a:moveTo>
                              <a:pt x="65203" y="6148"/>
                            </a:moveTo>
                            <a:cubicBezTo>
                              <a:pt x="129120" y="-13383"/>
                              <a:pt x="223221" y="13249"/>
                              <a:pt x="194813" y="91370"/>
                            </a:cubicBezTo>
                            <a:cubicBezTo>
                              <a:pt x="166405" y="139308"/>
                              <a:pt x="59877" y="174818"/>
                              <a:pt x="10164" y="112676"/>
                            </a:cubicBezTo>
                            <a:cubicBezTo>
                              <a:pt x="-20020" y="66514"/>
                              <a:pt x="22592" y="18576"/>
                              <a:pt x="65203" y="6148"/>
                            </a:cubicBezTo>
                            <a:close/>
                          </a:path>
                        </a:pathLst>
                      </a:custGeom>
                      <a:solidFill>
                        <a:srgbClr val="D465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Graphic 43">
                        <a:extLst>
                          <a:ext uri="{FF2B5EF4-FFF2-40B4-BE49-F238E27FC236}">
                            <a16:creationId xmlns:a16="http://schemas.microsoft.com/office/drawing/2014/main" id="{30D8A4ED-071D-F272-290C-0227CDA443AF}"/>
                          </a:ext>
                        </a:extLst>
                      </p:cNvPr>
                      <p:cNvGrpSpPr/>
                      <p:nvPr/>
                    </p:nvGrpSpPr>
                    <p:grpSpPr>
                      <a:xfrm>
                        <a:off x="3661164" y="2280736"/>
                        <a:ext cx="305350" cy="200514"/>
                        <a:chOff x="3661164" y="2280736"/>
                        <a:chExt cx="305350" cy="200514"/>
                      </a:xfrm>
                    </p:grpSpPr>
                    <p:sp>
                      <p:nvSpPr>
                        <p:cNvPr id="87" name="Freeform: Shape 86">
                          <a:extLst>
                            <a:ext uri="{FF2B5EF4-FFF2-40B4-BE49-F238E27FC236}">
                              <a16:creationId xmlns:a16="http://schemas.microsoft.com/office/drawing/2014/main" id="{2E0DF061-217B-143E-DF74-FF5F8A17B2B0}"/>
                            </a:ext>
                          </a:extLst>
                        </p:cNvPr>
                        <p:cNvSpPr/>
                        <p:nvPr/>
                      </p:nvSpPr>
                      <p:spPr>
                        <a:xfrm>
                          <a:off x="3661164" y="2281338"/>
                          <a:ext cx="305350" cy="199912"/>
                        </a:xfrm>
                        <a:custGeom>
                          <a:avLst/>
                          <a:gdLst>
                            <a:gd name="connsiteX0" fmla="*/ 300302 w 305350"/>
                            <a:gd name="connsiteY0" fmla="*/ 83273 h 199912"/>
                            <a:gd name="connsiteX1" fmla="*/ 174243 w 305350"/>
                            <a:gd name="connsiteY1" fmla="*/ 45988 h 199912"/>
                            <a:gd name="connsiteX2" fmla="*/ 19777 w 305350"/>
                            <a:gd name="connsiteY2" fmla="*/ 10478 h 199912"/>
                            <a:gd name="connsiteX3" fmla="*/ 124530 w 305350"/>
                            <a:gd name="connsiteY3" fmla="*/ 196903 h 199912"/>
                            <a:gd name="connsiteX4" fmla="*/ 300302 w 305350"/>
                            <a:gd name="connsiteY4" fmla="*/ 83273 h 199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350" h="199912">
                              <a:moveTo>
                                <a:pt x="300302" y="83273"/>
                              </a:moveTo>
                              <a:cubicBezTo>
                                <a:pt x="273670" y="30009"/>
                                <a:pt x="223956" y="51314"/>
                                <a:pt x="174243" y="45988"/>
                              </a:cubicBezTo>
                              <a:cubicBezTo>
                                <a:pt x="122754" y="40662"/>
                                <a:pt x="64164" y="-25031"/>
                                <a:pt x="19777" y="10478"/>
                              </a:cubicBezTo>
                              <a:cubicBezTo>
                                <a:pt x="-24610" y="45988"/>
                                <a:pt x="3798" y="177373"/>
                                <a:pt x="124530" y="196903"/>
                              </a:cubicBezTo>
                              <a:cubicBezTo>
                                <a:pt x="245262" y="216434"/>
                                <a:pt x="326934" y="136537"/>
                                <a:pt x="300302" y="83273"/>
                              </a:cubicBezTo>
                              <a:close/>
                            </a:path>
                          </a:pathLst>
                        </a:custGeom>
                        <a:solidFill>
                          <a:srgbClr val="DB362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634D006B-CE0B-DC91-DC89-AC84CD9F3894}"/>
                            </a:ext>
                          </a:extLst>
                        </p:cNvPr>
                        <p:cNvSpPr/>
                        <p:nvPr/>
                      </p:nvSpPr>
                      <p:spPr>
                        <a:xfrm>
                          <a:off x="3704022" y="2280736"/>
                          <a:ext cx="248566" cy="101071"/>
                        </a:xfrm>
                        <a:custGeom>
                          <a:avLst/>
                          <a:gdLst>
                            <a:gd name="connsiteX0" fmla="*/ 8877 w 248566"/>
                            <a:gd name="connsiteY0" fmla="*/ 34161 h 101071"/>
                            <a:gd name="connsiteX1" fmla="*/ 0 w 248566"/>
                            <a:gd name="connsiteY1" fmla="*/ 427 h 101071"/>
                            <a:gd name="connsiteX2" fmla="*/ 131385 w 248566"/>
                            <a:gd name="connsiteY2" fmla="*/ 46589 h 101071"/>
                            <a:gd name="connsiteX3" fmla="*/ 248567 w 248566"/>
                            <a:gd name="connsiteY3" fmla="*/ 69671 h 101071"/>
                            <a:gd name="connsiteX4" fmla="*/ 232587 w 248566"/>
                            <a:gd name="connsiteY4" fmla="*/ 78548 h 101071"/>
                            <a:gd name="connsiteX5" fmla="*/ 8877 w 248566"/>
                            <a:gd name="connsiteY5" fmla="*/ 34161 h 10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566" h="101071">
                              <a:moveTo>
                                <a:pt x="8877" y="34161"/>
                              </a:moveTo>
                              <a:cubicBezTo>
                                <a:pt x="3551" y="23508"/>
                                <a:pt x="0" y="11080"/>
                                <a:pt x="0" y="427"/>
                              </a:cubicBezTo>
                              <a:cubicBezTo>
                                <a:pt x="40836" y="-4899"/>
                                <a:pt x="88774" y="41263"/>
                                <a:pt x="131385" y="46589"/>
                              </a:cubicBezTo>
                              <a:cubicBezTo>
                                <a:pt x="177548" y="51916"/>
                                <a:pt x="220159" y="35937"/>
                                <a:pt x="248567" y="69671"/>
                              </a:cubicBezTo>
                              <a:cubicBezTo>
                                <a:pt x="243240" y="73221"/>
                                <a:pt x="237914" y="74997"/>
                                <a:pt x="232587" y="78548"/>
                              </a:cubicBezTo>
                              <a:cubicBezTo>
                                <a:pt x="142038" y="121159"/>
                                <a:pt x="40836" y="101629"/>
                                <a:pt x="8877" y="34161"/>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89" name="Freeform: Shape 88">
                    <a:extLst>
                      <a:ext uri="{FF2B5EF4-FFF2-40B4-BE49-F238E27FC236}">
                        <a16:creationId xmlns:a16="http://schemas.microsoft.com/office/drawing/2014/main" id="{8324BB0B-15CF-A9F0-CBF1-357BAB71B65A}"/>
                      </a:ext>
                    </a:extLst>
                  </p:cNvPr>
                  <p:cNvSpPr/>
                  <p:nvPr/>
                </p:nvSpPr>
                <p:spPr>
                  <a:xfrm>
                    <a:off x="2974295" y="1433442"/>
                    <a:ext cx="1208599" cy="764517"/>
                  </a:xfrm>
                  <a:custGeom>
                    <a:avLst/>
                    <a:gdLst>
                      <a:gd name="connsiteX0" fmla="*/ 1205554 w 1208599"/>
                      <a:gd name="connsiteY0" fmla="*/ 338160 h 764517"/>
                      <a:gd name="connsiteX1" fmla="*/ 1045761 w 1208599"/>
                      <a:gd name="connsiteY1" fmla="*/ 403853 h 764517"/>
                      <a:gd name="connsiteX2" fmla="*/ 916152 w 1208599"/>
                      <a:gd name="connsiteY2" fmla="*/ 549442 h 764517"/>
                      <a:gd name="connsiteX3" fmla="*/ 754583 w 1208599"/>
                      <a:gd name="connsiteY3" fmla="*/ 501504 h 764517"/>
                      <a:gd name="connsiteX4" fmla="*/ 593015 w 1208599"/>
                      <a:gd name="connsiteY4" fmla="*/ 602706 h 764517"/>
                      <a:gd name="connsiteX5" fmla="*/ 477609 w 1208599"/>
                      <a:gd name="connsiteY5" fmla="*/ 542340 h 764517"/>
                      <a:gd name="connsiteX6" fmla="*/ 324918 w 1208599"/>
                      <a:gd name="connsiteY6" fmla="*/ 760723 h 764517"/>
                      <a:gd name="connsiteX7" fmla="*/ 108310 w 1208599"/>
                      <a:gd name="connsiteY7" fmla="*/ 631114 h 764517"/>
                      <a:gd name="connsiteX8" fmla="*/ 6 w 1208599"/>
                      <a:gd name="connsiteY8" fmla="*/ 444689 h 764517"/>
                      <a:gd name="connsiteX9" fmla="*/ 582362 w 1208599"/>
                      <a:gd name="connsiteY9" fmla="*/ 45207 h 764517"/>
                      <a:gd name="connsiteX10" fmla="*/ 1205554 w 1208599"/>
                      <a:gd name="connsiteY10" fmla="*/ 338160 h 76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599" h="764517">
                        <a:moveTo>
                          <a:pt x="1205554" y="338160"/>
                        </a:moveTo>
                        <a:cubicBezTo>
                          <a:pt x="1168269" y="426934"/>
                          <a:pt x="1045761" y="403853"/>
                          <a:pt x="1045761" y="403853"/>
                        </a:cubicBezTo>
                        <a:cubicBezTo>
                          <a:pt x="1045761" y="403853"/>
                          <a:pt x="1045761" y="513932"/>
                          <a:pt x="916152" y="549442"/>
                        </a:cubicBezTo>
                        <a:cubicBezTo>
                          <a:pt x="784766" y="584951"/>
                          <a:pt x="754583" y="501504"/>
                          <a:pt x="754583" y="501504"/>
                        </a:cubicBezTo>
                        <a:cubicBezTo>
                          <a:pt x="754583" y="501504"/>
                          <a:pt x="724400" y="599155"/>
                          <a:pt x="593015" y="602706"/>
                        </a:cubicBezTo>
                        <a:cubicBezTo>
                          <a:pt x="461630" y="606257"/>
                          <a:pt x="477609" y="542340"/>
                          <a:pt x="477609" y="542340"/>
                        </a:cubicBezTo>
                        <a:cubicBezTo>
                          <a:pt x="477609" y="542340"/>
                          <a:pt x="486486" y="730540"/>
                          <a:pt x="324918" y="760723"/>
                        </a:cubicBezTo>
                        <a:cubicBezTo>
                          <a:pt x="163350" y="790906"/>
                          <a:pt x="108310" y="631114"/>
                          <a:pt x="108310" y="631114"/>
                        </a:cubicBezTo>
                        <a:cubicBezTo>
                          <a:pt x="108310" y="631114"/>
                          <a:pt x="6" y="586727"/>
                          <a:pt x="6" y="444689"/>
                        </a:cubicBezTo>
                        <a:cubicBezTo>
                          <a:pt x="-1769" y="302651"/>
                          <a:pt x="385284" y="144633"/>
                          <a:pt x="582362" y="45207"/>
                        </a:cubicBezTo>
                        <a:cubicBezTo>
                          <a:pt x="932131" y="-128790"/>
                          <a:pt x="1242839" y="249386"/>
                          <a:pt x="1205554" y="338160"/>
                        </a:cubicBez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0" name="Graphic 43">
                    <a:extLst>
                      <a:ext uri="{FF2B5EF4-FFF2-40B4-BE49-F238E27FC236}">
                        <a16:creationId xmlns:a16="http://schemas.microsoft.com/office/drawing/2014/main" id="{7747411B-18FF-3CB9-B2AB-5BA4EC11A01C}"/>
                      </a:ext>
                    </a:extLst>
                  </p:cNvPr>
                  <p:cNvGrpSpPr/>
                  <p:nvPr/>
                </p:nvGrpSpPr>
                <p:grpSpPr>
                  <a:xfrm>
                    <a:off x="3334107" y="1228322"/>
                    <a:ext cx="849875" cy="776483"/>
                    <a:chOff x="3334107" y="1228322"/>
                    <a:chExt cx="849875" cy="776483"/>
                  </a:xfrm>
                  <a:solidFill>
                    <a:srgbClr val="855231"/>
                  </a:solidFill>
                </p:grpSpPr>
                <p:sp>
                  <p:nvSpPr>
                    <p:cNvPr id="91" name="Freeform: Shape 90">
                      <a:extLst>
                        <a:ext uri="{FF2B5EF4-FFF2-40B4-BE49-F238E27FC236}">
                          <a16:creationId xmlns:a16="http://schemas.microsoft.com/office/drawing/2014/main" id="{8AD2CBE5-460C-C972-18B5-7E374CA21D14}"/>
                        </a:ext>
                      </a:extLst>
                    </p:cNvPr>
                    <p:cNvSpPr/>
                    <p:nvPr/>
                  </p:nvSpPr>
                  <p:spPr>
                    <a:xfrm>
                      <a:off x="3861812" y="1643306"/>
                      <a:ext cx="101034" cy="233276"/>
                    </a:xfrm>
                    <a:custGeom>
                      <a:avLst/>
                      <a:gdLst>
                        <a:gd name="connsiteX0" fmla="*/ 76573 w 101034"/>
                        <a:gd name="connsiteY0" fmla="*/ 9339 h 233276"/>
                        <a:gd name="connsiteX1" fmla="*/ 42839 w 101034"/>
                        <a:gd name="connsiteY1" fmla="*/ 23543 h 233276"/>
                        <a:gd name="connsiteX2" fmla="*/ 41063 w 101034"/>
                        <a:gd name="connsiteY2" fmla="*/ 144275 h 233276"/>
                        <a:gd name="connsiteX3" fmla="*/ 227 w 101034"/>
                        <a:gd name="connsiteY3" fmla="*/ 215294 h 233276"/>
                        <a:gd name="connsiteX4" fmla="*/ 17982 w 101034"/>
                        <a:gd name="connsiteY4" fmla="*/ 233049 h 233276"/>
                        <a:gd name="connsiteX5" fmla="*/ 92552 w 101034"/>
                        <a:gd name="connsiteY5" fmla="*/ 154928 h 233276"/>
                        <a:gd name="connsiteX6" fmla="*/ 76573 w 101034"/>
                        <a:gd name="connsiteY6" fmla="*/ 9339 h 23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34" h="233276">
                          <a:moveTo>
                            <a:pt x="76573" y="9339"/>
                          </a:moveTo>
                          <a:cubicBezTo>
                            <a:pt x="67695" y="-10191"/>
                            <a:pt x="35737" y="4012"/>
                            <a:pt x="42839" y="23543"/>
                          </a:cubicBezTo>
                          <a:cubicBezTo>
                            <a:pt x="58818" y="66154"/>
                            <a:pt x="60594" y="101664"/>
                            <a:pt x="41063" y="144275"/>
                          </a:cubicBezTo>
                          <a:cubicBezTo>
                            <a:pt x="28635" y="169132"/>
                            <a:pt x="5554" y="185111"/>
                            <a:pt x="227" y="215294"/>
                          </a:cubicBezTo>
                          <a:cubicBezTo>
                            <a:pt x="-1548" y="225947"/>
                            <a:pt x="7329" y="234824"/>
                            <a:pt x="17982" y="233049"/>
                          </a:cubicBezTo>
                          <a:cubicBezTo>
                            <a:pt x="58818" y="224172"/>
                            <a:pt x="78348" y="190437"/>
                            <a:pt x="92552" y="154928"/>
                          </a:cubicBezTo>
                          <a:cubicBezTo>
                            <a:pt x="110307" y="101664"/>
                            <a:pt x="97879" y="55501"/>
                            <a:pt x="76573" y="9339"/>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85951D07-400C-A5FB-8140-F372D5832738}"/>
                        </a:ext>
                      </a:extLst>
                    </p:cNvPr>
                    <p:cNvSpPr/>
                    <p:nvPr/>
                  </p:nvSpPr>
                  <p:spPr>
                    <a:xfrm>
                      <a:off x="4027817" y="1424995"/>
                      <a:ext cx="156165" cy="245632"/>
                    </a:xfrm>
                    <a:custGeom>
                      <a:avLst/>
                      <a:gdLst>
                        <a:gd name="connsiteX0" fmla="*/ 15321 w 156165"/>
                        <a:gd name="connsiteY0" fmla="*/ 389 h 245632"/>
                        <a:gd name="connsiteX1" fmla="*/ 15321 w 156165"/>
                        <a:gd name="connsiteY1" fmla="*/ 32348 h 245632"/>
                        <a:gd name="connsiteX2" fmla="*/ 105870 w 156165"/>
                        <a:gd name="connsiteY2" fmla="*/ 129999 h 245632"/>
                        <a:gd name="connsiteX3" fmla="*/ 65034 w 156165"/>
                        <a:gd name="connsiteY3" fmla="*/ 227650 h 245632"/>
                        <a:gd name="connsiteX4" fmla="*/ 82789 w 156165"/>
                        <a:gd name="connsiteY4" fmla="*/ 245405 h 245632"/>
                        <a:gd name="connsiteX5" fmla="*/ 15321 w 156165"/>
                        <a:gd name="connsiteY5" fmla="*/ 389 h 24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165" h="245632">
                          <a:moveTo>
                            <a:pt x="15321" y="389"/>
                          </a:moveTo>
                          <a:cubicBezTo>
                            <a:pt x="-4210" y="2165"/>
                            <a:pt x="-5985" y="30572"/>
                            <a:pt x="15321" y="32348"/>
                          </a:cubicBezTo>
                          <a:cubicBezTo>
                            <a:pt x="63259" y="34123"/>
                            <a:pt x="105870" y="82061"/>
                            <a:pt x="105870" y="129999"/>
                          </a:cubicBezTo>
                          <a:cubicBezTo>
                            <a:pt x="105870" y="163733"/>
                            <a:pt x="73911" y="195691"/>
                            <a:pt x="65034" y="227650"/>
                          </a:cubicBezTo>
                          <a:cubicBezTo>
                            <a:pt x="61483" y="238303"/>
                            <a:pt x="72136" y="247180"/>
                            <a:pt x="82789" y="245405"/>
                          </a:cubicBezTo>
                          <a:cubicBezTo>
                            <a:pt x="219500" y="201018"/>
                            <a:pt x="146706" y="-10264"/>
                            <a:pt x="15321" y="389"/>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714AA47C-E2AC-3E45-30D5-29755B528BD9}"/>
                        </a:ext>
                      </a:extLst>
                    </p:cNvPr>
                    <p:cNvSpPr/>
                    <p:nvPr/>
                  </p:nvSpPr>
                  <p:spPr>
                    <a:xfrm>
                      <a:off x="3686260" y="1228322"/>
                      <a:ext cx="242397" cy="110500"/>
                    </a:xfrm>
                    <a:custGeom>
                      <a:avLst/>
                      <a:gdLst>
                        <a:gd name="connsiteX0" fmla="*/ 149147 w 242397"/>
                        <a:gd name="connsiteY0" fmla="*/ 3536 h 110500"/>
                        <a:gd name="connsiteX1" fmla="*/ 3558 w 242397"/>
                        <a:gd name="connsiteY1" fmla="*/ 72779 h 110500"/>
                        <a:gd name="connsiteX2" fmla="*/ 35517 w 242397"/>
                        <a:gd name="connsiteY2" fmla="*/ 97636 h 110500"/>
                        <a:gd name="connsiteX3" fmla="*/ 149147 w 242397"/>
                        <a:gd name="connsiteY3" fmla="*/ 63902 h 110500"/>
                        <a:gd name="connsiteX4" fmla="*/ 220166 w 242397"/>
                        <a:gd name="connsiteY4" fmla="*/ 110064 h 110500"/>
                        <a:gd name="connsiteX5" fmla="*/ 241472 w 242397"/>
                        <a:gd name="connsiteY5" fmla="*/ 97636 h 110500"/>
                        <a:gd name="connsiteX6" fmla="*/ 149147 w 242397"/>
                        <a:gd name="connsiteY6" fmla="*/ 3536 h 11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397" h="110500">
                          <a:moveTo>
                            <a:pt x="149147" y="3536"/>
                          </a:moveTo>
                          <a:cubicBezTo>
                            <a:pt x="92332" y="-12444"/>
                            <a:pt x="33741" y="28392"/>
                            <a:pt x="3558" y="72779"/>
                          </a:cubicBezTo>
                          <a:cubicBezTo>
                            <a:pt x="-10645" y="92309"/>
                            <a:pt x="21313" y="115391"/>
                            <a:pt x="35517" y="97636"/>
                          </a:cubicBezTo>
                          <a:cubicBezTo>
                            <a:pt x="65700" y="63902"/>
                            <a:pt x="106536" y="42596"/>
                            <a:pt x="149147" y="63902"/>
                          </a:cubicBezTo>
                          <a:cubicBezTo>
                            <a:pt x="175780" y="76330"/>
                            <a:pt x="189983" y="104738"/>
                            <a:pt x="220166" y="110064"/>
                          </a:cubicBezTo>
                          <a:cubicBezTo>
                            <a:pt x="229044" y="111840"/>
                            <a:pt x="239697" y="108289"/>
                            <a:pt x="241472" y="97636"/>
                          </a:cubicBezTo>
                          <a:cubicBezTo>
                            <a:pt x="250349" y="44372"/>
                            <a:pt x="193534" y="14189"/>
                            <a:pt x="149147" y="3536"/>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A609A81F-DCEB-3A9E-47A2-C0CD5B4C1DC4}"/>
                        </a:ext>
                      </a:extLst>
                    </p:cNvPr>
                    <p:cNvSpPr/>
                    <p:nvPr/>
                  </p:nvSpPr>
                  <p:spPr>
                    <a:xfrm>
                      <a:off x="3603180" y="1503773"/>
                      <a:ext cx="146108" cy="296230"/>
                    </a:xfrm>
                    <a:custGeom>
                      <a:avLst/>
                      <a:gdLst>
                        <a:gd name="connsiteX0" fmla="*/ 143454 w 146108"/>
                        <a:gd name="connsiteY0" fmla="*/ 145322 h 296230"/>
                        <a:gd name="connsiteX1" fmla="*/ 31599 w 146108"/>
                        <a:gd name="connsiteY1" fmla="*/ 3284 h 296230"/>
                        <a:gd name="connsiteX2" fmla="*/ 10293 w 146108"/>
                        <a:gd name="connsiteY2" fmla="*/ 40569 h 296230"/>
                        <a:gd name="connsiteX3" fmla="*/ 86638 w 146108"/>
                        <a:gd name="connsiteY3" fmla="*/ 168403 h 296230"/>
                        <a:gd name="connsiteX4" fmla="*/ 51129 w 146108"/>
                        <a:gd name="connsiteY4" fmla="*/ 278482 h 296230"/>
                        <a:gd name="connsiteX5" fmla="*/ 77761 w 146108"/>
                        <a:gd name="connsiteY5" fmla="*/ 294462 h 296230"/>
                        <a:gd name="connsiteX6" fmla="*/ 143454 w 146108"/>
                        <a:gd name="connsiteY6" fmla="*/ 145322 h 29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08" h="296230">
                          <a:moveTo>
                            <a:pt x="143454" y="145322"/>
                          </a:moveTo>
                          <a:cubicBezTo>
                            <a:pt x="131025" y="81405"/>
                            <a:pt x="88414" y="33467"/>
                            <a:pt x="31599" y="3284"/>
                          </a:cubicBezTo>
                          <a:cubicBezTo>
                            <a:pt x="6742" y="-10920"/>
                            <a:pt x="-12788" y="24589"/>
                            <a:pt x="10293" y="40569"/>
                          </a:cubicBezTo>
                          <a:cubicBezTo>
                            <a:pt x="54680" y="70752"/>
                            <a:pt x="88414" y="113363"/>
                            <a:pt x="86638" y="168403"/>
                          </a:cubicBezTo>
                          <a:cubicBezTo>
                            <a:pt x="84863" y="211014"/>
                            <a:pt x="47578" y="234095"/>
                            <a:pt x="51129" y="278482"/>
                          </a:cubicBezTo>
                          <a:cubicBezTo>
                            <a:pt x="52904" y="292686"/>
                            <a:pt x="65333" y="299788"/>
                            <a:pt x="77761" y="294462"/>
                          </a:cubicBezTo>
                          <a:cubicBezTo>
                            <a:pt x="132801" y="266054"/>
                            <a:pt x="154106" y="205688"/>
                            <a:pt x="143454" y="145322"/>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720C29EF-9E34-08CF-B672-DE1BCBFD45F5}"/>
                        </a:ext>
                      </a:extLst>
                    </p:cNvPr>
                    <p:cNvSpPr/>
                    <p:nvPr/>
                  </p:nvSpPr>
                  <p:spPr>
                    <a:xfrm>
                      <a:off x="3334107" y="1766276"/>
                      <a:ext cx="103066" cy="238529"/>
                    </a:xfrm>
                    <a:custGeom>
                      <a:avLst/>
                      <a:gdLst>
                        <a:gd name="connsiteX0" fmla="*/ 101818 w 103066"/>
                        <a:gd name="connsiteY0" fmla="*/ 21306 h 238529"/>
                        <a:gd name="connsiteX1" fmla="*/ 57431 w 103066"/>
                        <a:gd name="connsiteY1" fmla="*/ 21306 h 238529"/>
                        <a:gd name="connsiteX2" fmla="*/ 41452 w 103066"/>
                        <a:gd name="connsiteY2" fmla="*/ 134936 h 238529"/>
                        <a:gd name="connsiteX3" fmla="*/ 616 w 103066"/>
                        <a:gd name="connsiteY3" fmla="*/ 216608 h 238529"/>
                        <a:gd name="connsiteX4" fmla="*/ 21922 w 103066"/>
                        <a:gd name="connsiteY4" fmla="*/ 237914 h 238529"/>
                        <a:gd name="connsiteX5" fmla="*/ 101818 w 103066"/>
                        <a:gd name="connsiteY5" fmla="*/ 21306 h 23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66" h="238529">
                          <a:moveTo>
                            <a:pt x="101818" y="21306"/>
                          </a:moveTo>
                          <a:cubicBezTo>
                            <a:pt x="100042" y="-7102"/>
                            <a:pt x="57431" y="-7102"/>
                            <a:pt x="57431" y="21306"/>
                          </a:cubicBezTo>
                          <a:cubicBezTo>
                            <a:pt x="57431" y="60366"/>
                            <a:pt x="57431" y="97651"/>
                            <a:pt x="41452" y="134936"/>
                          </a:cubicBezTo>
                          <a:cubicBezTo>
                            <a:pt x="29023" y="163344"/>
                            <a:pt x="9493" y="186425"/>
                            <a:pt x="616" y="216608"/>
                          </a:cubicBezTo>
                          <a:cubicBezTo>
                            <a:pt x="-2935" y="229036"/>
                            <a:pt x="9493" y="241465"/>
                            <a:pt x="21922" y="237914"/>
                          </a:cubicBezTo>
                          <a:cubicBezTo>
                            <a:pt x="107144" y="209506"/>
                            <a:pt x="105369" y="92325"/>
                            <a:pt x="101818" y="21306"/>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nvGrpSpPr>
            <p:cNvPr id="96" name="Graphic 43">
              <a:extLst>
                <a:ext uri="{FF2B5EF4-FFF2-40B4-BE49-F238E27FC236}">
                  <a16:creationId xmlns:a16="http://schemas.microsoft.com/office/drawing/2014/main" id="{64D48FA3-1C77-8598-D86A-102AC8A8623C}"/>
                </a:ext>
              </a:extLst>
            </p:cNvPr>
            <p:cNvGrpSpPr/>
            <p:nvPr/>
          </p:nvGrpSpPr>
          <p:grpSpPr>
            <a:xfrm>
              <a:off x="4332042" y="716938"/>
              <a:ext cx="2704548" cy="5119262"/>
              <a:chOff x="4332042" y="716938"/>
              <a:chExt cx="2704548" cy="5119262"/>
            </a:xfrm>
          </p:grpSpPr>
          <p:grpSp>
            <p:nvGrpSpPr>
              <p:cNvPr id="97" name="Graphic 43">
                <a:extLst>
                  <a:ext uri="{FF2B5EF4-FFF2-40B4-BE49-F238E27FC236}">
                    <a16:creationId xmlns:a16="http://schemas.microsoft.com/office/drawing/2014/main" id="{4E1CF63D-8D74-07FC-3D55-41E29598BA56}"/>
                  </a:ext>
                </a:extLst>
              </p:cNvPr>
              <p:cNvGrpSpPr/>
              <p:nvPr/>
            </p:nvGrpSpPr>
            <p:grpSpPr>
              <a:xfrm>
                <a:off x="5538706" y="3570159"/>
                <a:ext cx="1417369" cy="2266041"/>
                <a:chOff x="5538706" y="3570159"/>
                <a:chExt cx="1417369" cy="2266041"/>
              </a:xfrm>
            </p:grpSpPr>
            <p:grpSp>
              <p:nvGrpSpPr>
                <p:cNvPr id="98" name="Graphic 43">
                  <a:extLst>
                    <a:ext uri="{FF2B5EF4-FFF2-40B4-BE49-F238E27FC236}">
                      <a16:creationId xmlns:a16="http://schemas.microsoft.com/office/drawing/2014/main" id="{9B68CB14-728A-BA52-1E43-8A1B5D08123B}"/>
                    </a:ext>
                  </a:extLst>
                </p:cNvPr>
                <p:cNvGrpSpPr/>
                <p:nvPr/>
              </p:nvGrpSpPr>
              <p:grpSpPr>
                <a:xfrm>
                  <a:off x="5538706" y="5033151"/>
                  <a:ext cx="1417369" cy="803049"/>
                  <a:chOff x="5538706" y="5033151"/>
                  <a:chExt cx="1417369" cy="803049"/>
                </a:xfrm>
              </p:grpSpPr>
              <p:grpSp>
                <p:nvGrpSpPr>
                  <p:cNvPr id="99" name="Graphic 43">
                    <a:extLst>
                      <a:ext uri="{FF2B5EF4-FFF2-40B4-BE49-F238E27FC236}">
                        <a16:creationId xmlns:a16="http://schemas.microsoft.com/office/drawing/2014/main" id="{D2D8AD8B-3F44-6A12-EC2B-835AC447458D}"/>
                      </a:ext>
                    </a:extLst>
                  </p:cNvPr>
                  <p:cNvGrpSpPr/>
                  <p:nvPr/>
                </p:nvGrpSpPr>
                <p:grpSpPr>
                  <a:xfrm>
                    <a:off x="5538706" y="5033151"/>
                    <a:ext cx="611172" cy="803049"/>
                    <a:chOff x="5538706" y="5033151"/>
                    <a:chExt cx="611172" cy="803049"/>
                  </a:xfrm>
                </p:grpSpPr>
                <p:sp>
                  <p:nvSpPr>
                    <p:cNvPr id="100" name="Freeform: Shape 99">
                      <a:extLst>
                        <a:ext uri="{FF2B5EF4-FFF2-40B4-BE49-F238E27FC236}">
                          <a16:creationId xmlns:a16="http://schemas.microsoft.com/office/drawing/2014/main" id="{8A3C0409-3E2A-C062-09C6-ED3682E9717D}"/>
                        </a:ext>
                      </a:extLst>
                    </p:cNvPr>
                    <p:cNvSpPr/>
                    <p:nvPr/>
                  </p:nvSpPr>
                  <p:spPr>
                    <a:xfrm>
                      <a:off x="5538706" y="5239903"/>
                      <a:ext cx="611172" cy="596297"/>
                    </a:xfrm>
                    <a:custGeom>
                      <a:avLst/>
                      <a:gdLst>
                        <a:gd name="connsiteX0" fmla="*/ 255051 w 611172"/>
                        <a:gd name="connsiteY0" fmla="*/ 8080 h 596297"/>
                        <a:gd name="connsiteX1" fmla="*/ 196460 w 611172"/>
                        <a:gd name="connsiteY1" fmla="*/ 134139 h 596297"/>
                        <a:gd name="connsiteX2" fmla="*/ 2933 w 611172"/>
                        <a:gd name="connsiteY2" fmla="*/ 462602 h 596297"/>
                        <a:gd name="connsiteX3" fmla="*/ 279907 w 611172"/>
                        <a:gd name="connsiteY3" fmla="*/ 595763 h 596297"/>
                        <a:gd name="connsiteX4" fmla="*/ 533800 w 611172"/>
                        <a:gd name="connsiteY4" fmla="*/ 409338 h 596297"/>
                        <a:gd name="connsiteX5" fmla="*/ 610146 w 611172"/>
                        <a:gd name="connsiteY5" fmla="*/ 245994 h 596297"/>
                        <a:gd name="connsiteX6" fmla="*/ 597717 w 611172"/>
                        <a:gd name="connsiteY6" fmla="*/ 29386 h 596297"/>
                        <a:gd name="connsiteX7" fmla="*/ 255051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255051" y="8080"/>
                          </a:moveTo>
                          <a:cubicBezTo>
                            <a:pt x="255051" y="8080"/>
                            <a:pt x="231969" y="64895"/>
                            <a:pt x="196460" y="134139"/>
                          </a:cubicBezTo>
                          <a:cubicBezTo>
                            <a:pt x="160950" y="203383"/>
                            <a:pt x="-25475" y="357849"/>
                            <a:pt x="2933" y="462602"/>
                          </a:cubicBezTo>
                          <a:cubicBezTo>
                            <a:pt x="31341" y="567355"/>
                            <a:pt x="130767" y="601089"/>
                            <a:pt x="279907" y="595763"/>
                          </a:cubicBezTo>
                          <a:cubicBezTo>
                            <a:pt x="429047" y="590436"/>
                            <a:pt x="480536" y="466153"/>
                            <a:pt x="533800" y="409338"/>
                          </a:cubicBezTo>
                          <a:cubicBezTo>
                            <a:pt x="587065" y="352523"/>
                            <a:pt x="617248" y="325891"/>
                            <a:pt x="610146" y="245994"/>
                          </a:cubicBezTo>
                          <a:cubicBezTo>
                            <a:pt x="601268" y="166098"/>
                            <a:pt x="599493" y="79100"/>
                            <a:pt x="597717" y="29386"/>
                          </a:cubicBezTo>
                          <a:cubicBezTo>
                            <a:pt x="594167" y="-20327"/>
                            <a:pt x="255051" y="8080"/>
                            <a:pt x="255051" y="8080"/>
                          </a:cubicBezTo>
                          <a:close/>
                        </a:path>
                      </a:pathLst>
                    </a:custGeom>
                    <a:solidFill>
                      <a:srgbClr val="38669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4D8BBC6D-F7FD-463B-53FC-76D2829E2DD1}"/>
                        </a:ext>
                      </a:extLst>
                    </p:cNvPr>
                    <p:cNvSpPr/>
                    <p:nvPr/>
                  </p:nvSpPr>
                  <p:spPr>
                    <a:xfrm>
                      <a:off x="5797307" y="5033151"/>
                      <a:ext cx="312483" cy="275524"/>
                    </a:xfrm>
                    <a:custGeom>
                      <a:avLst/>
                      <a:gdLst>
                        <a:gd name="connsiteX0" fmla="*/ 0 w 312483"/>
                        <a:gd name="connsiteY0" fmla="*/ 0 h 275524"/>
                        <a:gd name="connsiteX1" fmla="*/ 1776 w 312483"/>
                        <a:gd name="connsiteY1" fmla="*/ 252117 h 275524"/>
                        <a:gd name="connsiteX2" fmla="*/ 168670 w 312483"/>
                        <a:gd name="connsiteY2" fmla="*/ 275199 h 275524"/>
                        <a:gd name="connsiteX3" fmla="*/ 312484 w 312483"/>
                        <a:gd name="connsiteY3" fmla="*/ 245015 h 275524"/>
                        <a:gd name="connsiteX4" fmla="*/ 307157 w 312483"/>
                        <a:gd name="connsiteY4" fmla="*/ 14204 h 275524"/>
                        <a:gd name="connsiteX5" fmla="*/ 0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0" y="0"/>
                          </a:moveTo>
                          <a:lnTo>
                            <a:pt x="1776" y="252117"/>
                          </a:lnTo>
                          <a:cubicBezTo>
                            <a:pt x="1776" y="252117"/>
                            <a:pt x="83448" y="278749"/>
                            <a:pt x="168670" y="275199"/>
                          </a:cubicBezTo>
                          <a:cubicBezTo>
                            <a:pt x="253893" y="269872"/>
                            <a:pt x="312484" y="245015"/>
                            <a:pt x="312484" y="245015"/>
                          </a:cubicBezTo>
                          <a:lnTo>
                            <a:pt x="307157" y="14204"/>
                          </a:lnTo>
                          <a:lnTo>
                            <a:pt x="0" y="0"/>
                          </a:lnTo>
                          <a:close/>
                        </a:path>
                      </a:pathLst>
                    </a:custGeom>
                    <a:solidFill>
                      <a:srgbClr val="FFC39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2" name="Graphic 43">
                      <a:extLst>
                        <a:ext uri="{FF2B5EF4-FFF2-40B4-BE49-F238E27FC236}">
                          <a16:creationId xmlns:a16="http://schemas.microsoft.com/office/drawing/2014/main" id="{AB1B94DD-38CC-3089-A52F-2BC80D9BB35C}"/>
                        </a:ext>
                      </a:extLst>
                    </p:cNvPr>
                    <p:cNvGrpSpPr/>
                    <p:nvPr/>
                  </p:nvGrpSpPr>
                  <p:grpSpPr>
                    <a:xfrm>
                      <a:off x="5722738" y="5392703"/>
                      <a:ext cx="253893" cy="144683"/>
                      <a:chOff x="5722738" y="5392703"/>
                      <a:chExt cx="253893" cy="144683"/>
                    </a:xfrm>
                    <a:noFill/>
                  </p:grpSpPr>
                  <p:sp>
                    <p:nvSpPr>
                      <p:cNvPr id="103" name="Freeform: Shape 102">
                        <a:extLst>
                          <a:ext uri="{FF2B5EF4-FFF2-40B4-BE49-F238E27FC236}">
                            <a16:creationId xmlns:a16="http://schemas.microsoft.com/office/drawing/2014/main" id="{C8091A9B-C59C-CA5A-889A-B8160049AABE}"/>
                          </a:ext>
                        </a:extLst>
                      </p:cNvPr>
                      <p:cNvSpPr/>
                      <p:nvPr/>
                    </p:nvSpPr>
                    <p:spPr>
                      <a:xfrm>
                        <a:off x="5788430" y="5392703"/>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80" y="-9783"/>
                              <a:pt x="188201"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674391AB-0209-52AE-4469-993EE3D12741}"/>
                          </a:ext>
                        </a:extLst>
                      </p:cNvPr>
                      <p:cNvSpPr/>
                      <p:nvPr/>
                    </p:nvSpPr>
                    <p:spPr>
                      <a:xfrm>
                        <a:off x="5722738" y="5493905"/>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79" y="-9783"/>
                              <a:pt x="188201"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05" name="Graphic 43">
                    <a:extLst>
                      <a:ext uri="{FF2B5EF4-FFF2-40B4-BE49-F238E27FC236}">
                        <a16:creationId xmlns:a16="http://schemas.microsoft.com/office/drawing/2014/main" id="{489EF222-AD62-327F-A9CA-AF64B07A4ABD}"/>
                      </a:ext>
                    </a:extLst>
                  </p:cNvPr>
                  <p:cNvGrpSpPr/>
                  <p:nvPr/>
                </p:nvGrpSpPr>
                <p:grpSpPr>
                  <a:xfrm>
                    <a:off x="6344902" y="5033151"/>
                    <a:ext cx="611172" cy="803049"/>
                    <a:chOff x="6344902" y="5033151"/>
                    <a:chExt cx="611172" cy="803049"/>
                  </a:xfrm>
                </p:grpSpPr>
                <p:sp>
                  <p:nvSpPr>
                    <p:cNvPr id="106" name="Freeform: Shape 105">
                      <a:extLst>
                        <a:ext uri="{FF2B5EF4-FFF2-40B4-BE49-F238E27FC236}">
                          <a16:creationId xmlns:a16="http://schemas.microsoft.com/office/drawing/2014/main" id="{E421908A-92F0-DB88-D920-C2CFED3BEBF9}"/>
                        </a:ext>
                      </a:extLst>
                    </p:cNvPr>
                    <p:cNvSpPr/>
                    <p:nvPr/>
                  </p:nvSpPr>
                  <p:spPr>
                    <a:xfrm>
                      <a:off x="6344902" y="5239903"/>
                      <a:ext cx="611172" cy="596297"/>
                    </a:xfrm>
                    <a:custGeom>
                      <a:avLst/>
                      <a:gdLst>
                        <a:gd name="connsiteX0" fmla="*/ 356122 w 611172"/>
                        <a:gd name="connsiteY0" fmla="*/ 8080 h 596297"/>
                        <a:gd name="connsiteX1" fmla="*/ 414713 w 611172"/>
                        <a:gd name="connsiteY1" fmla="*/ 134139 h 596297"/>
                        <a:gd name="connsiteX2" fmla="*/ 608240 w 611172"/>
                        <a:gd name="connsiteY2" fmla="*/ 462602 h 596297"/>
                        <a:gd name="connsiteX3" fmla="*/ 331266 w 611172"/>
                        <a:gd name="connsiteY3" fmla="*/ 595763 h 596297"/>
                        <a:gd name="connsiteX4" fmla="*/ 77373 w 611172"/>
                        <a:gd name="connsiteY4" fmla="*/ 409338 h 596297"/>
                        <a:gd name="connsiteX5" fmla="*/ 1027 w 611172"/>
                        <a:gd name="connsiteY5" fmla="*/ 245994 h 596297"/>
                        <a:gd name="connsiteX6" fmla="*/ 13455 w 611172"/>
                        <a:gd name="connsiteY6" fmla="*/ 29386 h 596297"/>
                        <a:gd name="connsiteX7" fmla="*/ 356122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356122" y="8080"/>
                          </a:moveTo>
                          <a:cubicBezTo>
                            <a:pt x="356122" y="8080"/>
                            <a:pt x="379204" y="64895"/>
                            <a:pt x="414713" y="134139"/>
                          </a:cubicBezTo>
                          <a:cubicBezTo>
                            <a:pt x="450223" y="203383"/>
                            <a:pt x="636648" y="357849"/>
                            <a:pt x="608240" y="462602"/>
                          </a:cubicBezTo>
                          <a:cubicBezTo>
                            <a:pt x="579832" y="567355"/>
                            <a:pt x="480406" y="601089"/>
                            <a:pt x="331266" y="595763"/>
                          </a:cubicBezTo>
                          <a:cubicBezTo>
                            <a:pt x="182126" y="590436"/>
                            <a:pt x="130637" y="466153"/>
                            <a:pt x="77373" y="409338"/>
                          </a:cubicBezTo>
                          <a:cubicBezTo>
                            <a:pt x="24108" y="352523"/>
                            <a:pt x="-6075" y="325891"/>
                            <a:pt x="1027" y="245994"/>
                          </a:cubicBezTo>
                          <a:cubicBezTo>
                            <a:pt x="9905" y="166098"/>
                            <a:pt x="11680" y="79100"/>
                            <a:pt x="13455" y="29386"/>
                          </a:cubicBezTo>
                          <a:cubicBezTo>
                            <a:pt x="17006" y="-20327"/>
                            <a:pt x="356122" y="8080"/>
                            <a:pt x="356122" y="8080"/>
                          </a:cubicBezTo>
                          <a:close/>
                        </a:path>
                      </a:pathLst>
                    </a:custGeom>
                    <a:solidFill>
                      <a:srgbClr val="38669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A7DC96FD-60B9-AB6C-DB9F-AFB8E8330729}"/>
                        </a:ext>
                      </a:extLst>
                    </p:cNvPr>
                    <p:cNvSpPr/>
                    <p:nvPr/>
                  </p:nvSpPr>
                  <p:spPr>
                    <a:xfrm>
                      <a:off x="6384990" y="5033151"/>
                      <a:ext cx="312483" cy="275524"/>
                    </a:xfrm>
                    <a:custGeom>
                      <a:avLst/>
                      <a:gdLst>
                        <a:gd name="connsiteX0" fmla="*/ 312484 w 312483"/>
                        <a:gd name="connsiteY0" fmla="*/ 0 h 275524"/>
                        <a:gd name="connsiteX1" fmla="*/ 310708 w 312483"/>
                        <a:gd name="connsiteY1" fmla="*/ 252117 h 275524"/>
                        <a:gd name="connsiteX2" fmla="*/ 143814 w 312483"/>
                        <a:gd name="connsiteY2" fmla="*/ 275199 h 275524"/>
                        <a:gd name="connsiteX3" fmla="*/ 0 w 312483"/>
                        <a:gd name="connsiteY3" fmla="*/ 245015 h 275524"/>
                        <a:gd name="connsiteX4" fmla="*/ 5326 w 312483"/>
                        <a:gd name="connsiteY4" fmla="*/ 14204 h 275524"/>
                        <a:gd name="connsiteX5" fmla="*/ 312484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312484" y="0"/>
                          </a:moveTo>
                          <a:lnTo>
                            <a:pt x="310708" y="252117"/>
                          </a:lnTo>
                          <a:cubicBezTo>
                            <a:pt x="310708" y="252117"/>
                            <a:pt x="229036" y="278749"/>
                            <a:pt x="143814" y="275199"/>
                          </a:cubicBezTo>
                          <a:cubicBezTo>
                            <a:pt x="58591" y="269872"/>
                            <a:pt x="0" y="245015"/>
                            <a:pt x="0" y="245015"/>
                          </a:cubicBezTo>
                          <a:lnTo>
                            <a:pt x="5326" y="14204"/>
                          </a:lnTo>
                          <a:lnTo>
                            <a:pt x="312484" y="0"/>
                          </a:lnTo>
                          <a:close/>
                        </a:path>
                      </a:pathLst>
                    </a:custGeom>
                    <a:solidFill>
                      <a:srgbClr val="FFC39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8" name="Graphic 43">
                      <a:extLst>
                        <a:ext uri="{FF2B5EF4-FFF2-40B4-BE49-F238E27FC236}">
                          <a16:creationId xmlns:a16="http://schemas.microsoft.com/office/drawing/2014/main" id="{C17F79A0-21ED-87BF-1657-4D16CB77E351}"/>
                        </a:ext>
                      </a:extLst>
                    </p:cNvPr>
                    <p:cNvGrpSpPr/>
                    <p:nvPr/>
                  </p:nvGrpSpPr>
                  <p:grpSpPr>
                    <a:xfrm>
                      <a:off x="6518151" y="5392703"/>
                      <a:ext cx="253893" cy="144683"/>
                      <a:chOff x="6518151" y="5392703"/>
                      <a:chExt cx="253893" cy="144683"/>
                    </a:xfrm>
                    <a:noFill/>
                  </p:grpSpPr>
                  <p:sp>
                    <p:nvSpPr>
                      <p:cNvPr id="109" name="Freeform: Shape 108">
                        <a:extLst>
                          <a:ext uri="{FF2B5EF4-FFF2-40B4-BE49-F238E27FC236}">
                            <a16:creationId xmlns:a16="http://schemas.microsoft.com/office/drawing/2014/main" id="{E1B32903-42A8-7508-1777-545B3C69A584}"/>
                          </a:ext>
                        </a:extLst>
                      </p:cNvPr>
                      <p:cNvSpPr/>
                      <p:nvPr/>
                    </p:nvSpPr>
                    <p:spPr>
                      <a:xfrm>
                        <a:off x="6518151" y="5392703"/>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63F1EEE9-5C6A-BFC3-C3EC-71A0AEB7AE60}"/>
                          </a:ext>
                        </a:extLst>
                      </p:cNvPr>
                      <p:cNvSpPr/>
                      <p:nvPr/>
                    </p:nvSpPr>
                    <p:spPr>
                      <a:xfrm>
                        <a:off x="6583843" y="5493905"/>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111" name="Freeform: Shape 110">
                  <a:extLst>
                    <a:ext uri="{FF2B5EF4-FFF2-40B4-BE49-F238E27FC236}">
                      <a16:creationId xmlns:a16="http://schemas.microsoft.com/office/drawing/2014/main" id="{7E167C44-52F7-10A8-189D-2C9C29D1DA83}"/>
                    </a:ext>
                  </a:extLst>
                </p:cNvPr>
                <p:cNvSpPr/>
                <p:nvPr/>
              </p:nvSpPr>
              <p:spPr>
                <a:xfrm>
                  <a:off x="5642211" y="3570159"/>
                  <a:ext cx="1208524" cy="1639224"/>
                </a:xfrm>
                <a:custGeom>
                  <a:avLst/>
                  <a:gdLst>
                    <a:gd name="connsiteX0" fmla="*/ 1207954 w 1208524"/>
                    <a:gd name="connsiteY0" fmla="*/ 829147 h 1639224"/>
                    <a:gd name="connsiteX1" fmla="*/ 1188424 w 1208524"/>
                    <a:gd name="connsiteY1" fmla="*/ 7102 h 1639224"/>
                    <a:gd name="connsiteX2" fmla="*/ 604292 w 1208524"/>
                    <a:gd name="connsiteY2" fmla="*/ 0 h 1639224"/>
                    <a:gd name="connsiteX3" fmla="*/ 20161 w 1208524"/>
                    <a:gd name="connsiteY3" fmla="*/ 7102 h 1639224"/>
                    <a:gd name="connsiteX4" fmla="*/ 630 w 1208524"/>
                    <a:gd name="connsiteY4" fmla="*/ 829147 h 1639224"/>
                    <a:gd name="connsiteX5" fmla="*/ 25487 w 1208524"/>
                    <a:gd name="connsiteY5" fmla="*/ 1596153 h 1639224"/>
                    <a:gd name="connsiteX6" fmla="*/ 247422 w 1208524"/>
                    <a:gd name="connsiteY6" fmla="*/ 1638764 h 1639224"/>
                    <a:gd name="connsiteX7" fmla="*/ 526171 w 1208524"/>
                    <a:gd name="connsiteY7" fmla="*/ 1601479 h 1639224"/>
                    <a:gd name="connsiteX8" fmla="*/ 556354 w 1208524"/>
                    <a:gd name="connsiteY8" fmla="*/ 1038653 h 1639224"/>
                    <a:gd name="connsiteX9" fmla="*/ 602517 w 1208524"/>
                    <a:gd name="connsiteY9" fmla="*/ 442094 h 1639224"/>
                    <a:gd name="connsiteX10" fmla="*/ 648679 w 1208524"/>
                    <a:gd name="connsiteY10" fmla="*/ 1038653 h 1639224"/>
                    <a:gd name="connsiteX11" fmla="*/ 678862 w 1208524"/>
                    <a:gd name="connsiteY11" fmla="*/ 1601479 h 1639224"/>
                    <a:gd name="connsiteX12" fmla="*/ 957612 w 1208524"/>
                    <a:gd name="connsiteY12" fmla="*/ 1638764 h 1639224"/>
                    <a:gd name="connsiteX13" fmla="*/ 1179546 w 1208524"/>
                    <a:gd name="connsiteY13" fmla="*/ 1596153 h 1639224"/>
                    <a:gd name="connsiteX14" fmla="*/ 1207954 w 1208524"/>
                    <a:gd name="connsiteY14" fmla="*/ 829147 h 163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524" h="1639224">
                      <a:moveTo>
                        <a:pt x="1207954" y="829147"/>
                      </a:moveTo>
                      <a:cubicBezTo>
                        <a:pt x="1202627" y="434992"/>
                        <a:pt x="1188424" y="7102"/>
                        <a:pt x="1188424" y="7102"/>
                      </a:cubicBezTo>
                      <a:cubicBezTo>
                        <a:pt x="1188424" y="7102"/>
                        <a:pt x="842206" y="0"/>
                        <a:pt x="604292" y="0"/>
                      </a:cubicBezTo>
                      <a:cubicBezTo>
                        <a:pt x="366378" y="0"/>
                        <a:pt x="20161" y="7102"/>
                        <a:pt x="20161" y="7102"/>
                      </a:cubicBezTo>
                      <a:cubicBezTo>
                        <a:pt x="20161" y="7102"/>
                        <a:pt x="7732" y="434992"/>
                        <a:pt x="630" y="829147"/>
                      </a:cubicBezTo>
                      <a:cubicBezTo>
                        <a:pt x="-4696" y="1145182"/>
                        <a:pt x="25487" y="1596153"/>
                        <a:pt x="25487" y="1596153"/>
                      </a:cubicBezTo>
                      <a:cubicBezTo>
                        <a:pt x="25487" y="1596153"/>
                        <a:pt x="114261" y="1633438"/>
                        <a:pt x="247422" y="1638764"/>
                      </a:cubicBezTo>
                      <a:cubicBezTo>
                        <a:pt x="382358" y="1644091"/>
                        <a:pt x="526171" y="1601479"/>
                        <a:pt x="526171" y="1601479"/>
                      </a:cubicBezTo>
                      <a:cubicBezTo>
                        <a:pt x="526171" y="1601479"/>
                        <a:pt x="543926" y="1319178"/>
                        <a:pt x="556354" y="1038653"/>
                      </a:cubicBezTo>
                      <a:cubicBezTo>
                        <a:pt x="563456" y="869983"/>
                        <a:pt x="561681" y="442094"/>
                        <a:pt x="602517" y="442094"/>
                      </a:cubicBezTo>
                      <a:cubicBezTo>
                        <a:pt x="643352" y="442094"/>
                        <a:pt x="641577" y="869983"/>
                        <a:pt x="648679" y="1038653"/>
                      </a:cubicBezTo>
                      <a:cubicBezTo>
                        <a:pt x="661107" y="1319178"/>
                        <a:pt x="678862" y="1601479"/>
                        <a:pt x="678862" y="1601479"/>
                      </a:cubicBezTo>
                      <a:cubicBezTo>
                        <a:pt x="678862" y="1601479"/>
                        <a:pt x="822676" y="1644091"/>
                        <a:pt x="957612" y="1638764"/>
                      </a:cubicBezTo>
                      <a:cubicBezTo>
                        <a:pt x="1092548" y="1633438"/>
                        <a:pt x="1179546" y="1596153"/>
                        <a:pt x="1179546" y="1596153"/>
                      </a:cubicBezTo>
                      <a:cubicBezTo>
                        <a:pt x="1179546" y="1596153"/>
                        <a:pt x="1213280" y="1145182"/>
                        <a:pt x="1207954" y="829147"/>
                      </a:cubicBezTo>
                      <a:close/>
                    </a:path>
                  </a:pathLst>
                </a:custGeom>
                <a:solidFill>
                  <a:srgbClr val="8397C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2" name="Graphic 43">
                <a:extLst>
                  <a:ext uri="{FF2B5EF4-FFF2-40B4-BE49-F238E27FC236}">
                    <a16:creationId xmlns:a16="http://schemas.microsoft.com/office/drawing/2014/main" id="{C7D4F29E-F9EB-04DE-3018-39921B63FC36}"/>
                  </a:ext>
                </a:extLst>
              </p:cNvPr>
              <p:cNvGrpSpPr/>
              <p:nvPr/>
            </p:nvGrpSpPr>
            <p:grpSpPr>
              <a:xfrm>
                <a:off x="4332042" y="716938"/>
                <a:ext cx="2704548" cy="2991063"/>
                <a:chOff x="4332042" y="716938"/>
                <a:chExt cx="2704548" cy="2991063"/>
              </a:xfrm>
            </p:grpSpPr>
            <p:sp>
              <p:nvSpPr>
                <p:cNvPr id="113" name="Freeform: Shape 112">
                  <a:extLst>
                    <a:ext uri="{FF2B5EF4-FFF2-40B4-BE49-F238E27FC236}">
                      <a16:creationId xmlns:a16="http://schemas.microsoft.com/office/drawing/2014/main" id="{50DD6475-A1A5-70B4-8161-13AFDD83D044}"/>
                    </a:ext>
                  </a:extLst>
                </p:cNvPr>
                <p:cNvSpPr/>
                <p:nvPr/>
              </p:nvSpPr>
              <p:spPr>
                <a:xfrm>
                  <a:off x="5533780" y="2155764"/>
                  <a:ext cx="1502809" cy="1258153"/>
                </a:xfrm>
                <a:custGeom>
                  <a:avLst/>
                  <a:gdLst>
                    <a:gd name="connsiteX0" fmla="*/ 156999 w 1502809"/>
                    <a:gd name="connsiteY0" fmla="*/ 93441 h 1258153"/>
                    <a:gd name="connsiteX1" fmla="*/ 1140613 w 1502809"/>
                    <a:gd name="connsiteY1" fmla="*/ 54381 h 1258153"/>
                    <a:gd name="connsiteX2" fmla="*/ 1502810 w 1502809"/>
                    <a:gd name="connsiteY2" fmla="*/ 1077055 h 1258153"/>
                    <a:gd name="connsiteX3" fmla="*/ 61123 w 1502809"/>
                    <a:gd name="connsiteY3" fmla="*/ 1258153 h 1258153"/>
                    <a:gd name="connsiteX4" fmla="*/ 156999 w 1502809"/>
                    <a:gd name="connsiteY4" fmla="*/ 93441 h 125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09" h="1258153">
                      <a:moveTo>
                        <a:pt x="156999" y="93441"/>
                      </a:moveTo>
                      <a:cubicBezTo>
                        <a:pt x="156999" y="93441"/>
                        <a:pt x="927556" y="-87657"/>
                        <a:pt x="1140613" y="54381"/>
                      </a:cubicBezTo>
                      <a:cubicBezTo>
                        <a:pt x="1353670" y="196419"/>
                        <a:pt x="1463749" y="503576"/>
                        <a:pt x="1502810" y="1077055"/>
                      </a:cubicBezTo>
                      <a:lnTo>
                        <a:pt x="61123" y="1258153"/>
                      </a:lnTo>
                      <a:cubicBezTo>
                        <a:pt x="61123" y="1258153"/>
                        <a:pt x="-127077" y="187541"/>
                        <a:pt x="156999" y="93441"/>
                      </a:cubicBezTo>
                      <a:close/>
                    </a:path>
                  </a:pathLst>
                </a:custGeom>
                <a:solidFill>
                  <a:srgbClr val="3B4C5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4" name="Graphic 43">
                  <a:extLst>
                    <a:ext uri="{FF2B5EF4-FFF2-40B4-BE49-F238E27FC236}">
                      <a16:creationId xmlns:a16="http://schemas.microsoft.com/office/drawing/2014/main" id="{DD38FB19-0506-9CC8-5513-1C349C176351}"/>
                    </a:ext>
                  </a:extLst>
                </p:cNvPr>
                <p:cNvGrpSpPr/>
                <p:nvPr/>
              </p:nvGrpSpPr>
              <p:grpSpPr>
                <a:xfrm>
                  <a:off x="4332042" y="1070976"/>
                  <a:ext cx="1458164" cy="1815624"/>
                  <a:chOff x="4332042" y="1070976"/>
                  <a:chExt cx="1458164" cy="1815624"/>
                </a:xfrm>
              </p:grpSpPr>
              <p:grpSp>
                <p:nvGrpSpPr>
                  <p:cNvPr id="115" name="Graphic 43">
                    <a:extLst>
                      <a:ext uri="{FF2B5EF4-FFF2-40B4-BE49-F238E27FC236}">
                        <a16:creationId xmlns:a16="http://schemas.microsoft.com/office/drawing/2014/main" id="{38861541-1338-AA36-F973-68C9AB56620A}"/>
                      </a:ext>
                    </a:extLst>
                  </p:cNvPr>
                  <p:cNvGrpSpPr/>
                  <p:nvPr/>
                </p:nvGrpSpPr>
                <p:grpSpPr>
                  <a:xfrm>
                    <a:off x="4332042" y="1070976"/>
                    <a:ext cx="1379624" cy="1676981"/>
                    <a:chOff x="4332042" y="1070976"/>
                    <a:chExt cx="1379624" cy="1676981"/>
                  </a:xfrm>
                </p:grpSpPr>
                <p:sp>
                  <p:nvSpPr>
                    <p:cNvPr id="116" name="Freeform: Shape 115">
                      <a:extLst>
                        <a:ext uri="{FF2B5EF4-FFF2-40B4-BE49-F238E27FC236}">
                          <a16:creationId xmlns:a16="http://schemas.microsoft.com/office/drawing/2014/main" id="{E0D491CD-70E4-EEE1-A654-723E6F1FE850}"/>
                        </a:ext>
                      </a:extLst>
                    </p:cNvPr>
                    <p:cNvSpPr/>
                    <p:nvPr/>
                  </p:nvSpPr>
                  <p:spPr>
                    <a:xfrm>
                      <a:off x="4662725" y="1734645"/>
                      <a:ext cx="1048940" cy="1013312"/>
                    </a:xfrm>
                    <a:custGeom>
                      <a:avLst/>
                      <a:gdLst>
                        <a:gd name="connsiteX0" fmla="*/ 1040482 w 1048940"/>
                        <a:gd name="connsiteY0" fmla="*/ 677903 h 1013312"/>
                        <a:gd name="connsiteX1" fmla="*/ 814997 w 1048940"/>
                        <a:gd name="connsiteY1" fmla="*/ 500356 h 1013312"/>
                        <a:gd name="connsiteX2" fmla="*/ 569981 w 1048940"/>
                        <a:gd name="connsiteY2" fmla="*/ 392052 h 1013312"/>
                        <a:gd name="connsiteX3" fmla="*/ 390658 w 1048940"/>
                        <a:gd name="connsiteY3" fmla="*/ 177219 h 1013312"/>
                        <a:gd name="connsiteX4" fmla="*/ 237967 w 1048940"/>
                        <a:gd name="connsiteY4" fmla="*/ 22753 h 1013312"/>
                        <a:gd name="connsiteX5" fmla="*/ 7155 w 1048940"/>
                        <a:gd name="connsiteY5" fmla="*/ 122179 h 1013312"/>
                        <a:gd name="connsiteX6" fmla="*/ 165173 w 1048940"/>
                        <a:gd name="connsiteY6" fmla="*/ 420459 h 1013312"/>
                        <a:gd name="connsiteX7" fmla="*/ 372903 w 1048940"/>
                        <a:gd name="connsiteY7" fmla="*/ 692107 h 1013312"/>
                        <a:gd name="connsiteX8" fmla="*/ 829201 w 1048940"/>
                        <a:gd name="connsiteY8" fmla="*/ 1011693 h 1013312"/>
                        <a:gd name="connsiteX9" fmla="*/ 1040482 w 1048940"/>
                        <a:gd name="connsiteY9" fmla="*/ 677903 h 101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8940" h="1013312">
                          <a:moveTo>
                            <a:pt x="1040482" y="677903"/>
                          </a:moveTo>
                          <a:cubicBezTo>
                            <a:pt x="1010299" y="603333"/>
                            <a:pt x="921525" y="541192"/>
                            <a:pt x="814997" y="500356"/>
                          </a:cubicBezTo>
                          <a:cubicBezTo>
                            <a:pt x="710244" y="459520"/>
                            <a:pt x="569981" y="392052"/>
                            <a:pt x="569981" y="392052"/>
                          </a:cubicBezTo>
                          <a:cubicBezTo>
                            <a:pt x="569981" y="392052"/>
                            <a:pt x="456351" y="253565"/>
                            <a:pt x="390658" y="177219"/>
                          </a:cubicBezTo>
                          <a:cubicBezTo>
                            <a:pt x="332067" y="107976"/>
                            <a:pt x="269926" y="42283"/>
                            <a:pt x="237967" y="22753"/>
                          </a:cubicBezTo>
                          <a:cubicBezTo>
                            <a:pt x="165173" y="-19859"/>
                            <a:pt x="-40783" y="-10981"/>
                            <a:pt x="7155" y="122179"/>
                          </a:cubicBezTo>
                          <a:cubicBezTo>
                            <a:pt x="32012" y="187872"/>
                            <a:pt x="92378" y="315706"/>
                            <a:pt x="165173" y="420459"/>
                          </a:cubicBezTo>
                          <a:cubicBezTo>
                            <a:pt x="248620" y="541192"/>
                            <a:pt x="333843" y="653047"/>
                            <a:pt x="372903" y="692107"/>
                          </a:cubicBezTo>
                          <a:cubicBezTo>
                            <a:pt x="411964" y="731168"/>
                            <a:pt x="669408" y="985061"/>
                            <a:pt x="829201" y="1011693"/>
                          </a:cubicBezTo>
                          <a:cubicBezTo>
                            <a:pt x="988993" y="1036549"/>
                            <a:pt x="1077767" y="768453"/>
                            <a:pt x="1040482" y="677903"/>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7" name="Graphic 43">
                      <a:extLst>
                        <a:ext uri="{FF2B5EF4-FFF2-40B4-BE49-F238E27FC236}">
                          <a16:creationId xmlns:a16="http://schemas.microsoft.com/office/drawing/2014/main" id="{CC635D9A-BCAE-CFEF-E8BB-BF49CB4E99E1}"/>
                        </a:ext>
                      </a:extLst>
                    </p:cNvPr>
                    <p:cNvGrpSpPr/>
                    <p:nvPr/>
                  </p:nvGrpSpPr>
                  <p:grpSpPr>
                    <a:xfrm>
                      <a:off x="4332042" y="1070976"/>
                      <a:ext cx="711285" cy="802491"/>
                      <a:chOff x="4332042" y="1070976"/>
                      <a:chExt cx="711285" cy="802491"/>
                    </a:xfrm>
                  </p:grpSpPr>
                  <p:sp>
                    <p:nvSpPr>
                      <p:cNvPr id="118" name="Freeform: Shape 117">
                        <a:extLst>
                          <a:ext uri="{FF2B5EF4-FFF2-40B4-BE49-F238E27FC236}">
                            <a16:creationId xmlns:a16="http://schemas.microsoft.com/office/drawing/2014/main" id="{07B53054-F418-E712-D51F-4EAFDBEBB8AC}"/>
                          </a:ext>
                        </a:extLst>
                      </p:cNvPr>
                      <p:cNvSpPr/>
                      <p:nvPr/>
                    </p:nvSpPr>
                    <p:spPr>
                      <a:xfrm>
                        <a:off x="4332042" y="1070976"/>
                        <a:ext cx="711285" cy="802491"/>
                      </a:xfrm>
                      <a:custGeom>
                        <a:avLst/>
                        <a:gdLst>
                          <a:gd name="connsiteX0" fmla="*/ 602385 w 711285"/>
                          <a:gd name="connsiteY0" fmla="*/ 292266 h 802491"/>
                          <a:gd name="connsiteX1" fmla="*/ 538468 w 711285"/>
                          <a:gd name="connsiteY1" fmla="*/ 421876 h 802491"/>
                          <a:gd name="connsiteX2" fmla="*/ 508285 w 711285"/>
                          <a:gd name="connsiteY2" fmla="*/ 194615 h 802491"/>
                          <a:gd name="connsiteX3" fmla="*/ 398205 w 711285"/>
                          <a:gd name="connsiteY3" fmla="*/ 1088 h 802491"/>
                          <a:gd name="connsiteX4" fmla="*/ 396430 w 711285"/>
                          <a:gd name="connsiteY4" fmla="*/ 361510 h 802491"/>
                          <a:gd name="connsiteX5" fmla="*/ 293452 w 711285"/>
                          <a:gd name="connsiteY5" fmla="*/ 36598 h 802491"/>
                          <a:gd name="connsiteX6" fmla="*/ 202903 w 711285"/>
                          <a:gd name="connsiteY6" fmla="*/ 68556 h 802491"/>
                          <a:gd name="connsiteX7" fmla="*/ 281024 w 711285"/>
                          <a:gd name="connsiteY7" fmla="*/ 379264 h 802491"/>
                          <a:gd name="connsiteX8" fmla="*/ 158516 w 711285"/>
                          <a:gd name="connsiteY8" fmla="*/ 123596 h 802491"/>
                          <a:gd name="connsiteX9" fmla="*/ 80395 w 711285"/>
                          <a:gd name="connsiteY9" fmla="*/ 185738 h 802491"/>
                          <a:gd name="connsiteX10" fmla="*/ 183373 w 711285"/>
                          <a:gd name="connsiteY10" fmla="*/ 439631 h 802491"/>
                          <a:gd name="connsiteX11" fmla="*/ 80395 w 711285"/>
                          <a:gd name="connsiteY11" fmla="*/ 299368 h 802491"/>
                          <a:gd name="connsiteX12" fmla="*/ 7601 w 711285"/>
                          <a:gd name="connsiteY12" fmla="*/ 361510 h 802491"/>
                          <a:gd name="connsiteX13" fmla="*/ 128333 w 711285"/>
                          <a:gd name="connsiteY13" fmla="*/ 523078 h 802491"/>
                          <a:gd name="connsiteX14" fmla="*/ 234861 w 711285"/>
                          <a:gd name="connsiteY14" fmla="*/ 739686 h 802491"/>
                          <a:gd name="connsiteX15" fmla="*/ 481653 w 711285"/>
                          <a:gd name="connsiteY15" fmla="*/ 792950 h 802491"/>
                          <a:gd name="connsiteX16" fmla="*/ 653874 w 711285"/>
                          <a:gd name="connsiteY16" fmla="*/ 618954 h 802491"/>
                          <a:gd name="connsiteX17" fmla="*/ 678730 w 711285"/>
                          <a:gd name="connsiteY17" fmla="*/ 405897 h 802491"/>
                          <a:gd name="connsiteX18" fmla="*/ 710689 w 711285"/>
                          <a:gd name="connsiteY18" fmla="*/ 294042 h 802491"/>
                          <a:gd name="connsiteX19" fmla="*/ 602385 w 711285"/>
                          <a:gd name="connsiteY19" fmla="*/ 292266 h 80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1285" h="802491">
                            <a:moveTo>
                              <a:pt x="602385" y="292266"/>
                            </a:moveTo>
                            <a:cubicBezTo>
                              <a:pt x="550896" y="356183"/>
                              <a:pt x="538468" y="421876"/>
                              <a:pt x="538468" y="421876"/>
                            </a:cubicBezTo>
                            <a:cubicBezTo>
                              <a:pt x="538468" y="421876"/>
                              <a:pt x="515387" y="235451"/>
                              <a:pt x="508285" y="194615"/>
                            </a:cubicBezTo>
                            <a:cubicBezTo>
                              <a:pt x="488754" y="84535"/>
                              <a:pt x="456796" y="-11340"/>
                              <a:pt x="398205" y="1088"/>
                            </a:cubicBezTo>
                            <a:cubicBezTo>
                              <a:pt x="336064" y="15292"/>
                              <a:pt x="396430" y="361510"/>
                              <a:pt x="396430" y="361510"/>
                            </a:cubicBezTo>
                            <a:cubicBezTo>
                              <a:pt x="396430" y="361510"/>
                              <a:pt x="332513" y="66781"/>
                              <a:pt x="293452" y="36598"/>
                            </a:cubicBezTo>
                            <a:cubicBezTo>
                              <a:pt x="254392" y="4639"/>
                              <a:pt x="201127" y="33047"/>
                              <a:pt x="202903" y="68556"/>
                            </a:cubicBezTo>
                            <a:cubicBezTo>
                              <a:pt x="206454" y="141351"/>
                              <a:pt x="263269" y="310021"/>
                              <a:pt x="281024" y="379264"/>
                            </a:cubicBezTo>
                            <a:cubicBezTo>
                              <a:pt x="256167" y="340204"/>
                              <a:pt x="195801" y="141351"/>
                              <a:pt x="158516" y="123596"/>
                            </a:cubicBezTo>
                            <a:cubicBezTo>
                              <a:pt x="121231" y="105841"/>
                              <a:pt x="69742" y="118270"/>
                              <a:pt x="80395" y="185738"/>
                            </a:cubicBezTo>
                            <a:cubicBezTo>
                              <a:pt x="92823" y="253206"/>
                              <a:pt x="183373" y="439631"/>
                              <a:pt x="183373" y="439631"/>
                            </a:cubicBezTo>
                            <a:cubicBezTo>
                              <a:pt x="183373" y="439631"/>
                              <a:pt x="128333" y="361510"/>
                              <a:pt x="80395" y="299368"/>
                            </a:cubicBezTo>
                            <a:cubicBezTo>
                              <a:pt x="28906" y="233675"/>
                              <a:pt x="-19032" y="302919"/>
                              <a:pt x="7601" y="361510"/>
                            </a:cubicBezTo>
                            <a:cubicBezTo>
                              <a:pt x="44886" y="448508"/>
                              <a:pt x="92823" y="469814"/>
                              <a:pt x="128333" y="523078"/>
                            </a:cubicBezTo>
                            <a:cubicBezTo>
                              <a:pt x="154965" y="563914"/>
                              <a:pt x="172720" y="665116"/>
                              <a:pt x="234861" y="739686"/>
                            </a:cubicBezTo>
                            <a:cubicBezTo>
                              <a:pt x="298779" y="816031"/>
                              <a:pt x="414184" y="807154"/>
                              <a:pt x="481653" y="792950"/>
                            </a:cubicBezTo>
                            <a:cubicBezTo>
                              <a:pt x="550896" y="778746"/>
                              <a:pt x="644996" y="709503"/>
                              <a:pt x="653874" y="618954"/>
                            </a:cubicBezTo>
                            <a:cubicBezTo>
                              <a:pt x="664527" y="528404"/>
                              <a:pt x="668078" y="439631"/>
                              <a:pt x="678730" y="405897"/>
                            </a:cubicBezTo>
                            <a:cubicBezTo>
                              <a:pt x="684057" y="386366"/>
                              <a:pt x="716015" y="313572"/>
                              <a:pt x="710689" y="294042"/>
                            </a:cubicBezTo>
                            <a:cubicBezTo>
                              <a:pt x="700036" y="258532"/>
                              <a:pt x="636119" y="247879"/>
                              <a:pt x="602385" y="292266"/>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7406D62B-87F3-73F6-C4DB-C826323F0C7C}"/>
                          </a:ext>
                        </a:extLst>
                      </p:cNvPr>
                      <p:cNvSpPr/>
                      <p:nvPr/>
                    </p:nvSpPr>
                    <p:spPr>
                      <a:xfrm>
                        <a:off x="4518965" y="1476873"/>
                        <a:ext cx="308932" cy="134936"/>
                      </a:xfrm>
                      <a:custGeom>
                        <a:avLst/>
                        <a:gdLst>
                          <a:gd name="connsiteX0" fmla="*/ 0 w 308932"/>
                          <a:gd name="connsiteY0" fmla="*/ 134936 h 134936"/>
                          <a:gd name="connsiteX1" fmla="*/ 308933 w 308932"/>
                          <a:gd name="connsiteY1" fmla="*/ 0 h 134936"/>
                        </a:gdLst>
                        <a:ahLst/>
                        <a:cxnLst>
                          <a:cxn ang="0">
                            <a:pos x="connsiteX0" y="connsiteY0"/>
                          </a:cxn>
                          <a:cxn ang="0">
                            <a:pos x="connsiteX1" y="connsiteY1"/>
                          </a:cxn>
                        </a:cxnLst>
                        <a:rect l="l" t="t" r="r" b="b"/>
                        <a:pathLst>
                          <a:path w="308932" h="134936">
                            <a:moveTo>
                              <a:pt x="0" y="134936"/>
                            </a:moveTo>
                            <a:cubicBezTo>
                              <a:pt x="0" y="134936"/>
                              <a:pt x="202404" y="1776"/>
                              <a:pt x="308933"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CBAD717C-2F76-253C-C9AA-6F63EC5D89F6}"/>
                          </a:ext>
                        </a:extLst>
                      </p:cNvPr>
                      <p:cNvSpPr/>
                      <p:nvPr/>
                    </p:nvSpPr>
                    <p:spPr>
                      <a:xfrm>
                        <a:off x="4787654" y="1523035"/>
                        <a:ext cx="68651" cy="239689"/>
                      </a:xfrm>
                      <a:custGeom>
                        <a:avLst/>
                        <a:gdLst>
                          <a:gd name="connsiteX0" fmla="*/ 68652 w 68651"/>
                          <a:gd name="connsiteY0" fmla="*/ 0 h 239689"/>
                          <a:gd name="connsiteX1" fmla="*/ 68652 w 68651"/>
                          <a:gd name="connsiteY1" fmla="*/ 239689 h 239689"/>
                        </a:gdLst>
                        <a:ahLst/>
                        <a:cxnLst>
                          <a:cxn ang="0">
                            <a:pos x="connsiteX0" y="connsiteY0"/>
                          </a:cxn>
                          <a:cxn ang="0">
                            <a:pos x="connsiteX1" y="connsiteY1"/>
                          </a:cxn>
                        </a:cxnLst>
                        <a:rect l="l" t="t" r="r" b="b"/>
                        <a:pathLst>
                          <a:path w="68651" h="239689">
                            <a:moveTo>
                              <a:pt x="68652" y="0"/>
                            </a:moveTo>
                            <a:cubicBezTo>
                              <a:pt x="68652" y="0"/>
                              <a:pt x="-85815" y="129610"/>
                              <a:pt x="68652" y="239689"/>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1" name="Freeform: Shape 120">
                    <a:extLst>
                      <a:ext uri="{FF2B5EF4-FFF2-40B4-BE49-F238E27FC236}">
                        <a16:creationId xmlns:a16="http://schemas.microsoft.com/office/drawing/2014/main" id="{C2A6BD70-E4C3-FDBF-F94A-D3587A3E6648}"/>
                      </a:ext>
                    </a:extLst>
                  </p:cNvPr>
                  <p:cNvSpPr/>
                  <p:nvPr/>
                </p:nvSpPr>
                <p:spPr>
                  <a:xfrm>
                    <a:off x="5243359" y="2208369"/>
                    <a:ext cx="546846" cy="678231"/>
                  </a:xfrm>
                  <a:custGeom>
                    <a:avLst/>
                    <a:gdLst>
                      <a:gd name="connsiteX0" fmla="*/ 188201 w 546846"/>
                      <a:gd name="connsiteY0" fmla="*/ 0 h 678231"/>
                      <a:gd name="connsiteX1" fmla="*/ 168670 w 546846"/>
                      <a:gd name="connsiteY1" fmla="*/ 214833 h 678231"/>
                      <a:gd name="connsiteX2" fmla="*/ 0 w 546846"/>
                      <a:gd name="connsiteY2" fmla="*/ 420788 h 678231"/>
                      <a:gd name="connsiteX3" fmla="*/ 292953 w 546846"/>
                      <a:gd name="connsiteY3" fmla="*/ 626743 h 678231"/>
                      <a:gd name="connsiteX4" fmla="*/ 532643 w 546846"/>
                      <a:gd name="connsiteY4" fmla="*/ 678232 h 678231"/>
                      <a:gd name="connsiteX5" fmla="*/ 546847 w 546846"/>
                      <a:gd name="connsiteY5" fmla="*/ 150915 h 678231"/>
                      <a:gd name="connsiteX6" fmla="*/ 188201 w 546846"/>
                      <a:gd name="connsiteY6" fmla="*/ 0 h 6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846" h="678231">
                        <a:moveTo>
                          <a:pt x="188201" y="0"/>
                        </a:moveTo>
                        <a:cubicBezTo>
                          <a:pt x="188201" y="0"/>
                          <a:pt x="205955" y="99427"/>
                          <a:pt x="168670" y="214833"/>
                        </a:cubicBezTo>
                        <a:cubicBezTo>
                          <a:pt x="129610" y="330238"/>
                          <a:pt x="0" y="420788"/>
                          <a:pt x="0" y="420788"/>
                        </a:cubicBezTo>
                        <a:cubicBezTo>
                          <a:pt x="0" y="420788"/>
                          <a:pt x="198853" y="587682"/>
                          <a:pt x="292953" y="626743"/>
                        </a:cubicBezTo>
                        <a:cubicBezTo>
                          <a:pt x="399482" y="669354"/>
                          <a:pt x="532643" y="678232"/>
                          <a:pt x="532643" y="678232"/>
                        </a:cubicBezTo>
                        <a:lnTo>
                          <a:pt x="546847" y="150915"/>
                        </a:lnTo>
                        <a:cubicBezTo>
                          <a:pt x="546847" y="150915"/>
                          <a:pt x="321361" y="24857"/>
                          <a:pt x="188201" y="0"/>
                        </a:cubicBezTo>
                        <a:close/>
                      </a:path>
                    </a:pathLst>
                  </a:custGeom>
                  <a:solidFill>
                    <a:srgbClr val="FF7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2" name="Freeform: Shape 121">
                  <a:extLst>
                    <a:ext uri="{FF2B5EF4-FFF2-40B4-BE49-F238E27FC236}">
                      <a16:creationId xmlns:a16="http://schemas.microsoft.com/office/drawing/2014/main" id="{1C9C72E9-6703-7718-F3AB-9B5446E950AF}"/>
                    </a:ext>
                  </a:extLst>
                </p:cNvPr>
                <p:cNvSpPr/>
                <p:nvPr/>
              </p:nvSpPr>
              <p:spPr>
                <a:xfrm>
                  <a:off x="5601523" y="2204188"/>
                  <a:ext cx="1316109" cy="1503813"/>
                </a:xfrm>
                <a:custGeom>
                  <a:avLst/>
                  <a:gdLst>
                    <a:gd name="connsiteX0" fmla="*/ 1284151 w 1316109"/>
                    <a:gd name="connsiteY0" fmla="*/ 778288 h 1503813"/>
                    <a:gd name="connsiteX1" fmla="*/ 1126134 w 1316109"/>
                    <a:gd name="connsiteY1" fmla="*/ 91179 h 1503813"/>
                    <a:gd name="connsiteX2" fmla="*/ 481636 w 1316109"/>
                    <a:gd name="connsiteY2" fmla="*/ 23711 h 1503813"/>
                    <a:gd name="connsiteX3" fmla="*/ 75053 w 1316109"/>
                    <a:gd name="connsiteY3" fmla="*/ 146219 h 1503813"/>
                    <a:gd name="connsiteX4" fmla="*/ 18237 w 1316109"/>
                    <a:gd name="connsiteY4" fmla="*/ 819124 h 1503813"/>
                    <a:gd name="connsiteX5" fmla="*/ 18237 w 1316109"/>
                    <a:gd name="connsiteY5" fmla="*/ 1424562 h 1503813"/>
                    <a:gd name="connsiteX6" fmla="*/ 607695 w 1316109"/>
                    <a:gd name="connsiteY6" fmla="*/ 1502682 h 1503813"/>
                    <a:gd name="connsiteX7" fmla="*/ 1316110 w 1316109"/>
                    <a:gd name="connsiteY7" fmla="*/ 1392603 h 1503813"/>
                    <a:gd name="connsiteX8" fmla="*/ 1284151 w 1316109"/>
                    <a:gd name="connsiteY8" fmla="*/ 778288 h 150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6109" h="1503813">
                      <a:moveTo>
                        <a:pt x="1284151" y="778288"/>
                      </a:moveTo>
                      <a:cubicBezTo>
                        <a:pt x="1278825" y="600741"/>
                        <a:pt x="1340967" y="243870"/>
                        <a:pt x="1126134" y="91179"/>
                      </a:cubicBezTo>
                      <a:cubicBezTo>
                        <a:pt x="911302" y="-61511"/>
                        <a:pt x="481636" y="23711"/>
                        <a:pt x="481636" y="23711"/>
                      </a:cubicBezTo>
                      <a:cubicBezTo>
                        <a:pt x="481636" y="23711"/>
                        <a:pt x="206438" y="50343"/>
                        <a:pt x="75053" y="146219"/>
                      </a:cubicBezTo>
                      <a:cubicBezTo>
                        <a:pt x="-40353" y="229666"/>
                        <a:pt x="9360" y="582986"/>
                        <a:pt x="18237" y="819124"/>
                      </a:cubicBezTo>
                      <a:cubicBezTo>
                        <a:pt x="25339" y="1055263"/>
                        <a:pt x="14686" y="1330461"/>
                        <a:pt x="18237" y="1424562"/>
                      </a:cubicBezTo>
                      <a:cubicBezTo>
                        <a:pt x="20013" y="1495581"/>
                        <a:pt x="447903" y="1497356"/>
                        <a:pt x="607695" y="1502682"/>
                      </a:cubicBezTo>
                      <a:cubicBezTo>
                        <a:pt x="978770" y="1516886"/>
                        <a:pt x="1316110" y="1392603"/>
                        <a:pt x="1316110" y="1392603"/>
                      </a:cubicBezTo>
                      <a:cubicBezTo>
                        <a:pt x="1316110" y="1392603"/>
                        <a:pt x="1289478" y="948734"/>
                        <a:pt x="1284151" y="778288"/>
                      </a:cubicBezTo>
                      <a:close/>
                    </a:path>
                  </a:pathLst>
                </a:custGeom>
                <a:solidFill>
                  <a:srgbClr val="FF7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1673007E-7253-ECEC-9F2A-8940E753133B}"/>
                    </a:ext>
                  </a:extLst>
                </p:cNvPr>
                <p:cNvSpPr/>
                <p:nvPr/>
              </p:nvSpPr>
              <p:spPr>
                <a:xfrm>
                  <a:off x="5583059" y="2261280"/>
                  <a:ext cx="265772" cy="1182820"/>
                </a:xfrm>
                <a:custGeom>
                  <a:avLst/>
                  <a:gdLst>
                    <a:gd name="connsiteX0" fmla="*/ 185841 w 265772"/>
                    <a:gd name="connsiteY0" fmla="*/ 7455 h 1182820"/>
                    <a:gd name="connsiteX1" fmla="*/ 43803 w 265772"/>
                    <a:gd name="connsiteY1" fmla="*/ 231165 h 1182820"/>
                    <a:gd name="connsiteX2" fmla="*/ 11844 w 265772"/>
                    <a:gd name="connsiteY2" fmla="*/ 962661 h 1182820"/>
                    <a:gd name="connsiteX3" fmla="*/ 31375 w 265772"/>
                    <a:gd name="connsiteY3" fmla="*/ 1182820 h 1182820"/>
                    <a:gd name="connsiteX4" fmla="*/ 169862 w 265772"/>
                    <a:gd name="connsiteY4" fmla="*/ 596913 h 1182820"/>
                    <a:gd name="connsiteX5" fmla="*/ 205371 w 265772"/>
                    <a:gd name="connsiteY5" fmla="*/ 231165 h 1182820"/>
                    <a:gd name="connsiteX6" fmla="*/ 263962 w 265772"/>
                    <a:gd name="connsiteY6" fmla="*/ 7455 h 1182820"/>
                    <a:gd name="connsiteX7" fmla="*/ 185841 w 265772"/>
                    <a:gd name="connsiteY7" fmla="*/ 7455 h 118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772" h="1182820">
                      <a:moveTo>
                        <a:pt x="185841" y="7455"/>
                      </a:moveTo>
                      <a:cubicBezTo>
                        <a:pt x="143229" y="14557"/>
                        <a:pt x="79312" y="55393"/>
                        <a:pt x="43803" y="231165"/>
                      </a:cubicBezTo>
                      <a:cubicBezTo>
                        <a:pt x="-584" y="449549"/>
                        <a:pt x="-11237" y="804644"/>
                        <a:pt x="11844" y="962661"/>
                      </a:cubicBezTo>
                      <a:cubicBezTo>
                        <a:pt x="34926" y="1120679"/>
                        <a:pt x="31375" y="1182820"/>
                        <a:pt x="31375" y="1182820"/>
                      </a:cubicBezTo>
                      <a:cubicBezTo>
                        <a:pt x="31375" y="1182820"/>
                        <a:pt x="148556" y="793991"/>
                        <a:pt x="169862" y="596913"/>
                      </a:cubicBezTo>
                      <a:cubicBezTo>
                        <a:pt x="178739" y="509915"/>
                        <a:pt x="192943" y="327041"/>
                        <a:pt x="205371" y="231165"/>
                      </a:cubicBezTo>
                      <a:cubicBezTo>
                        <a:pt x="221350" y="106882"/>
                        <a:pt x="276390" y="18108"/>
                        <a:pt x="263962" y="7455"/>
                      </a:cubicBezTo>
                      <a:cubicBezTo>
                        <a:pt x="253309" y="-4973"/>
                        <a:pt x="228452" y="353"/>
                        <a:pt x="185841" y="7455"/>
                      </a:cubicBezTo>
                      <a:close/>
                    </a:path>
                  </a:pathLst>
                </a:custGeom>
                <a:solidFill>
                  <a:srgbClr val="4F93A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18A254D9-CE54-FF63-2160-0F200A79F559}"/>
                    </a:ext>
                  </a:extLst>
                </p:cNvPr>
                <p:cNvSpPr/>
                <p:nvPr/>
              </p:nvSpPr>
              <p:spPr>
                <a:xfrm>
                  <a:off x="5931758" y="2167978"/>
                  <a:ext cx="359131" cy="249998"/>
                </a:xfrm>
                <a:custGeom>
                  <a:avLst/>
                  <a:gdLst>
                    <a:gd name="connsiteX0" fmla="*/ 146074 w 359131"/>
                    <a:gd name="connsiteY0" fmla="*/ 29738 h 249998"/>
                    <a:gd name="connsiteX1" fmla="*/ 486 w 359131"/>
                    <a:gd name="connsiteY1" fmla="*/ 91880 h 249998"/>
                    <a:gd name="connsiteX2" fmla="*/ 172707 w 359131"/>
                    <a:gd name="connsiteY2" fmla="*/ 248121 h 249998"/>
                    <a:gd name="connsiteX3" fmla="*/ 359132 w 359131"/>
                    <a:gd name="connsiteY3" fmla="*/ 61696 h 249998"/>
                    <a:gd name="connsiteX4" fmla="*/ 281011 w 359131"/>
                    <a:gd name="connsiteY4" fmla="*/ 1330 h 249998"/>
                    <a:gd name="connsiteX5" fmla="*/ 146074 w 359131"/>
                    <a:gd name="connsiteY5" fmla="*/ 29738 h 2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131" h="249998">
                      <a:moveTo>
                        <a:pt x="146074" y="29738"/>
                      </a:moveTo>
                      <a:cubicBezTo>
                        <a:pt x="146074" y="29738"/>
                        <a:pt x="4036" y="52819"/>
                        <a:pt x="486" y="91880"/>
                      </a:cubicBezTo>
                      <a:cubicBezTo>
                        <a:pt x="-4841" y="129164"/>
                        <a:pt x="32444" y="267652"/>
                        <a:pt x="172707" y="248121"/>
                      </a:cubicBezTo>
                      <a:cubicBezTo>
                        <a:pt x="311194" y="228591"/>
                        <a:pt x="359132" y="93655"/>
                        <a:pt x="359132" y="61696"/>
                      </a:cubicBezTo>
                      <a:cubicBezTo>
                        <a:pt x="357356" y="29738"/>
                        <a:pt x="328949" y="-7547"/>
                        <a:pt x="281011" y="1330"/>
                      </a:cubicBezTo>
                      <a:cubicBezTo>
                        <a:pt x="229522" y="10208"/>
                        <a:pt x="146074" y="29738"/>
                        <a:pt x="146074" y="29738"/>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5" name="Graphic 43">
                  <a:extLst>
                    <a:ext uri="{FF2B5EF4-FFF2-40B4-BE49-F238E27FC236}">
                      <a16:creationId xmlns:a16="http://schemas.microsoft.com/office/drawing/2014/main" id="{2BCB680E-872E-4471-7E06-201267BE5D63}"/>
                    </a:ext>
                  </a:extLst>
                </p:cNvPr>
                <p:cNvGrpSpPr/>
                <p:nvPr/>
              </p:nvGrpSpPr>
              <p:grpSpPr>
                <a:xfrm>
                  <a:off x="5339719" y="716938"/>
                  <a:ext cx="1471428" cy="1651534"/>
                  <a:chOff x="5339719" y="716938"/>
                  <a:chExt cx="1471428" cy="1651534"/>
                </a:xfrm>
              </p:grpSpPr>
              <p:sp>
                <p:nvSpPr>
                  <p:cNvPr id="126" name="Freeform: Shape 125">
                    <a:extLst>
                      <a:ext uri="{FF2B5EF4-FFF2-40B4-BE49-F238E27FC236}">
                        <a16:creationId xmlns:a16="http://schemas.microsoft.com/office/drawing/2014/main" id="{4DEB8163-D9C0-F5C7-5329-05DC9B9FC891}"/>
                      </a:ext>
                    </a:extLst>
                  </p:cNvPr>
                  <p:cNvSpPr/>
                  <p:nvPr/>
                </p:nvSpPr>
                <p:spPr>
                  <a:xfrm>
                    <a:off x="5944672" y="1998863"/>
                    <a:ext cx="296504" cy="369609"/>
                  </a:xfrm>
                  <a:custGeom>
                    <a:avLst/>
                    <a:gdLst>
                      <a:gd name="connsiteX0" fmla="*/ 0 w 296504"/>
                      <a:gd name="connsiteY0" fmla="*/ 35510 h 369609"/>
                      <a:gd name="connsiteX1" fmla="*/ 205955 w 296504"/>
                      <a:gd name="connsiteY1" fmla="*/ 0 h 369609"/>
                      <a:gd name="connsiteX2" fmla="*/ 296504 w 296504"/>
                      <a:gd name="connsiteY2" fmla="*/ 218384 h 369609"/>
                      <a:gd name="connsiteX3" fmla="*/ 149140 w 296504"/>
                      <a:gd name="connsiteY3" fmla="*/ 369299 h 369609"/>
                      <a:gd name="connsiteX4" fmla="*/ 26632 w 296504"/>
                      <a:gd name="connsiteY4" fmla="*/ 259220 h 369609"/>
                      <a:gd name="connsiteX5" fmla="*/ 0 w 296504"/>
                      <a:gd name="connsiteY5" fmla="*/ 35510 h 36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504" h="369609">
                        <a:moveTo>
                          <a:pt x="0" y="35510"/>
                        </a:moveTo>
                        <a:lnTo>
                          <a:pt x="205955" y="0"/>
                        </a:lnTo>
                        <a:lnTo>
                          <a:pt x="296504" y="218384"/>
                        </a:lnTo>
                        <a:cubicBezTo>
                          <a:pt x="296504" y="218384"/>
                          <a:pt x="269872" y="363973"/>
                          <a:pt x="149140" y="369299"/>
                        </a:cubicBezTo>
                        <a:cubicBezTo>
                          <a:pt x="28408" y="376401"/>
                          <a:pt x="26632" y="259220"/>
                          <a:pt x="26632" y="259220"/>
                        </a:cubicBezTo>
                        <a:lnTo>
                          <a:pt x="0" y="35510"/>
                        </a:ln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7" name="Graphic 43">
                    <a:extLst>
                      <a:ext uri="{FF2B5EF4-FFF2-40B4-BE49-F238E27FC236}">
                        <a16:creationId xmlns:a16="http://schemas.microsoft.com/office/drawing/2014/main" id="{FDE7745E-43E5-4A76-3227-0A7EC61B4268}"/>
                      </a:ext>
                    </a:extLst>
                  </p:cNvPr>
                  <p:cNvGrpSpPr/>
                  <p:nvPr/>
                </p:nvGrpSpPr>
                <p:grpSpPr>
                  <a:xfrm>
                    <a:off x="5339719" y="716938"/>
                    <a:ext cx="1471428" cy="1514699"/>
                    <a:chOff x="5339719" y="716938"/>
                    <a:chExt cx="1471428" cy="1514699"/>
                  </a:xfrm>
                </p:grpSpPr>
                <p:sp>
                  <p:nvSpPr>
                    <p:cNvPr id="128" name="Freeform: Shape 127">
                      <a:extLst>
                        <a:ext uri="{FF2B5EF4-FFF2-40B4-BE49-F238E27FC236}">
                          <a16:creationId xmlns:a16="http://schemas.microsoft.com/office/drawing/2014/main" id="{94190484-3E00-6F00-F26F-7404B68196C5}"/>
                        </a:ext>
                      </a:extLst>
                    </p:cNvPr>
                    <p:cNvSpPr/>
                    <p:nvPr/>
                  </p:nvSpPr>
                  <p:spPr>
                    <a:xfrm>
                      <a:off x="5339719" y="716938"/>
                      <a:ext cx="1471428" cy="1390766"/>
                    </a:xfrm>
                    <a:custGeom>
                      <a:avLst/>
                      <a:gdLst>
                        <a:gd name="connsiteX0" fmla="*/ 1371959 w 1471428"/>
                        <a:gd name="connsiteY0" fmla="*/ 486512 h 1390766"/>
                        <a:gd name="connsiteX1" fmla="*/ 1066577 w 1471428"/>
                        <a:gd name="connsiteY1" fmla="*/ 271679 h 1390766"/>
                        <a:gd name="connsiteX2" fmla="*/ 1100311 w 1471428"/>
                        <a:gd name="connsiteY2" fmla="*/ 232619 h 1390766"/>
                        <a:gd name="connsiteX3" fmla="*/ 1150024 w 1471428"/>
                        <a:gd name="connsiteY3" fmla="*/ 99458 h 1390766"/>
                        <a:gd name="connsiteX4" fmla="*/ 1045271 w 1471428"/>
                        <a:gd name="connsiteY4" fmla="*/ 101234 h 1390766"/>
                        <a:gd name="connsiteX5" fmla="*/ 967150 w 1471428"/>
                        <a:gd name="connsiteY5" fmla="*/ 191783 h 1390766"/>
                        <a:gd name="connsiteX6" fmla="*/ 963599 w 1471428"/>
                        <a:gd name="connsiteY6" fmla="*/ 193558 h 1390766"/>
                        <a:gd name="connsiteX7" fmla="*/ 899682 w 1471428"/>
                        <a:gd name="connsiteY7" fmla="*/ 88805 h 1390766"/>
                        <a:gd name="connsiteX8" fmla="*/ 654667 w 1471428"/>
                        <a:gd name="connsiteY8" fmla="*/ 24888 h 1390766"/>
                        <a:gd name="connsiteX9" fmla="*/ 778950 w 1471428"/>
                        <a:gd name="connsiteY9" fmla="*/ 181130 h 1390766"/>
                        <a:gd name="connsiteX10" fmla="*/ 414977 w 1471428"/>
                        <a:gd name="connsiteY10" fmla="*/ 179355 h 1390766"/>
                        <a:gd name="connsiteX11" fmla="*/ 40352 w 1471428"/>
                        <a:gd name="connsiteY11" fmla="*/ 500716 h 1390766"/>
                        <a:gd name="connsiteX12" fmla="*/ 90065 w 1471428"/>
                        <a:gd name="connsiteY12" fmla="*/ 564633 h 1390766"/>
                        <a:gd name="connsiteX13" fmla="*/ 6618 w 1471428"/>
                        <a:gd name="connsiteY13" fmla="*/ 862913 h 1390766"/>
                        <a:gd name="connsiteX14" fmla="*/ 114922 w 1471428"/>
                        <a:gd name="connsiteY14" fmla="*/ 951687 h 1390766"/>
                        <a:gd name="connsiteX15" fmla="*/ 230328 w 1471428"/>
                        <a:gd name="connsiteY15" fmla="*/ 1214457 h 1390766"/>
                        <a:gd name="connsiteX16" fmla="*/ 626259 w 1471428"/>
                        <a:gd name="connsiteY16" fmla="*/ 1376025 h 1390766"/>
                        <a:gd name="connsiteX17" fmla="*/ 1086107 w 1471428"/>
                        <a:gd name="connsiteY17" fmla="*/ 1347618 h 1390766"/>
                        <a:gd name="connsiteX18" fmla="*/ 1419897 w 1471428"/>
                        <a:gd name="connsiteY18" fmla="*/ 971217 h 1390766"/>
                        <a:gd name="connsiteX19" fmla="*/ 1471385 w 1471428"/>
                        <a:gd name="connsiteY19" fmla="*/ 852260 h 1390766"/>
                        <a:gd name="connsiteX20" fmla="*/ 1371959 w 1471428"/>
                        <a:gd name="connsiteY20" fmla="*/ 486512 h 139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71428" h="1390766">
                          <a:moveTo>
                            <a:pt x="1371959" y="486512"/>
                          </a:moveTo>
                          <a:cubicBezTo>
                            <a:pt x="1309817" y="383534"/>
                            <a:pt x="1187309" y="289434"/>
                            <a:pt x="1066577" y="271679"/>
                          </a:cubicBezTo>
                          <a:cubicBezTo>
                            <a:pt x="1079005" y="257476"/>
                            <a:pt x="1089658" y="245047"/>
                            <a:pt x="1100311" y="232619"/>
                          </a:cubicBezTo>
                          <a:cubicBezTo>
                            <a:pt x="1125168" y="204211"/>
                            <a:pt x="1173105" y="140294"/>
                            <a:pt x="1150024" y="99458"/>
                          </a:cubicBezTo>
                          <a:cubicBezTo>
                            <a:pt x="1123392" y="55071"/>
                            <a:pt x="1077230" y="81704"/>
                            <a:pt x="1045271" y="101234"/>
                          </a:cubicBezTo>
                          <a:cubicBezTo>
                            <a:pt x="1011537" y="122539"/>
                            <a:pt x="984905" y="156273"/>
                            <a:pt x="967150" y="191783"/>
                          </a:cubicBezTo>
                          <a:cubicBezTo>
                            <a:pt x="965375" y="191783"/>
                            <a:pt x="965375" y="193558"/>
                            <a:pt x="963599" y="193558"/>
                          </a:cubicBezTo>
                          <a:cubicBezTo>
                            <a:pt x="947620" y="159824"/>
                            <a:pt x="926314" y="120764"/>
                            <a:pt x="899682" y="88805"/>
                          </a:cubicBezTo>
                          <a:cubicBezTo>
                            <a:pt x="835765" y="8909"/>
                            <a:pt x="704380" y="-28376"/>
                            <a:pt x="654667" y="24888"/>
                          </a:cubicBezTo>
                          <a:cubicBezTo>
                            <a:pt x="619157" y="63949"/>
                            <a:pt x="778950" y="181130"/>
                            <a:pt x="778950" y="181130"/>
                          </a:cubicBezTo>
                          <a:cubicBezTo>
                            <a:pt x="778950" y="181130"/>
                            <a:pt x="574770" y="126090"/>
                            <a:pt x="414977" y="179355"/>
                          </a:cubicBezTo>
                          <a:cubicBezTo>
                            <a:pt x="290694" y="221966"/>
                            <a:pt x="58107" y="355127"/>
                            <a:pt x="40352" y="500716"/>
                          </a:cubicBezTo>
                          <a:cubicBezTo>
                            <a:pt x="35026" y="539776"/>
                            <a:pt x="90065" y="564633"/>
                            <a:pt x="90065" y="564633"/>
                          </a:cubicBezTo>
                          <a:cubicBezTo>
                            <a:pt x="90065" y="564633"/>
                            <a:pt x="-28892" y="775915"/>
                            <a:pt x="6618" y="862913"/>
                          </a:cubicBezTo>
                          <a:cubicBezTo>
                            <a:pt x="40352" y="949911"/>
                            <a:pt x="114922" y="951687"/>
                            <a:pt x="114922" y="951687"/>
                          </a:cubicBezTo>
                          <a:cubicBezTo>
                            <a:pt x="114922" y="951687"/>
                            <a:pt x="189492" y="1189600"/>
                            <a:pt x="230328" y="1214457"/>
                          </a:cubicBezTo>
                          <a:cubicBezTo>
                            <a:pt x="358162" y="1292578"/>
                            <a:pt x="448711" y="1342291"/>
                            <a:pt x="626259" y="1376025"/>
                          </a:cubicBezTo>
                          <a:cubicBezTo>
                            <a:pt x="803806" y="1407984"/>
                            <a:pt x="924539" y="1383127"/>
                            <a:pt x="1086107" y="1347618"/>
                          </a:cubicBezTo>
                          <a:cubicBezTo>
                            <a:pt x="1370183" y="1281925"/>
                            <a:pt x="1419897" y="971217"/>
                            <a:pt x="1419897" y="971217"/>
                          </a:cubicBezTo>
                          <a:cubicBezTo>
                            <a:pt x="1419897" y="971217"/>
                            <a:pt x="1473161" y="942809"/>
                            <a:pt x="1471385" y="852260"/>
                          </a:cubicBezTo>
                          <a:cubicBezTo>
                            <a:pt x="1469610" y="733303"/>
                            <a:pt x="1434100" y="587714"/>
                            <a:pt x="1371959" y="486512"/>
                          </a:cubicBez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A8F02908-F51D-3BA7-BCE7-EBAF95BA383E}"/>
                        </a:ext>
                      </a:extLst>
                    </p:cNvPr>
                    <p:cNvSpPr/>
                    <p:nvPr/>
                  </p:nvSpPr>
                  <p:spPr>
                    <a:xfrm>
                      <a:off x="5441236" y="1115799"/>
                      <a:ext cx="1158182" cy="1106951"/>
                    </a:xfrm>
                    <a:custGeom>
                      <a:avLst/>
                      <a:gdLst>
                        <a:gd name="connsiteX0" fmla="*/ 775084 w 1158182"/>
                        <a:gd name="connsiteY0" fmla="*/ 48591 h 1106951"/>
                        <a:gd name="connsiteX1" fmla="*/ 183850 w 1158182"/>
                        <a:gd name="connsiteY1" fmla="*/ 132038 h 1106951"/>
                        <a:gd name="connsiteX2" fmla="*/ 16956 w 1158182"/>
                        <a:gd name="connsiteY2" fmla="*/ 794290 h 1106951"/>
                        <a:gd name="connsiteX3" fmla="*/ 995242 w 1158182"/>
                        <a:gd name="connsiteY3" fmla="*/ 907921 h 1106951"/>
                        <a:gd name="connsiteX4" fmla="*/ 1155035 w 1158182"/>
                        <a:gd name="connsiteY4" fmla="*/ 492459 h 1106951"/>
                        <a:gd name="connsiteX5" fmla="*/ 775084 w 1158182"/>
                        <a:gd name="connsiteY5" fmla="*/ 48591 h 110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182" h="1106951">
                          <a:moveTo>
                            <a:pt x="775084" y="48591"/>
                          </a:moveTo>
                          <a:cubicBezTo>
                            <a:pt x="586883" y="-18878"/>
                            <a:pt x="311684" y="-36632"/>
                            <a:pt x="183850" y="132038"/>
                          </a:cubicBezTo>
                          <a:cubicBezTo>
                            <a:pt x="75546" y="275851"/>
                            <a:pt x="-45186" y="561703"/>
                            <a:pt x="16956" y="794290"/>
                          </a:cubicBezTo>
                          <a:cubicBezTo>
                            <a:pt x="103954" y="1122753"/>
                            <a:pt x="679208" y="1241710"/>
                            <a:pt x="995242" y="907921"/>
                          </a:cubicBezTo>
                          <a:cubicBezTo>
                            <a:pt x="1078690" y="820922"/>
                            <a:pt x="1124852" y="730373"/>
                            <a:pt x="1155035" y="492459"/>
                          </a:cubicBezTo>
                          <a:cubicBezTo>
                            <a:pt x="1183443" y="256321"/>
                            <a:pt x="1016548" y="135589"/>
                            <a:pt x="775084" y="48591"/>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0" name="Graphic 43">
                      <a:extLst>
                        <a:ext uri="{FF2B5EF4-FFF2-40B4-BE49-F238E27FC236}">
                          <a16:creationId xmlns:a16="http://schemas.microsoft.com/office/drawing/2014/main" id="{CD583279-6BA1-FD8D-4F1A-72FB8DAB5350}"/>
                        </a:ext>
                      </a:extLst>
                    </p:cNvPr>
                    <p:cNvGrpSpPr/>
                    <p:nvPr/>
                  </p:nvGrpSpPr>
                  <p:grpSpPr>
                    <a:xfrm>
                      <a:off x="6431491" y="1485513"/>
                      <a:ext cx="281911" cy="344225"/>
                      <a:chOff x="6431491" y="1485513"/>
                      <a:chExt cx="281911" cy="344225"/>
                    </a:xfrm>
                  </p:grpSpPr>
                  <p:sp>
                    <p:nvSpPr>
                      <p:cNvPr id="131" name="Freeform: Shape 130">
                        <a:extLst>
                          <a:ext uri="{FF2B5EF4-FFF2-40B4-BE49-F238E27FC236}">
                            <a16:creationId xmlns:a16="http://schemas.microsoft.com/office/drawing/2014/main" id="{82789FB1-0F89-E649-0637-6A6C6C9A980D}"/>
                          </a:ext>
                        </a:extLst>
                      </p:cNvPr>
                      <p:cNvSpPr/>
                      <p:nvPr/>
                    </p:nvSpPr>
                    <p:spPr>
                      <a:xfrm>
                        <a:off x="6431491" y="1485513"/>
                        <a:ext cx="281911" cy="344225"/>
                      </a:xfrm>
                      <a:custGeom>
                        <a:avLst/>
                        <a:gdLst>
                          <a:gd name="connsiteX0" fmla="*/ 180760 w 281911"/>
                          <a:gd name="connsiteY0" fmla="*/ 12666 h 344225"/>
                          <a:gd name="connsiteX1" fmla="*/ 12090 w 281911"/>
                          <a:gd name="connsiteY1" fmla="*/ 103215 h 344225"/>
                          <a:gd name="connsiteX2" fmla="*/ 74231 w 281911"/>
                          <a:gd name="connsiteY2" fmla="*/ 335803 h 344225"/>
                          <a:gd name="connsiteX3" fmla="*/ 273084 w 281911"/>
                          <a:gd name="connsiteY3" fmla="*/ 213295 h 344225"/>
                          <a:gd name="connsiteX4" fmla="*/ 180760 w 281911"/>
                          <a:gd name="connsiteY4" fmla="*/ 12666 h 3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11" h="344225">
                            <a:moveTo>
                              <a:pt x="180760" y="12666"/>
                            </a:moveTo>
                            <a:cubicBezTo>
                              <a:pt x="116843" y="-17517"/>
                              <a:pt x="42273" y="3789"/>
                              <a:pt x="12090" y="103215"/>
                            </a:cubicBezTo>
                            <a:cubicBezTo>
                              <a:pt x="-18093" y="202642"/>
                              <a:pt x="10314" y="305619"/>
                              <a:pt x="74231" y="335803"/>
                            </a:cubicBezTo>
                            <a:cubicBezTo>
                              <a:pt x="138148" y="365986"/>
                              <a:pt x="244677" y="312721"/>
                              <a:pt x="273084" y="213295"/>
                            </a:cubicBezTo>
                            <a:cubicBezTo>
                              <a:pt x="305043" y="113868"/>
                              <a:pt x="244677" y="42849"/>
                              <a:pt x="180760" y="12666"/>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95A33717-14CA-CCF0-E4E5-0330F074EF4A}"/>
                          </a:ext>
                        </a:extLst>
                      </p:cNvPr>
                      <p:cNvSpPr/>
                      <p:nvPr/>
                    </p:nvSpPr>
                    <p:spPr>
                      <a:xfrm>
                        <a:off x="6546558" y="1579851"/>
                        <a:ext cx="92324" cy="159792"/>
                      </a:xfrm>
                      <a:custGeom>
                        <a:avLst/>
                        <a:gdLst>
                          <a:gd name="connsiteX0" fmla="*/ 92325 w 92324"/>
                          <a:gd name="connsiteY0" fmla="*/ 1776 h 159792"/>
                          <a:gd name="connsiteX1" fmla="*/ 83447 w 92324"/>
                          <a:gd name="connsiteY1" fmla="*/ 7102 h 159792"/>
                          <a:gd name="connsiteX2" fmla="*/ 76345 w 92324"/>
                          <a:gd name="connsiteY2" fmla="*/ 12428 h 159792"/>
                          <a:gd name="connsiteX3" fmla="*/ 69243 w 92324"/>
                          <a:gd name="connsiteY3" fmla="*/ 17755 h 159792"/>
                          <a:gd name="connsiteX4" fmla="*/ 63917 w 92324"/>
                          <a:gd name="connsiteY4" fmla="*/ 24857 h 159792"/>
                          <a:gd name="connsiteX5" fmla="*/ 58590 w 92324"/>
                          <a:gd name="connsiteY5" fmla="*/ 31959 h 159792"/>
                          <a:gd name="connsiteX6" fmla="*/ 55040 w 92324"/>
                          <a:gd name="connsiteY6" fmla="*/ 39060 h 159792"/>
                          <a:gd name="connsiteX7" fmla="*/ 51489 w 92324"/>
                          <a:gd name="connsiteY7" fmla="*/ 46162 h 159792"/>
                          <a:gd name="connsiteX8" fmla="*/ 47938 w 92324"/>
                          <a:gd name="connsiteY8" fmla="*/ 53264 h 159792"/>
                          <a:gd name="connsiteX9" fmla="*/ 42611 w 92324"/>
                          <a:gd name="connsiteY9" fmla="*/ 69244 h 159792"/>
                          <a:gd name="connsiteX10" fmla="*/ 39060 w 92324"/>
                          <a:gd name="connsiteY10" fmla="*/ 86998 h 159792"/>
                          <a:gd name="connsiteX11" fmla="*/ 35510 w 92324"/>
                          <a:gd name="connsiteY11" fmla="*/ 104753 h 159792"/>
                          <a:gd name="connsiteX12" fmla="*/ 33734 w 92324"/>
                          <a:gd name="connsiteY12" fmla="*/ 122508 h 159792"/>
                          <a:gd name="connsiteX13" fmla="*/ 5326 w 92324"/>
                          <a:gd name="connsiteY13" fmla="*/ 108304 h 159792"/>
                          <a:gd name="connsiteX14" fmla="*/ 15979 w 92324"/>
                          <a:gd name="connsiteY14" fmla="*/ 102978 h 159792"/>
                          <a:gd name="connsiteX15" fmla="*/ 26632 w 92324"/>
                          <a:gd name="connsiteY15" fmla="*/ 97651 h 159792"/>
                          <a:gd name="connsiteX16" fmla="*/ 51489 w 92324"/>
                          <a:gd name="connsiteY16" fmla="*/ 92325 h 159792"/>
                          <a:gd name="connsiteX17" fmla="*/ 65693 w 92324"/>
                          <a:gd name="connsiteY17" fmla="*/ 92325 h 159792"/>
                          <a:gd name="connsiteX18" fmla="*/ 72794 w 92324"/>
                          <a:gd name="connsiteY18" fmla="*/ 94100 h 159792"/>
                          <a:gd name="connsiteX19" fmla="*/ 79896 w 92324"/>
                          <a:gd name="connsiteY19" fmla="*/ 97651 h 159792"/>
                          <a:gd name="connsiteX20" fmla="*/ 85223 w 92324"/>
                          <a:gd name="connsiteY20" fmla="*/ 102978 h 159792"/>
                          <a:gd name="connsiteX21" fmla="*/ 88774 w 92324"/>
                          <a:gd name="connsiteY21" fmla="*/ 108304 h 159792"/>
                          <a:gd name="connsiteX22" fmla="*/ 90549 w 92324"/>
                          <a:gd name="connsiteY22" fmla="*/ 120732 h 159792"/>
                          <a:gd name="connsiteX23" fmla="*/ 81672 w 92324"/>
                          <a:gd name="connsiteY23" fmla="*/ 113630 h 159792"/>
                          <a:gd name="connsiteX24" fmla="*/ 78121 w 92324"/>
                          <a:gd name="connsiteY24" fmla="*/ 111855 h 159792"/>
                          <a:gd name="connsiteX25" fmla="*/ 74570 w 92324"/>
                          <a:gd name="connsiteY25" fmla="*/ 111855 h 159792"/>
                          <a:gd name="connsiteX26" fmla="*/ 71019 w 92324"/>
                          <a:gd name="connsiteY26" fmla="*/ 111855 h 159792"/>
                          <a:gd name="connsiteX27" fmla="*/ 67468 w 92324"/>
                          <a:gd name="connsiteY27" fmla="*/ 111855 h 159792"/>
                          <a:gd name="connsiteX28" fmla="*/ 58590 w 92324"/>
                          <a:gd name="connsiteY28" fmla="*/ 115406 h 159792"/>
                          <a:gd name="connsiteX29" fmla="*/ 42611 w 92324"/>
                          <a:gd name="connsiteY29" fmla="*/ 126059 h 159792"/>
                          <a:gd name="connsiteX30" fmla="*/ 33734 w 92324"/>
                          <a:gd name="connsiteY30" fmla="*/ 131385 h 159792"/>
                          <a:gd name="connsiteX31" fmla="*/ 26632 w 92324"/>
                          <a:gd name="connsiteY31" fmla="*/ 136712 h 159792"/>
                          <a:gd name="connsiteX32" fmla="*/ 1775 w 92324"/>
                          <a:gd name="connsiteY32" fmla="*/ 159793 h 159792"/>
                          <a:gd name="connsiteX33" fmla="*/ 0 w 92324"/>
                          <a:gd name="connsiteY33" fmla="*/ 124283 h 159792"/>
                          <a:gd name="connsiteX34" fmla="*/ 0 w 92324"/>
                          <a:gd name="connsiteY34" fmla="*/ 102978 h 159792"/>
                          <a:gd name="connsiteX35" fmla="*/ 3551 w 92324"/>
                          <a:gd name="connsiteY35" fmla="*/ 81672 h 159792"/>
                          <a:gd name="connsiteX36" fmla="*/ 19530 w 92324"/>
                          <a:gd name="connsiteY36" fmla="*/ 40836 h 159792"/>
                          <a:gd name="connsiteX37" fmla="*/ 26632 w 92324"/>
                          <a:gd name="connsiteY37" fmla="*/ 31959 h 159792"/>
                          <a:gd name="connsiteX38" fmla="*/ 33734 w 92324"/>
                          <a:gd name="connsiteY38" fmla="*/ 23081 h 159792"/>
                          <a:gd name="connsiteX39" fmla="*/ 51489 w 92324"/>
                          <a:gd name="connsiteY39" fmla="*/ 8877 h 159792"/>
                          <a:gd name="connsiteX40" fmla="*/ 62142 w 92324"/>
                          <a:gd name="connsiteY40" fmla="*/ 3551 h 159792"/>
                          <a:gd name="connsiteX41" fmla="*/ 72794 w 92324"/>
                          <a:gd name="connsiteY41" fmla="*/ 0 h 159792"/>
                          <a:gd name="connsiteX42" fmla="*/ 92325 w 92324"/>
                          <a:gd name="connsiteY42" fmla="*/ 1776 h 1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2324" h="159792">
                            <a:moveTo>
                              <a:pt x="92325" y="1776"/>
                            </a:moveTo>
                            <a:cubicBezTo>
                              <a:pt x="88774" y="3551"/>
                              <a:pt x="86998" y="5326"/>
                              <a:pt x="83447" y="7102"/>
                            </a:cubicBezTo>
                            <a:cubicBezTo>
                              <a:pt x="79896" y="8877"/>
                              <a:pt x="78121" y="10653"/>
                              <a:pt x="76345" y="12428"/>
                            </a:cubicBezTo>
                            <a:cubicBezTo>
                              <a:pt x="74570" y="14204"/>
                              <a:pt x="71019" y="15979"/>
                              <a:pt x="69243" y="17755"/>
                            </a:cubicBezTo>
                            <a:cubicBezTo>
                              <a:pt x="67468" y="19530"/>
                              <a:pt x="65693" y="23081"/>
                              <a:pt x="63917" y="24857"/>
                            </a:cubicBezTo>
                            <a:cubicBezTo>
                              <a:pt x="62142" y="26632"/>
                              <a:pt x="60366" y="30183"/>
                              <a:pt x="58590" y="31959"/>
                            </a:cubicBezTo>
                            <a:cubicBezTo>
                              <a:pt x="56815" y="33734"/>
                              <a:pt x="55040" y="37285"/>
                              <a:pt x="55040" y="39060"/>
                            </a:cubicBezTo>
                            <a:cubicBezTo>
                              <a:pt x="53264" y="40836"/>
                              <a:pt x="51489" y="44387"/>
                              <a:pt x="51489" y="46162"/>
                            </a:cubicBezTo>
                            <a:cubicBezTo>
                              <a:pt x="49713" y="49713"/>
                              <a:pt x="49713" y="51489"/>
                              <a:pt x="47938" y="53264"/>
                            </a:cubicBezTo>
                            <a:cubicBezTo>
                              <a:pt x="46162" y="58591"/>
                              <a:pt x="44387" y="63917"/>
                              <a:pt x="42611" y="69244"/>
                            </a:cubicBezTo>
                            <a:cubicBezTo>
                              <a:pt x="40836" y="74570"/>
                              <a:pt x="39060" y="79896"/>
                              <a:pt x="39060" y="86998"/>
                            </a:cubicBezTo>
                            <a:cubicBezTo>
                              <a:pt x="37285" y="92325"/>
                              <a:pt x="37285" y="99427"/>
                              <a:pt x="35510" y="104753"/>
                            </a:cubicBezTo>
                            <a:cubicBezTo>
                              <a:pt x="33734" y="110080"/>
                              <a:pt x="33734" y="117181"/>
                              <a:pt x="33734" y="122508"/>
                            </a:cubicBezTo>
                            <a:lnTo>
                              <a:pt x="5326" y="108304"/>
                            </a:lnTo>
                            <a:cubicBezTo>
                              <a:pt x="8877" y="106529"/>
                              <a:pt x="12428" y="104753"/>
                              <a:pt x="15979" y="102978"/>
                            </a:cubicBezTo>
                            <a:cubicBezTo>
                              <a:pt x="19530" y="101202"/>
                              <a:pt x="23081" y="99427"/>
                              <a:pt x="26632" y="97651"/>
                            </a:cubicBezTo>
                            <a:cubicBezTo>
                              <a:pt x="33734" y="94100"/>
                              <a:pt x="42611" y="92325"/>
                              <a:pt x="51489" y="92325"/>
                            </a:cubicBezTo>
                            <a:cubicBezTo>
                              <a:pt x="56815" y="92325"/>
                              <a:pt x="60366" y="92325"/>
                              <a:pt x="65693" y="92325"/>
                            </a:cubicBezTo>
                            <a:cubicBezTo>
                              <a:pt x="67468" y="92325"/>
                              <a:pt x="71019" y="94100"/>
                              <a:pt x="72794" y="94100"/>
                            </a:cubicBezTo>
                            <a:cubicBezTo>
                              <a:pt x="74570" y="94100"/>
                              <a:pt x="78121" y="95876"/>
                              <a:pt x="79896" y="97651"/>
                            </a:cubicBezTo>
                            <a:cubicBezTo>
                              <a:pt x="81672" y="99427"/>
                              <a:pt x="83447" y="101202"/>
                              <a:pt x="85223" y="102978"/>
                            </a:cubicBezTo>
                            <a:cubicBezTo>
                              <a:pt x="86998" y="104753"/>
                              <a:pt x="86998" y="106529"/>
                              <a:pt x="88774" y="108304"/>
                            </a:cubicBezTo>
                            <a:cubicBezTo>
                              <a:pt x="90549" y="111855"/>
                              <a:pt x="90549" y="117181"/>
                              <a:pt x="90549" y="120732"/>
                            </a:cubicBezTo>
                            <a:cubicBezTo>
                              <a:pt x="86998" y="117181"/>
                              <a:pt x="85223" y="115406"/>
                              <a:pt x="81672" y="113630"/>
                            </a:cubicBezTo>
                            <a:cubicBezTo>
                              <a:pt x="79896" y="111855"/>
                              <a:pt x="79896" y="111855"/>
                              <a:pt x="78121" y="111855"/>
                            </a:cubicBezTo>
                            <a:cubicBezTo>
                              <a:pt x="76345" y="111855"/>
                              <a:pt x="76345" y="110080"/>
                              <a:pt x="74570" y="111855"/>
                            </a:cubicBezTo>
                            <a:cubicBezTo>
                              <a:pt x="72794" y="111855"/>
                              <a:pt x="72794" y="111855"/>
                              <a:pt x="71019" y="111855"/>
                            </a:cubicBezTo>
                            <a:cubicBezTo>
                              <a:pt x="69243" y="111855"/>
                              <a:pt x="69243" y="111855"/>
                              <a:pt x="67468" y="111855"/>
                            </a:cubicBezTo>
                            <a:cubicBezTo>
                              <a:pt x="63917" y="111855"/>
                              <a:pt x="62142" y="113630"/>
                              <a:pt x="58590" y="115406"/>
                            </a:cubicBezTo>
                            <a:cubicBezTo>
                              <a:pt x="53264" y="118957"/>
                              <a:pt x="47938" y="120732"/>
                              <a:pt x="42611" y="126059"/>
                            </a:cubicBezTo>
                            <a:lnTo>
                              <a:pt x="33734" y="131385"/>
                            </a:lnTo>
                            <a:cubicBezTo>
                              <a:pt x="31958" y="133161"/>
                              <a:pt x="28407" y="134936"/>
                              <a:pt x="26632" y="136712"/>
                            </a:cubicBezTo>
                            <a:lnTo>
                              <a:pt x="1775" y="159793"/>
                            </a:lnTo>
                            <a:lnTo>
                              <a:pt x="0" y="124283"/>
                            </a:lnTo>
                            <a:cubicBezTo>
                              <a:pt x="0" y="115406"/>
                              <a:pt x="0" y="110080"/>
                              <a:pt x="0" y="102978"/>
                            </a:cubicBezTo>
                            <a:cubicBezTo>
                              <a:pt x="0" y="95876"/>
                              <a:pt x="1775" y="88774"/>
                              <a:pt x="3551" y="81672"/>
                            </a:cubicBezTo>
                            <a:cubicBezTo>
                              <a:pt x="7102" y="67468"/>
                              <a:pt x="12428" y="53264"/>
                              <a:pt x="19530" y="40836"/>
                            </a:cubicBezTo>
                            <a:cubicBezTo>
                              <a:pt x="21306" y="37285"/>
                              <a:pt x="23081" y="33734"/>
                              <a:pt x="26632" y="31959"/>
                            </a:cubicBezTo>
                            <a:cubicBezTo>
                              <a:pt x="28407" y="28408"/>
                              <a:pt x="31958" y="26632"/>
                              <a:pt x="33734" y="23081"/>
                            </a:cubicBezTo>
                            <a:cubicBezTo>
                              <a:pt x="39060" y="17755"/>
                              <a:pt x="46162" y="12428"/>
                              <a:pt x="51489" y="8877"/>
                            </a:cubicBezTo>
                            <a:cubicBezTo>
                              <a:pt x="55040" y="7102"/>
                              <a:pt x="58590" y="5326"/>
                              <a:pt x="62142" y="3551"/>
                            </a:cubicBezTo>
                            <a:cubicBezTo>
                              <a:pt x="65693" y="1776"/>
                              <a:pt x="69243" y="1776"/>
                              <a:pt x="72794" y="0"/>
                            </a:cubicBezTo>
                            <a:cubicBezTo>
                              <a:pt x="78121" y="0"/>
                              <a:pt x="85223" y="1776"/>
                              <a:pt x="92325" y="1776"/>
                            </a:cubicBezTo>
                            <a:close/>
                          </a:path>
                        </a:pathLst>
                      </a:custGeom>
                      <a:solidFill>
                        <a:srgbClr val="F38C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3" name="Graphic 43">
                      <a:extLst>
                        <a:ext uri="{FF2B5EF4-FFF2-40B4-BE49-F238E27FC236}">
                          <a16:creationId xmlns:a16="http://schemas.microsoft.com/office/drawing/2014/main" id="{B0F601E7-F843-3174-6C07-7FC39740CBA0}"/>
                        </a:ext>
                      </a:extLst>
                    </p:cNvPr>
                    <p:cNvGrpSpPr/>
                    <p:nvPr/>
                  </p:nvGrpSpPr>
                  <p:grpSpPr>
                    <a:xfrm>
                      <a:off x="5495564" y="1526014"/>
                      <a:ext cx="967546" cy="589184"/>
                      <a:chOff x="5495564" y="1526014"/>
                      <a:chExt cx="967546" cy="589184"/>
                    </a:xfrm>
                  </p:grpSpPr>
                  <p:sp>
                    <p:nvSpPr>
                      <p:cNvPr id="134" name="Freeform: Shape 133">
                        <a:extLst>
                          <a:ext uri="{FF2B5EF4-FFF2-40B4-BE49-F238E27FC236}">
                            <a16:creationId xmlns:a16="http://schemas.microsoft.com/office/drawing/2014/main" id="{39A8F92A-BCC0-40E2-A204-D5B07E2815AD}"/>
                          </a:ext>
                        </a:extLst>
                      </p:cNvPr>
                      <p:cNvSpPr/>
                      <p:nvPr/>
                    </p:nvSpPr>
                    <p:spPr>
                      <a:xfrm>
                        <a:off x="5794797" y="1654421"/>
                        <a:ext cx="130345" cy="268096"/>
                      </a:xfrm>
                      <a:custGeom>
                        <a:avLst/>
                        <a:gdLst>
                          <a:gd name="connsiteX0" fmla="*/ 78856 w 130345"/>
                          <a:gd name="connsiteY0" fmla="*/ 0 h 268096"/>
                          <a:gd name="connsiteX1" fmla="*/ 94836 w 130345"/>
                          <a:gd name="connsiteY1" fmla="*/ 28408 h 268096"/>
                          <a:gd name="connsiteX2" fmla="*/ 107264 w 130345"/>
                          <a:gd name="connsiteY2" fmla="*/ 58591 h 268096"/>
                          <a:gd name="connsiteX3" fmla="*/ 125019 w 130345"/>
                          <a:gd name="connsiteY3" fmla="*/ 118957 h 268096"/>
                          <a:gd name="connsiteX4" fmla="*/ 130345 w 130345"/>
                          <a:gd name="connsiteY4" fmla="*/ 140263 h 268096"/>
                          <a:gd name="connsiteX5" fmla="*/ 107264 w 130345"/>
                          <a:gd name="connsiteY5" fmla="*/ 149140 h 268096"/>
                          <a:gd name="connsiteX6" fmla="*/ 94836 w 130345"/>
                          <a:gd name="connsiteY6" fmla="*/ 154466 h 268096"/>
                          <a:gd name="connsiteX7" fmla="*/ 82407 w 130345"/>
                          <a:gd name="connsiteY7" fmla="*/ 159793 h 268096"/>
                          <a:gd name="connsiteX8" fmla="*/ 62877 w 130345"/>
                          <a:gd name="connsiteY8" fmla="*/ 172221 h 268096"/>
                          <a:gd name="connsiteX9" fmla="*/ 52224 w 130345"/>
                          <a:gd name="connsiteY9" fmla="*/ 184649 h 268096"/>
                          <a:gd name="connsiteX10" fmla="*/ 50449 w 130345"/>
                          <a:gd name="connsiteY10" fmla="*/ 189976 h 268096"/>
                          <a:gd name="connsiteX11" fmla="*/ 50449 w 130345"/>
                          <a:gd name="connsiteY11" fmla="*/ 193527 h 268096"/>
                          <a:gd name="connsiteX12" fmla="*/ 50449 w 130345"/>
                          <a:gd name="connsiteY12" fmla="*/ 195302 h 268096"/>
                          <a:gd name="connsiteX13" fmla="*/ 50449 w 130345"/>
                          <a:gd name="connsiteY13" fmla="*/ 198853 h 268096"/>
                          <a:gd name="connsiteX14" fmla="*/ 54000 w 130345"/>
                          <a:gd name="connsiteY14" fmla="*/ 205955 h 268096"/>
                          <a:gd name="connsiteX15" fmla="*/ 59326 w 130345"/>
                          <a:gd name="connsiteY15" fmla="*/ 214833 h 268096"/>
                          <a:gd name="connsiteX16" fmla="*/ 80632 w 130345"/>
                          <a:gd name="connsiteY16" fmla="*/ 232587 h 268096"/>
                          <a:gd name="connsiteX17" fmla="*/ 130345 w 130345"/>
                          <a:gd name="connsiteY17" fmla="*/ 268097 h 268096"/>
                          <a:gd name="connsiteX18" fmla="*/ 66428 w 130345"/>
                          <a:gd name="connsiteY18" fmla="*/ 260995 h 268096"/>
                          <a:gd name="connsiteX19" fmla="*/ 34469 w 130345"/>
                          <a:gd name="connsiteY19" fmla="*/ 248567 h 268096"/>
                          <a:gd name="connsiteX20" fmla="*/ 18490 w 130345"/>
                          <a:gd name="connsiteY20" fmla="*/ 236138 h 268096"/>
                          <a:gd name="connsiteX21" fmla="*/ 6062 w 130345"/>
                          <a:gd name="connsiteY21" fmla="*/ 218383 h 268096"/>
                          <a:gd name="connsiteX22" fmla="*/ 2511 w 130345"/>
                          <a:gd name="connsiteY22" fmla="*/ 207731 h 268096"/>
                          <a:gd name="connsiteX23" fmla="*/ 735 w 130345"/>
                          <a:gd name="connsiteY23" fmla="*/ 200629 h 268096"/>
                          <a:gd name="connsiteX24" fmla="*/ 735 w 130345"/>
                          <a:gd name="connsiteY24" fmla="*/ 197078 h 268096"/>
                          <a:gd name="connsiteX25" fmla="*/ 2511 w 130345"/>
                          <a:gd name="connsiteY25" fmla="*/ 172221 h 268096"/>
                          <a:gd name="connsiteX26" fmla="*/ 27368 w 130345"/>
                          <a:gd name="connsiteY26" fmla="*/ 136712 h 268096"/>
                          <a:gd name="connsiteX27" fmla="*/ 57551 w 130345"/>
                          <a:gd name="connsiteY27" fmla="*/ 117181 h 268096"/>
                          <a:gd name="connsiteX28" fmla="*/ 73530 w 130345"/>
                          <a:gd name="connsiteY28" fmla="*/ 110080 h 268096"/>
                          <a:gd name="connsiteX29" fmla="*/ 91285 w 130345"/>
                          <a:gd name="connsiteY29" fmla="*/ 104753 h 268096"/>
                          <a:gd name="connsiteX30" fmla="*/ 73530 w 130345"/>
                          <a:gd name="connsiteY30" fmla="*/ 134936 h 268096"/>
                          <a:gd name="connsiteX31" fmla="*/ 69979 w 130345"/>
                          <a:gd name="connsiteY31" fmla="*/ 72795 h 268096"/>
                          <a:gd name="connsiteX32" fmla="*/ 71755 w 130345"/>
                          <a:gd name="connsiteY32" fmla="*/ 40836 h 268096"/>
                          <a:gd name="connsiteX33" fmla="*/ 78856 w 130345"/>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0345" h="268096">
                            <a:moveTo>
                              <a:pt x="78856" y="0"/>
                            </a:moveTo>
                            <a:cubicBezTo>
                              <a:pt x="85958" y="8877"/>
                              <a:pt x="91285" y="19530"/>
                              <a:pt x="94836" y="28408"/>
                            </a:cubicBezTo>
                            <a:cubicBezTo>
                              <a:pt x="100162" y="37285"/>
                              <a:pt x="103713" y="47938"/>
                              <a:pt x="107264" y="58591"/>
                            </a:cubicBezTo>
                            <a:cubicBezTo>
                              <a:pt x="114366" y="78121"/>
                              <a:pt x="119692" y="99427"/>
                              <a:pt x="125019" y="118957"/>
                            </a:cubicBezTo>
                            <a:lnTo>
                              <a:pt x="130345" y="140263"/>
                            </a:lnTo>
                            <a:lnTo>
                              <a:pt x="107264" y="149140"/>
                            </a:lnTo>
                            <a:lnTo>
                              <a:pt x="94836" y="154466"/>
                            </a:lnTo>
                            <a:cubicBezTo>
                              <a:pt x="91285" y="156242"/>
                              <a:pt x="85958" y="158017"/>
                              <a:pt x="82407" y="159793"/>
                            </a:cubicBezTo>
                            <a:cubicBezTo>
                              <a:pt x="75305" y="163344"/>
                              <a:pt x="68204" y="168670"/>
                              <a:pt x="62877" y="172221"/>
                            </a:cubicBezTo>
                            <a:cubicBezTo>
                              <a:pt x="57551" y="177548"/>
                              <a:pt x="54000" y="181099"/>
                              <a:pt x="52224" y="184649"/>
                            </a:cubicBezTo>
                            <a:cubicBezTo>
                              <a:pt x="52224" y="186425"/>
                              <a:pt x="50449" y="186425"/>
                              <a:pt x="50449" y="189976"/>
                            </a:cubicBezTo>
                            <a:lnTo>
                              <a:pt x="50449" y="193527"/>
                            </a:lnTo>
                            <a:cubicBezTo>
                              <a:pt x="50449" y="193527"/>
                              <a:pt x="50449" y="193527"/>
                              <a:pt x="50449" y="195302"/>
                            </a:cubicBezTo>
                            <a:cubicBezTo>
                              <a:pt x="50449" y="195302"/>
                              <a:pt x="50449" y="197078"/>
                              <a:pt x="50449" y="198853"/>
                            </a:cubicBezTo>
                            <a:cubicBezTo>
                              <a:pt x="50449" y="200629"/>
                              <a:pt x="52224" y="204180"/>
                              <a:pt x="54000" y="205955"/>
                            </a:cubicBezTo>
                            <a:cubicBezTo>
                              <a:pt x="55775" y="209506"/>
                              <a:pt x="57551" y="211282"/>
                              <a:pt x="59326" y="214833"/>
                            </a:cubicBezTo>
                            <a:cubicBezTo>
                              <a:pt x="64652" y="220159"/>
                              <a:pt x="71755" y="225485"/>
                              <a:pt x="80632" y="232587"/>
                            </a:cubicBezTo>
                            <a:cubicBezTo>
                              <a:pt x="96611" y="243240"/>
                              <a:pt x="114366" y="255668"/>
                              <a:pt x="130345" y="268097"/>
                            </a:cubicBezTo>
                            <a:cubicBezTo>
                              <a:pt x="109039" y="268097"/>
                              <a:pt x="87734" y="266321"/>
                              <a:pt x="66428" y="260995"/>
                            </a:cubicBezTo>
                            <a:cubicBezTo>
                              <a:pt x="55775" y="257444"/>
                              <a:pt x="45122" y="253893"/>
                              <a:pt x="34469" y="248567"/>
                            </a:cubicBezTo>
                            <a:cubicBezTo>
                              <a:pt x="29143" y="245016"/>
                              <a:pt x="23817" y="241465"/>
                              <a:pt x="18490" y="236138"/>
                            </a:cubicBezTo>
                            <a:cubicBezTo>
                              <a:pt x="13164" y="230812"/>
                              <a:pt x="9613" y="225485"/>
                              <a:pt x="6062" y="218383"/>
                            </a:cubicBezTo>
                            <a:cubicBezTo>
                              <a:pt x="4286" y="214833"/>
                              <a:pt x="2511" y="211282"/>
                              <a:pt x="2511" y="207731"/>
                            </a:cubicBezTo>
                            <a:lnTo>
                              <a:pt x="735" y="200629"/>
                            </a:lnTo>
                            <a:lnTo>
                              <a:pt x="735" y="197078"/>
                            </a:lnTo>
                            <a:cubicBezTo>
                              <a:pt x="-1040" y="189976"/>
                              <a:pt x="735" y="179323"/>
                              <a:pt x="2511" y="172221"/>
                            </a:cubicBezTo>
                            <a:cubicBezTo>
                              <a:pt x="7837" y="156242"/>
                              <a:pt x="18490" y="143814"/>
                              <a:pt x="27368" y="136712"/>
                            </a:cubicBezTo>
                            <a:cubicBezTo>
                              <a:pt x="38020" y="127834"/>
                              <a:pt x="46898" y="122508"/>
                              <a:pt x="57551" y="117181"/>
                            </a:cubicBezTo>
                            <a:cubicBezTo>
                              <a:pt x="62877" y="115406"/>
                              <a:pt x="68204" y="111855"/>
                              <a:pt x="73530" y="110080"/>
                            </a:cubicBezTo>
                            <a:cubicBezTo>
                              <a:pt x="78856" y="108304"/>
                              <a:pt x="84183" y="106529"/>
                              <a:pt x="91285" y="104753"/>
                            </a:cubicBezTo>
                            <a:lnTo>
                              <a:pt x="73530" y="134936"/>
                            </a:lnTo>
                            <a:cubicBezTo>
                              <a:pt x="71755" y="113630"/>
                              <a:pt x="69979" y="94100"/>
                              <a:pt x="69979" y="72795"/>
                            </a:cubicBezTo>
                            <a:cubicBezTo>
                              <a:pt x="69979" y="62142"/>
                              <a:pt x="69979" y="51489"/>
                              <a:pt x="71755" y="40836"/>
                            </a:cubicBezTo>
                            <a:cubicBezTo>
                              <a:pt x="73530" y="21306"/>
                              <a:pt x="75305" y="10653"/>
                              <a:pt x="78856" y="0"/>
                            </a:cubicBezTo>
                            <a:close/>
                          </a:path>
                        </a:pathLst>
                      </a:custGeom>
                      <a:solidFill>
                        <a:srgbClr val="F38C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B061B4C-3EA9-C610-72CA-2051A19A72A9}"/>
                          </a:ext>
                        </a:extLst>
                      </p:cNvPr>
                      <p:cNvSpPr/>
                      <p:nvPr/>
                    </p:nvSpPr>
                    <p:spPr>
                      <a:xfrm>
                        <a:off x="5588018" y="1579851"/>
                        <a:ext cx="172205" cy="78627"/>
                      </a:xfrm>
                      <a:custGeom>
                        <a:avLst/>
                        <a:gdLst>
                          <a:gd name="connsiteX0" fmla="*/ 33518 w 172205"/>
                          <a:gd name="connsiteY0" fmla="*/ 72795 h 78627"/>
                          <a:gd name="connsiteX1" fmla="*/ 161352 w 172205"/>
                          <a:gd name="connsiteY1" fmla="*/ 53264 h 78627"/>
                          <a:gd name="connsiteX2" fmla="*/ 172005 w 172205"/>
                          <a:gd name="connsiteY2" fmla="*/ 42611 h 78627"/>
                          <a:gd name="connsiteX3" fmla="*/ 106312 w 172205"/>
                          <a:gd name="connsiteY3" fmla="*/ 0 h 78627"/>
                          <a:gd name="connsiteX4" fmla="*/ 5110 w 172205"/>
                          <a:gd name="connsiteY4" fmla="*/ 44387 h 78627"/>
                          <a:gd name="connsiteX5" fmla="*/ 33518 w 172205"/>
                          <a:gd name="connsiteY5" fmla="*/ 72795 h 78627"/>
                          <a:gd name="connsiteX6" fmla="*/ 33518 w 172205"/>
                          <a:gd name="connsiteY6" fmla="*/ 72795 h 7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05" h="78627">
                            <a:moveTo>
                              <a:pt x="33518" y="72795"/>
                            </a:moveTo>
                            <a:cubicBezTo>
                              <a:pt x="69027" y="39060"/>
                              <a:pt x="116965" y="47938"/>
                              <a:pt x="161352" y="53264"/>
                            </a:cubicBezTo>
                            <a:cubicBezTo>
                              <a:pt x="166678" y="53264"/>
                              <a:pt x="172005" y="47938"/>
                              <a:pt x="172005" y="42611"/>
                            </a:cubicBezTo>
                            <a:cubicBezTo>
                              <a:pt x="175556" y="8877"/>
                              <a:pt x="131169" y="0"/>
                              <a:pt x="106312" y="0"/>
                            </a:cubicBezTo>
                            <a:cubicBezTo>
                              <a:pt x="67252" y="0"/>
                              <a:pt x="29967" y="14204"/>
                              <a:pt x="5110" y="44387"/>
                            </a:cubicBezTo>
                            <a:cubicBezTo>
                              <a:pt x="-10869" y="63917"/>
                              <a:pt x="13987" y="90549"/>
                              <a:pt x="33518" y="72795"/>
                            </a:cubicBezTo>
                            <a:lnTo>
                              <a:pt x="33518" y="72795"/>
                            </a:ln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B78C7674-653A-8E59-6288-9335C65103B2}"/>
                          </a:ext>
                        </a:extLst>
                      </p:cNvPr>
                      <p:cNvSpPr/>
                      <p:nvPr/>
                    </p:nvSpPr>
                    <p:spPr>
                      <a:xfrm>
                        <a:off x="6010086" y="1526014"/>
                        <a:ext cx="175514" cy="63881"/>
                      </a:xfrm>
                      <a:custGeom>
                        <a:avLst/>
                        <a:gdLst>
                          <a:gd name="connsiteX0" fmla="*/ 30462 w 175514"/>
                          <a:gd name="connsiteY0" fmla="*/ 60939 h 63881"/>
                          <a:gd name="connsiteX1" fmla="*/ 160071 w 175514"/>
                          <a:gd name="connsiteY1" fmla="*/ 62714 h 63881"/>
                          <a:gd name="connsiteX2" fmla="*/ 174275 w 175514"/>
                          <a:gd name="connsiteY2" fmla="*/ 55612 h 63881"/>
                          <a:gd name="connsiteX3" fmla="*/ 115685 w 175514"/>
                          <a:gd name="connsiteY3" fmla="*/ 2348 h 63881"/>
                          <a:gd name="connsiteX4" fmla="*/ 5605 w 175514"/>
                          <a:gd name="connsiteY4" fmla="*/ 30756 h 63881"/>
                          <a:gd name="connsiteX5" fmla="*/ 30462 w 175514"/>
                          <a:gd name="connsiteY5" fmla="*/ 60939 h 63881"/>
                          <a:gd name="connsiteX6" fmla="*/ 30462 w 175514"/>
                          <a:gd name="connsiteY6" fmla="*/ 60939 h 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514" h="63881">
                            <a:moveTo>
                              <a:pt x="30462" y="60939"/>
                            </a:moveTo>
                            <a:cubicBezTo>
                              <a:pt x="73073" y="34307"/>
                              <a:pt x="117460" y="50286"/>
                              <a:pt x="160071" y="62714"/>
                            </a:cubicBezTo>
                            <a:cubicBezTo>
                              <a:pt x="165398" y="64490"/>
                              <a:pt x="172500" y="60939"/>
                              <a:pt x="174275" y="55612"/>
                            </a:cubicBezTo>
                            <a:cubicBezTo>
                              <a:pt x="183153" y="21878"/>
                              <a:pt x="142317" y="5899"/>
                              <a:pt x="115685" y="2348"/>
                            </a:cubicBezTo>
                            <a:cubicBezTo>
                              <a:pt x="74849" y="-4754"/>
                              <a:pt x="37564" y="4124"/>
                              <a:pt x="5605" y="30756"/>
                            </a:cubicBezTo>
                            <a:cubicBezTo>
                              <a:pt x="-10374" y="43184"/>
                              <a:pt x="10932" y="73367"/>
                              <a:pt x="30462" y="60939"/>
                            </a:cubicBezTo>
                            <a:lnTo>
                              <a:pt x="30462" y="60939"/>
                            </a:ln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EDA9B96-20EF-F2D7-E565-8BEE8125AC80}"/>
                          </a:ext>
                        </a:extLst>
                      </p:cNvPr>
                      <p:cNvSpPr/>
                      <p:nvPr/>
                    </p:nvSpPr>
                    <p:spPr>
                      <a:xfrm>
                        <a:off x="6057567" y="1618911"/>
                        <a:ext cx="137003" cy="110079"/>
                      </a:xfrm>
                      <a:custGeom>
                        <a:avLst/>
                        <a:gdLst>
                          <a:gd name="connsiteX0" fmla="*/ 6062 w 137003"/>
                          <a:gd name="connsiteY0" fmla="*/ 110080 h 110079"/>
                          <a:gd name="connsiteX1" fmla="*/ 2511 w 137003"/>
                          <a:gd name="connsiteY1" fmla="*/ 99427 h 110079"/>
                          <a:gd name="connsiteX2" fmla="*/ 735 w 137003"/>
                          <a:gd name="connsiteY2" fmla="*/ 69244 h 110079"/>
                          <a:gd name="connsiteX3" fmla="*/ 14939 w 137003"/>
                          <a:gd name="connsiteY3" fmla="*/ 26632 h 110079"/>
                          <a:gd name="connsiteX4" fmla="*/ 36245 w 137003"/>
                          <a:gd name="connsiteY4" fmla="*/ 7102 h 110079"/>
                          <a:gd name="connsiteX5" fmla="*/ 66428 w 137003"/>
                          <a:gd name="connsiteY5" fmla="*/ 0 h 110079"/>
                          <a:gd name="connsiteX6" fmla="*/ 73530 w 137003"/>
                          <a:gd name="connsiteY6" fmla="*/ 0 h 110079"/>
                          <a:gd name="connsiteX7" fmla="*/ 82407 w 137003"/>
                          <a:gd name="connsiteY7" fmla="*/ 1776 h 110079"/>
                          <a:gd name="connsiteX8" fmla="*/ 96611 w 137003"/>
                          <a:gd name="connsiteY8" fmla="*/ 7102 h 110079"/>
                          <a:gd name="connsiteX9" fmla="*/ 117917 w 137003"/>
                          <a:gd name="connsiteY9" fmla="*/ 24857 h 110079"/>
                          <a:gd name="connsiteX10" fmla="*/ 135671 w 137003"/>
                          <a:gd name="connsiteY10" fmla="*/ 65693 h 110079"/>
                          <a:gd name="connsiteX11" fmla="*/ 135671 w 137003"/>
                          <a:gd name="connsiteY11" fmla="*/ 95876 h 110079"/>
                          <a:gd name="connsiteX12" fmla="*/ 133896 w 137003"/>
                          <a:gd name="connsiteY12" fmla="*/ 106529 h 110079"/>
                          <a:gd name="connsiteX13" fmla="*/ 116141 w 137003"/>
                          <a:gd name="connsiteY13" fmla="*/ 72795 h 110079"/>
                          <a:gd name="connsiteX14" fmla="*/ 94835 w 137003"/>
                          <a:gd name="connsiteY14" fmla="*/ 46162 h 110079"/>
                          <a:gd name="connsiteX15" fmla="*/ 80632 w 137003"/>
                          <a:gd name="connsiteY15" fmla="*/ 37285 h 110079"/>
                          <a:gd name="connsiteX16" fmla="*/ 73530 w 137003"/>
                          <a:gd name="connsiteY16" fmla="*/ 35510 h 110079"/>
                          <a:gd name="connsiteX17" fmla="*/ 69979 w 137003"/>
                          <a:gd name="connsiteY17" fmla="*/ 35510 h 110079"/>
                          <a:gd name="connsiteX18" fmla="*/ 64652 w 137003"/>
                          <a:gd name="connsiteY18" fmla="*/ 35510 h 110079"/>
                          <a:gd name="connsiteX19" fmla="*/ 50449 w 137003"/>
                          <a:gd name="connsiteY19" fmla="*/ 39060 h 110079"/>
                          <a:gd name="connsiteX20" fmla="*/ 38020 w 137003"/>
                          <a:gd name="connsiteY20" fmla="*/ 47938 h 110079"/>
                          <a:gd name="connsiteX21" fmla="*/ 20266 w 137003"/>
                          <a:gd name="connsiteY21" fmla="*/ 76345 h 110079"/>
                          <a:gd name="connsiteX22" fmla="*/ 9613 w 137003"/>
                          <a:gd name="connsiteY22" fmla="*/ 101202 h 110079"/>
                          <a:gd name="connsiteX23" fmla="*/ 6062 w 137003"/>
                          <a:gd name="connsiteY23"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003" h="110079">
                            <a:moveTo>
                              <a:pt x="6062" y="110080"/>
                            </a:moveTo>
                            <a:cubicBezTo>
                              <a:pt x="6062" y="110080"/>
                              <a:pt x="4286" y="106529"/>
                              <a:pt x="2511" y="99427"/>
                            </a:cubicBezTo>
                            <a:cubicBezTo>
                              <a:pt x="735" y="92325"/>
                              <a:pt x="-1040" y="81672"/>
                              <a:pt x="735" y="69244"/>
                            </a:cubicBezTo>
                            <a:cubicBezTo>
                              <a:pt x="735" y="56815"/>
                              <a:pt x="4286" y="40836"/>
                              <a:pt x="14939" y="26632"/>
                            </a:cubicBezTo>
                            <a:cubicBezTo>
                              <a:pt x="20266" y="19530"/>
                              <a:pt x="27368" y="12428"/>
                              <a:pt x="36245" y="7102"/>
                            </a:cubicBezTo>
                            <a:cubicBezTo>
                              <a:pt x="45122" y="1776"/>
                              <a:pt x="55775" y="0"/>
                              <a:pt x="66428" y="0"/>
                            </a:cubicBezTo>
                            <a:cubicBezTo>
                              <a:pt x="68203" y="0"/>
                              <a:pt x="69979" y="0"/>
                              <a:pt x="73530" y="0"/>
                            </a:cubicBezTo>
                            <a:cubicBezTo>
                              <a:pt x="77081" y="0"/>
                              <a:pt x="78856" y="0"/>
                              <a:pt x="82407" y="1776"/>
                            </a:cubicBezTo>
                            <a:cubicBezTo>
                              <a:pt x="87734" y="3551"/>
                              <a:pt x="93060" y="5326"/>
                              <a:pt x="96611" y="7102"/>
                            </a:cubicBezTo>
                            <a:cubicBezTo>
                              <a:pt x="105488" y="12428"/>
                              <a:pt x="112590" y="17755"/>
                              <a:pt x="117917" y="24857"/>
                            </a:cubicBezTo>
                            <a:cubicBezTo>
                              <a:pt x="128570" y="39060"/>
                              <a:pt x="132121" y="53264"/>
                              <a:pt x="135671" y="65693"/>
                            </a:cubicBezTo>
                            <a:cubicBezTo>
                              <a:pt x="137447" y="78121"/>
                              <a:pt x="137447" y="88774"/>
                              <a:pt x="135671" y="95876"/>
                            </a:cubicBezTo>
                            <a:cubicBezTo>
                              <a:pt x="135671" y="102978"/>
                              <a:pt x="133896" y="106529"/>
                              <a:pt x="133896" y="106529"/>
                            </a:cubicBezTo>
                            <a:cubicBezTo>
                              <a:pt x="133896" y="106529"/>
                              <a:pt x="126794" y="90549"/>
                              <a:pt x="116141" y="72795"/>
                            </a:cubicBezTo>
                            <a:cubicBezTo>
                              <a:pt x="110815" y="63917"/>
                              <a:pt x="103713" y="53264"/>
                              <a:pt x="94835" y="46162"/>
                            </a:cubicBezTo>
                            <a:cubicBezTo>
                              <a:pt x="91285" y="42611"/>
                              <a:pt x="85958" y="39060"/>
                              <a:pt x="80632" y="37285"/>
                            </a:cubicBezTo>
                            <a:cubicBezTo>
                              <a:pt x="78856" y="35510"/>
                              <a:pt x="75305" y="35510"/>
                              <a:pt x="73530" y="35510"/>
                            </a:cubicBezTo>
                            <a:cubicBezTo>
                              <a:pt x="71755" y="35510"/>
                              <a:pt x="71755" y="35510"/>
                              <a:pt x="69979" y="35510"/>
                            </a:cubicBezTo>
                            <a:cubicBezTo>
                              <a:pt x="68203" y="35510"/>
                              <a:pt x="66428" y="35510"/>
                              <a:pt x="64652" y="35510"/>
                            </a:cubicBezTo>
                            <a:cubicBezTo>
                              <a:pt x="61102" y="35510"/>
                              <a:pt x="54000" y="37285"/>
                              <a:pt x="50449" y="39060"/>
                            </a:cubicBezTo>
                            <a:cubicBezTo>
                              <a:pt x="46898" y="40836"/>
                              <a:pt x="41571" y="44387"/>
                              <a:pt x="38020" y="47938"/>
                            </a:cubicBezTo>
                            <a:cubicBezTo>
                              <a:pt x="30919" y="55040"/>
                              <a:pt x="23816" y="65693"/>
                              <a:pt x="20266" y="76345"/>
                            </a:cubicBezTo>
                            <a:cubicBezTo>
                              <a:pt x="14939" y="86998"/>
                              <a:pt x="11388" y="95876"/>
                              <a:pt x="9613" y="101202"/>
                            </a:cubicBezTo>
                            <a:cubicBezTo>
                              <a:pt x="7837" y="106529"/>
                              <a:pt x="6062" y="110080"/>
                              <a:pt x="6062" y="110080"/>
                            </a:cubicBezTo>
                            <a:close/>
                          </a:path>
                        </a:pathLst>
                      </a:custGeom>
                      <a:solidFill>
                        <a:srgbClr val="312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75D0EF74-767C-4CEB-F387-46FA090133C6}"/>
                          </a:ext>
                        </a:extLst>
                      </p:cNvPr>
                      <p:cNvSpPr/>
                      <p:nvPr/>
                    </p:nvSpPr>
                    <p:spPr>
                      <a:xfrm>
                        <a:off x="5612658" y="1677502"/>
                        <a:ext cx="128623" cy="110079"/>
                      </a:xfrm>
                      <a:custGeom>
                        <a:avLst/>
                        <a:gdLst>
                          <a:gd name="connsiteX0" fmla="*/ 7102 w 128623"/>
                          <a:gd name="connsiteY0" fmla="*/ 110080 h 110079"/>
                          <a:gd name="connsiteX1" fmla="*/ 3551 w 128623"/>
                          <a:gd name="connsiteY1" fmla="*/ 99427 h 110079"/>
                          <a:gd name="connsiteX2" fmla="*/ 0 w 128623"/>
                          <a:gd name="connsiteY2" fmla="*/ 71019 h 110079"/>
                          <a:gd name="connsiteX3" fmla="*/ 1776 w 128623"/>
                          <a:gd name="connsiteY3" fmla="*/ 51489 h 110079"/>
                          <a:gd name="connsiteX4" fmla="*/ 10653 w 128623"/>
                          <a:gd name="connsiteY4" fmla="*/ 30183 h 110079"/>
                          <a:gd name="connsiteX5" fmla="*/ 30183 w 128623"/>
                          <a:gd name="connsiteY5" fmla="*/ 10653 h 110079"/>
                          <a:gd name="connsiteX6" fmla="*/ 44387 w 128623"/>
                          <a:gd name="connsiteY6" fmla="*/ 3551 h 110079"/>
                          <a:gd name="connsiteX7" fmla="*/ 58591 w 128623"/>
                          <a:gd name="connsiteY7" fmla="*/ 0 h 110079"/>
                          <a:gd name="connsiteX8" fmla="*/ 62142 w 128623"/>
                          <a:gd name="connsiteY8" fmla="*/ 0 h 110079"/>
                          <a:gd name="connsiteX9" fmla="*/ 63917 w 128623"/>
                          <a:gd name="connsiteY9" fmla="*/ 0 h 110079"/>
                          <a:gd name="connsiteX10" fmla="*/ 63917 w 128623"/>
                          <a:gd name="connsiteY10" fmla="*/ 0 h 110079"/>
                          <a:gd name="connsiteX11" fmla="*/ 65693 w 128623"/>
                          <a:gd name="connsiteY11" fmla="*/ 0 h 110079"/>
                          <a:gd name="connsiteX12" fmla="*/ 65693 w 128623"/>
                          <a:gd name="connsiteY12" fmla="*/ 0 h 110079"/>
                          <a:gd name="connsiteX13" fmla="*/ 71019 w 128623"/>
                          <a:gd name="connsiteY13" fmla="*/ 0 h 110079"/>
                          <a:gd name="connsiteX14" fmla="*/ 85223 w 128623"/>
                          <a:gd name="connsiteY14" fmla="*/ 3551 h 110079"/>
                          <a:gd name="connsiteX15" fmla="*/ 110079 w 128623"/>
                          <a:gd name="connsiteY15" fmla="*/ 17755 h 110079"/>
                          <a:gd name="connsiteX16" fmla="*/ 127834 w 128623"/>
                          <a:gd name="connsiteY16" fmla="*/ 58591 h 110079"/>
                          <a:gd name="connsiteX17" fmla="*/ 127834 w 128623"/>
                          <a:gd name="connsiteY17" fmla="*/ 86998 h 110079"/>
                          <a:gd name="connsiteX18" fmla="*/ 124283 w 128623"/>
                          <a:gd name="connsiteY18" fmla="*/ 97651 h 110079"/>
                          <a:gd name="connsiteX19" fmla="*/ 120732 w 128623"/>
                          <a:gd name="connsiteY19" fmla="*/ 88774 h 110079"/>
                          <a:gd name="connsiteX20" fmla="*/ 108304 w 128623"/>
                          <a:gd name="connsiteY20" fmla="*/ 65693 h 110079"/>
                          <a:gd name="connsiteX21" fmla="*/ 99427 w 128623"/>
                          <a:gd name="connsiteY21" fmla="*/ 53264 h 110079"/>
                          <a:gd name="connsiteX22" fmla="*/ 88774 w 128623"/>
                          <a:gd name="connsiteY22" fmla="*/ 42611 h 110079"/>
                          <a:gd name="connsiteX23" fmla="*/ 76346 w 128623"/>
                          <a:gd name="connsiteY23" fmla="*/ 37285 h 110079"/>
                          <a:gd name="connsiteX24" fmla="*/ 69243 w 128623"/>
                          <a:gd name="connsiteY24" fmla="*/ 35510 h 110079"/>
                          <a:gd name="connsiteX25" fmla="*/ 63917 w 128623"/>
                          <a:gd name="connsiteY25" fmla="*/ 35510 h 110079"/>
                          <a:gd name="connsiteX26" fmla="*/ 63917 w 128623"/>
                          <a:gd name="connsiteY26" fmla="*/ 35510 h 110079"/>
                          <a:gd name="connsiteX27" fmla="*/ 63917 w 128623"/>
                          <a:gd name="connsiteY27" fmla="*/ 35510 h 110079"/>
                          <a:gd name="connsiteX28" fmla="*/ 63917 w 128623"/>
                          <a:gd name="connsiteY28" fmla="*/ 35510 h 110079"/>
                          <a:gd name="connsiteX29" fmla="*/ 65693 w 128623"/>
                          <a:gd name="connsiteY29" fmla="*/ 35510 h 110079"/>
                          <a:gd name="connsiteX30" fmla="*/ 65693 w 128623"/>
                          <a:gd name="connsiteY30" fmla="*/ 35510 h 110079"/>
                          <a:gd name="connsiteX31" fmla="*/ 63917 w 128623"/>
                          <a:gd name="connsiteY31" fmla="*/ 35510 h 110079"/>
                          <a:gd name="connsiteX32" fmla="*/ 62142 w 128623"/>
                          <a:gd name="connsiteY32" fmla="*/ 35510 h 110079"/>
                          <a:gd name="connsiteX33" fmla="*/ 55040 w 128623"/>
                          <a:gd name="connsiteY33" fmla="*/ 37285 h 110079"/>
                          <a:gd name="connsiteX34" fmla="*/ 47938 w 128623"/>
                          <a:gd name="connsiteY34" fmla="*/ 39060 h 110079"/>
                          <a:gd name="connsiteX35" fmla="*/ 37285 w 128623"/>
                          <a:gd name="connsiteY35" fmla="*/ 47938 h 110079"/>
                          <a:gd name="connsiteX36" fmla="*/ 28408 w 128623"/>
                          <a:gd name="connsiteY36" fmla="*/ 62142 h 110079"/>
                          <a:gd name="connsiteX37" fmla="*/ 21306 w 128623"/>
                          <a:gd name="connsiteY37" fmla="*/ 76346 h 110079"/>
                          <a:gd name="connsiteX38" fmla="*/ 10653 w 128623"/>
                          <a:gd name="connsiteY38" fmla="*/ 101202 h 110079"/>
                          <a:gd name="connsiteX39" fmla="*/ 7102 w 128623"/>
                          <a:gd name="connsiteY39"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623" h="110079">
                            <a:moveTo>
                              <a:pt x="7102" y="110080"/>
                            </a:moveTo>
                            <a:cubicBezTo>
                              <a:pt x="7102" y="110080"/>
                              <a:pt x="5326" y="106529"/>
                              <a:pt x="3551" y="99427"/>
                            </a:cubicBezTo>
                            <a:cubicBezTo>
                              <a:pt x="1776" y="92325"/>
                              <a:pt x="0" y="83447"/>
                              <a:pt x="0" y="71019"/>
                            </a:cubicBezTo>
                            <a:cubicBezTo>
                              <a:pt x="0" y="65693"/>
                              <a:pt x="0" y="58591"/>
                              <a:pt x="1776" y="51489"/>
                            </a:cubicBezTo>
                            <a:cubicBezTo>
                              <a:pt x="3551" y="44387"/>
                              <a:pt x="7102" y="37285"/>
                              <a:pt x="10653" y="30183"/>
                            </a:cubicBezTo>
                            <a:cubicBezTo>
                              <a:pt x="15979" y="23081"/>
                              <a:pt x="21306" y="15979"/>
                              <a:pt x="30183" y="10653"/>
                            </a:cubicBezTo>
                            <a:cubicBezTo>
                              <a:pt x="33734" y="7102"/>
                              <a:pt x="39060" y="5326"/>
                              <a:pt x="44387" y="3551"/>
                            </a:cubicBezTo>
                            <a:cubicBezTo>
                              <a:pt x="49713" y="1776"/>
                              <a:pt x="53264" y="1776"/>
                              <a:pt x="58591" y="0"/>
                            </a:cubicBezTo>
                            <a:lnTo>
                              <a:pt x="62142" y="0"/>
                            </a:lnTo>
                            <a:lnTo>
                              <a:pt x="63917" y="0"/>
                            </a:lnTo>
                            <a:lnTo>
                              <a:pt x="63917" y="0"/>
                            </a:lnTo>
                            <a:lnTo>
                              <a:pt x="65693" y="0"/>
                            </a:lnTo>
                            <a:lnTo>
                              <a:pt x="65693" y="0"/>
                            </a:lnTo>
                            <a:lnTo>
                              <a:pt x="71019" y="0"/>
                            </a:lnTo>
                            <a:cubicBezTo>
                              <a:pt x="74570" y="0"/>
                              <a:pt x="79896" y="1776"/>
                              <a:pt x="85223" y="3551"/>
                            </a:cubicBezTo>
                            <a:cubicBezTo>
                              <a:pt x="95876" y="7102"/>
                              <a:pt x="102978" y="12428"/>
                              <a:pt x="110079" y="17755"/>
                            </a:cubicBezTo>
                            <a:cubicBezTo>
                              <a:pt x="122508" y="30183"/>
                              <a:pt x="127834" y="46162"/>
                              <a:pt x="127834" y="58591"/>
                            </a:cubicBezTo>
                            <a:cubicBezTo>
                              <a:pt x="129610" y="71019"/>
                              <a:pt x="127834" y="79896"/>
                              <a:pt x="127834" y="86998"/>
                            </a:cubicBezTo>
                            <a:cubicBezTo>
                              <a:pt x="126059" y="94100"/>
                              <a:pt x="124283" y="97651"/>
                              <a:pt x="124283" y="97651"/>
                            </a:cubicBezTo>
                            <a:cubicBezTo>
                              <a:pt x="124283" y="97651"/>
                              <a:pt x="122508" y="94100"/>
                              <a:pt x="120732" y="88774"/>
                            </a:cubicBezTo>
                            <a:cubicBezTo>
                              <a:pt x="117182" y="83447"/>
                              <a:pt x="113630" y="74570"/>
                              <a:pt x="108304" y="65693"/>
                            </a:cubicBezTo>
                            <a:cubicBezTo>
                              <a:pt x="106529" y="62142"/>
                              <a:pt x="102978" y="56815"/>
                              <a:pt x="99427" y="53264"/>
                            </a:cubicBezTo>
                            <a:cubicBezTo>
                              <a:pt x="95876" y="49713"/>
                              <a:pt x="92325" y="46162"/>
                              <a:pt x="88774" y="42611"/>
                            </a:cubicBezTo>
                            <a:cubicBezTo>
                              <a:pt x="85223" y="40836"/>
                              <a:pt x="79896" y="37285"/>
                              <a:pt x="76346" y="37285"/>
                            </a:cubicBezTo>
                            <a:cubicBezTo>
                              <a:pt x="74570" y="37285"/>
                              <a:pt x="72795" y="35510"/>
                              <a:pt x="69243" y="35510"/>
                            </a:cubicBezTo>
                            <a:lnTo>
                              <a:pt x="63917" y="35510"/>
                            </a:lnTo>
                            <a:lnTo>
                              <a:pt x="63917" y="35510"/>
                            </a:lnTo>
                            <a:lnTo>
                              <a:pt x="63917" y="35510"/>
                            </a:lnTo>
                            <a:lnTo>
                              <a:pt x="63917" y="35510"/>
                            </a:lnTo>
                            <a:cubicBezTo>
                              <a:pt x="67468" y="35510"/>
                              <a:pt x="63917" y="35510"/>
                              <a:pt x="65693" y="35510"/>
                            </a:cubicBezTo>
                            <a:lnTo>
                              <a:pt x="65693" y="35510"/>
                            </a:lnTo>
                            <a:lnTo>
                              <a:pt x="63917" y="35510"/>
                            </a:lnTo>
                            <a:lnTo>
                              <a:pt x="62142" y="35510"/>
                            </a:lnTo>
                            <a:cubicBezTo>
                              <a:pt x="60366" y="35510"/>
                              <a:pt x="56815" y="35510"/>
                              <a:pt x="55040" y="37285"/>
                            </a:cubicBezTo>
                            <a:cubicBezTo>
                              <a:pt x="53264" y="37285"/>
                              <a:pt x="51489" y="39060"/>
                              <a:pt x="47938" y="39060"/>
                            </a:cubicBezTo>
                            <a:cubicBezTo>
                              <a:pt x="44387" y="40836"/>
                              <a:pt x="40836" y="44387"/>
                              <a:pt x="37285" y="47938"/>
                            </a:cubicBezTo>
                            <a:cubicBezTo>
                              <a:pt x="33734" y="51489"/>
                              <a:pt x="30183" y="56815"/>
                              <a:pt x="28408" y="62142"/>
                            </a:cubicBezTo>
                            <a:cubicBezTo>
                              <a:pt x="24857" y="67468"/>
                              <a:pt x="23081" y="71019"/>
                              <a:pt x="21306" y="76346"/>
                            </a:cubicBezTo>
                            <a:cubicBezTo>
                              <a:pt x="17755" y="85223"/>
                              <a:pt x="14204" y="94100"/>
                              <a:pt x="10653" y="101202"/>
                            </a:cubicBezTo>
                            <a:cubicBezTo>
                              <a:pt x="8877" y="106529"/>
                              <a:pt x="7102" y="110080"/>
                              <a:pt x="7102" y="110080"/>
                            </a:cubicBezTo>
                            <a:close/>
                          </a:path>
                        </a:pathLst>
                      </a:custGeom>
                      <a:solidFill>
                        <a:srgbClr val="312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BB62B327-FDA6-77CF-48BE-1798A8AFEA5A}"/>
                          </a:ext>
                        </a:extLst>
                      </p:cNvPr>
                      <p:cNvSpPr/>
                      <p:nvPr/>
                    </p:nvSpPr>
                    <p:spPr>
                      <a:xfrm>
                        <a:off x="6233392" y="1733956"/>
                        <a:ext cx="229718" cy="157203"/>
                      </a:xfrm>
                      <a:custGeom>
                        <a:avLst/>
                        <a:gdLst>
                          <a:gd name="connsiteX0" fmla="*/ 93007 w 229718"/>
                          <a:gd name="connsiteY0" fmla="*/ 3912 h 157203"/>
                          <a:gd name="connsiteX1" fmla="*/ 6009 w 229718"/>
                          <a:gd name="connsiteY1" fmla="*/ 117542 h 157203"/>
                          <a:gd name="connsiteX2" fmla="*/ 229719 w 229718"/>
                          <a:gd name="connsiteY2" fmla="*/ 73156 h 157203"/>
                          <a:gd name="connsiteX3" fmla="*/ 93007 w 229718"/>
                          <a:gd name="connsiteY3" fmla="*/ 3912 h 157203"/>
                        </a:gdLst>
                        <a:ahLst/>
                        <a:cxnLst>
                          <a:cxn ang="0">
                            <a:pos x="connsiteX0" y="connsiteY0"/>
                          </a:cxn>
                          <a:cxn ang="0">
                            <a:pos x="connsiteX1" y="connsiteY1"/>
                          </a:cxn>
                          <a:cxn ang="0">
                            <a:pos x="connsiteX2" y="connsiteY2"/>
                          </a:cxn>
                          <a:cxn ang="0">
                            <a:pos x="connsiteX3" y="connsiteY3"/>
                          </a:cxn>
                        </a:cxnLst>
                        <a:rect l="l" t="t" r="r" b="b"/>
                        <a:pathLst>
                          <a:path w="229718" h="157203">
                            <a:moveTo>
                              <a:pt x="93007" y="3912"/>
                            </a:moveTo>
                            <a:cubicBezTo>
                              <a:pt x="37967" y="11014"/>
                              <a:pt x="-18848" y="51850"/>
                              <a:pt x="6009" y="117542"/>
                            </a:cubicBezTo>
                            <a:cubicBezTo>
                              <a:pt x="34416" y="193888"/>
                              <a:pt x="229719" y="149501"/>
                              <a:pt x="229719" y="73156"/>
                            </a:cubicBezTo>
                            <a:cubicBezTo>
                              <a:pt x="229719" y="-4965"/>
                              <a:pt x="148047" y="-4965"/>
                              <a:pt x="93007" y="3912"/>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F67E4570-C4C8-074A-97C7-FEFE08FE4FB3}"/>
                          </a:ext>
                        </a:extLst>
                      </p:cNvPr>
                      <p:cNvSpPr/>
                      <p:nvPr/>
                    </p:nvSpPr>
                    <p:spPr>
                      <a:xfrm>
                        <a:off x="5495564" y="1835441"/>
                        <a:ext cx="215771" cy="144355"/>
                      </a:xfrm>
                      <a:custGeom>
                        <a:avLst/>
                        <a:gdLst>
                          <a:gd name="connsiteX0" fmla="*/ 99339 w 215771"/>
                          <a:gd name="connsiteY0" fmla="*/ 78 h 144355"/>
                          <a:gd name="connsiteX1" fmla="*/ 1688 w 215771"/>
                          <a:gd name="connsiteY1" fmla="*/ 92403 h 144355"/>
                          <a:gd name="connsiteX2" fmla="*/ 214745 w 215771"/>
                          <a:gd name="connsiteY2" fmla="*/ 85301 h 144355"/>
                          <a:gd name="connsiteX3" fmla="*/ 99339 w 215771"/>
                          <a:gd name="connsiteY3" fmla="*/ 78 h 144355"/>
                        </a:gdLst>
                        <a:ahLst/>
                        <a:cxnLst>
                          <a:cxn ang="0">
                            <a:pos x="connsiteX0" y="connsiteY0"/>
                          </a:cxn>
                          <a:cxn ang="0">
                            <a:pos x="connsiteX1" y="connsiteY1"/>
                          </a:cxn>
                          <a:cxn ang="0">
                            <a:pos x="connsiteX2" y="connsiteY2"/>
                          </a:cxn>
                          <a:cxn ang="0">
                            <a:pos x="connsiteX3" y="connsiteY3"/>
                          </a:cxn>
                        </a:cxnLst>
                        <a:rect l="l" t="t" r="r" b="b"/>
                        <a:pathLst>
                          <a:path w="215771" h="144355">
                            <a:moveTo>
                              <a:pt x="99339" y="78"/>
                            </a:moveTo>
                            <a:cubicBezTo>
                              <a:pt x="47850" y="-1697"/>
                              <a:pt x="-10741" y="26710"/>
                              <a:pt x="1688" y="92403"/>
                            </a:cubicBezTo>
                            <a:cubicBezTo>
                              <a:pt x="15892" y="168748"/>
                              <a:pt x="202317" y="156320"/>
                              <a:pt x="214745" y="85301"/>
                            </a:cubicBezTo>
                            <a:cubicBezTo>
                              <a:pt x="225398" y="14282"/>
                              <a:pt x="150828" y="1854"/>
                              <a:pt x="99339" y="78"/>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1" name="Graphic 43">
                        <a:extLst>
                          <a:ext uri="{FF2B5EF4-FFF2-40B4-BE49-F238E27FC236}">
                            <a16:creationId xmlns:a16="http://schemas.microsoft.com/office/drawing/2014/main" id="{3407BF35-D2C9-D639-BE19-85729AF61E50}"/>
                          </a:ext>
                        </a:extLst>
                      </p:cNvPr>
                      <p:cNvGrpSpPr/>
                      <p:nvPr/>
                    </p:nvGrpSpPr>
                    <p:grpSpPr>
                      <a:xfrm>
                        <a:off x="5762915" y="1871029"/>
                        <a:ext cx="419675" cy="244169"/>
                        <a:chOff x="5762915" y="1871029"/>
                        <a:chExt cx="419675" cy="244169"/>
                      </a:xfrm>
                    </p:grpSpPr>
                    <p:sp>
                      <p:nvSpPr>
                        <p:cNvPr id="142" name="Freeform: Shape 141">
                          <a:extLst>
                            <a:ext uri="{FF2B5EF4-FFF2-40B4-BE49-F238E27FC236}">
                              <a16:creationId xmlns:a16="http://schemas.microsoft.com/office/drawing/2014/main" id="{4B089EB9-BF51-E653-5275-65B2E7593AE2}"/>
                            </a:ext>
                          </a:extLst>
                        </p:cNvPr>
                        <p:cNvSpPr/>
                        <p:nvPr/>
                      </p:nvSpPr>
                      <p:spPr>
                        <a:xfrm>
                          <a:off x="5762915" y="1871209"/>
                          <a:ext cx="419675" cy="243989"/>
                        </a:xfrm>
                        <a:custGeom>
                          <a:avLst/>
                          <a:gdLst>
                            <a:gd name="connsiteX0" fmla="*/ 57473 w 419675"/>
                            <a:gd name="connsiteY0" fmla="*/ 65512 h 243989"/>
                            <a:gd name="connsiteX1" fmla="*/ 194185 w 419675"/>
                            <a:gd name="connsiteY1" fmla="*/ 70839 h 243989"/>
                            <a:gd name="connsiteX2" fmla="*/ 359304 w 419675"/>
                            <a:gd name="connsiteY2" fmla="*/ 3371 h 243989"/>
                            <a:gd name="connsiteX3" fmla="*/ 314917 w 419675"/>
                            <a:gd name="connsiteY3" fmla="*/ 211102 h 243989"/>
                            <a:gd name="connsiteX4" fmla="*/ 16637 w 419675"/>
                            <a:gd name="connsiteY4" fmla="*/ 168490 h 243989"/>
                            <a:gd name="connsiteX5" fmla="*/ 57473 w 419675"/>
                            <a:gd name="connsiteY5" fmla="*/ 65512 h 24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675" h="243989">
                              <a:moveTo>
                                <a:pt x="57473" y="65512"/>
                              </a:moveTo>
                              <a:cubicBezTo>
                                <a:pt x="112513" y="60186"/>
                                <a:pt x="133819" y="86818"/>
                                <a:pt x="194185" y="70839"/>
                              </a:cubicBezTo>
                              <a:cubicBezTo>
                                <a:pt x="254551" y="54860"/>
                                <a:pt x="291836" y="-16159"/>
                                <a:pt x="359304" y="3371"/>
                              </a:cubicBezTo>
                              <a:cubicBezTo>
                                <a:pt x="426772" y="21126"/>
                                <a:pt x="467608" y="134756"/>
                                <a:pt x="314917" y="211102"/>
                              </a:cubicBezTo>
                              <a:cubicBezTo>
                                <a:pt x="162227" y="287447"/>
                                <a:pt x="46821" y="212877"/>
                                <a:pt x="16637" y="168490"/>
                              </a:cubicBezTo>
                              <a:cubicBezTo>
                                <a:pt x="-17097" y="124103"/>
                                <a:pt x="2434" y="70839"/>
                                <a:pt x="57473" y="65512"/>
                              </a:cubicBezTo>
                              <a:close/>
                            </a:path>
                          </a:pathLst>
                        </a:custGeom>
                        <a:solidFill>
                          <a:srgbClr val="E7634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C395D54E-655D-0A83-9E23-C28A62D01C75}"/>
                            </a:ext>
                          </a:extLst>
                        </p:cNvPr>
                        <p:cNvSpPr/>
                        <p:nvPr/>
                      </p:nvSpPr>
                      <p:spPr>
                        <a:xfrm>
                          <a:off x="5800859" y="1871029"/>
                          <a:ext cx="297537" cy="133114"/>
                        </a:xfrm>
                        <a:custGeom>
                          <a:avLst/>
                          <a:gdLst>
                            <a:gd name="connsiteX0" fmla="*/ 136712 w 297537"/>
                            <a:gd name="connsiteY0" fmla="*/ 131385 h 133114"/>
                            <a:gd name="connsiteX1" fmla="*/ 296504 w 297537"/>
                            <a:gd name="connsiteY1" fmla="*/ 0 h 133114"/>
                            <a:gd name="connsiteX2" fmla="*/ 156242 w 297537"/>
                            <a:gd name="connsiteY2" fmla="*/ 71019 h 133114"/>
                            <a:gd name="connsiteX3" fmla="*/ 19530 w 297537"/>
                            <a:gd name="connsiteY3" fmla="*/ 65693 h 133114"/>
                            <a:gd name="connsiteX4" fmla="*/ 0 w 297537"/>
                            <a:gd name="connsiteY4" fmla="*/ 71019 h 133114"/>
                            <a:gd name="connsiteX5" fmla="*/ 136712 w 297537"/>
                            <a:gd name="connsiteY5" fmla="*/ 131385 h 1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537" h="133114">
                              <a:moveTo>
                                <a:pt x="136712" y="131385"/>
                              </a:moveTo>
                              <a:cubicBezTo>
                                <a:pt x="257444" y="118957"/>
                                <a:pt x="305382" y="60366"/>
                                <a:pt x="296504" y="0"/>
                              </a:cubicBezTo>
                              <a:cubicBezTo>
                                <a:pt x="243240" y="1775"/>
                                <a:pt x="207731" y="56815"/>
                                <a:pt x="156242" y="71019"/>
                              </a:cubicBezTo>
                              <a:cubicBezTo>
                                <a:pt x="95876" y="86998"/>
                                <a:pt x="74570" y="60366"/>
                                <a:pt x="19530" y="65693"/>
                              </a:cubicBezTo>
                              <a:cubicBezTo>
                                <a:pt x="12428" y="65693"/>
                                <a:pt x="5326" y="67468"/>
                                <a:pt x="0" y="71019"/>
                              </a:cubicBezTo>
                              <a:cubicBezTo>
                                <a:pt x="10653" y="101202"/>
                                <a:pt x="42611" y="142038"/>
                                <a:pt x="136712" y="131385"/>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44" name="Freeform: Shape 143">
                      <a:extLst>
                        <a:ext uri="{FF2B5EF4-FFF2-40B4-BE49-F238E27FC236}">
                          <a16:creationId xmlns:a16="http://schemas.microsoft.com/office/drawing/2014/main" id="{0202787F-DD83-38CB-32C4-8283949B4539}"/>
                        </a:ext>
                      </a:extLst>
                    </p:cNvPr>
                    <p:cNvSpPr/>
                    <p:nvPr/>
                  </p:nvSpPr>
                  <p:spPr>
                    <a:xfrm>
                      <a:off x="5490150" y="993007"/>
                      <a:ext cx="1212289" cy="654311"/>
                    </a:xfrm>
                    <a:custGeom>
                      <a:avLst/>
                      <a:gdLst>
                        <a:gd name="connsiteX0" fmla="*/ 1155835 w 1212289"/>
                        <a:gd name="connsiteY0" fmla="*/ 272585 h 654311"/>
                        <a:gd name="connsiteX1" fmla="*/ 495358 w 1212289"/>
                        <a:gd name="connsiteY1" fmla="*/ 937 h 654311"/>
                        <a:gd name="connsiteX2" fmla="*/ 63917 w 1212289"/>
                        <a:gd name="connsiteY2" fmla="*/ 201566 h 654311"/>
                        <a:gd name="connsiteX3" fmla="*/ 0 w 1212289"/>
                        <a:gd name="connsiteY3" fmla="*/ 508723 h 654311"/>
                        <a:gd name="connsiteX4" fmla="*/ 182874 w 1212289"/>
                        <a:gd name="connsiteY4" fmla="*/ 354256 h 654311"/>
                        <a:gd name="connsiteX5" fmla="*/ 332014 w 1212289"/>
                        <a:gd name="connsiteY5" fmla="*/ 538906 h 654311"/>
                        <a:gd name="connsiteX6" fmla="*/ 466950 w 1212289"/>
                        <a:gd name="connsiteY6" fmla="*/ 366685 h 654311"/>
                        <a:gd name="connsiteX7" fmla="*/ 601886 w 1212289"/>
                        <a:gd name="connsiteY7" fmla="*/ 494519 h 654311"/>
                        <a:gd name="connsiteX8" fmla="*/ 974736 w 1212289"/>
                        <a:gd name="connsiteY8" fmla="*/ 654312 h 654311"/>
                        <a:gd name="connsiteX9" fmla="*/ 1040429 w 1212289"/>
                        <a:gd name="connsiteY9" fmla="*/ 595721 h 654311"/>
                        <a:gd name="connsiteX10" fmla="*/ 1205548 w 1212289"/>
                        <a:gd name="connsiteY10" fmla="*/ 553110 h 654311"/>
                        <a:gd name="connsiteX11" fmla="*/ 1155835 w 1212289"/>
                        <a:gd name="connsiteY11" fmla="*/ 272585 h 65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2289" h="654311">
                          <a:moveTo>
                            <a:pt x="1155835" y="272585"/>
                          </a:moveTo>
                          <a:cubicBezTo>
                            <a:pt x="1072387" y="158954"/>
                            <a:pt x="823821" y="38222"/>
                            <a:pt x="495358" y="937"/>
                          </a:cubicBezTo>
                          <a:cubicBezTo>
                            <a:pt x="422563" y="-7941"/>
                            <a:pt x="154466" y="45324"/>
                            <a:pt x="63917" y="201566"/>
                          </a:cubicBezTo>
                          <a:cubicBezTo>
                            <a:pt x="7102" y="299217"/>
                            <a:pt x="0" y="508723"/>
                            <a:pt x="0" y="508723"/>
                          </a:cubicBezTo>
                          <a:lnTo>
                            <a:pt x="182874" y="354256"/>
                          </a:lnTo>
                          <a:cubicBezTo>
                            <a:pt x="182874" y="354256"/>
                            <a:pt x="236138" y="570864"/>
                            <a:pt x="332014" y="538906"/>
                          </a:cubicBezTo>
                          <a:cubicBezTo>
                            <a:pt x="427889" y="506947"/>
                            <a:pt x="466950" y="366685"/>
                            <a:pt x="466950" y="366685"/>
                          </a:cubicBezTo>
                          <a:cubicBezTo>
                            <a:pt x="466950" y="366685"/>
                            <a:pt x="506011" y="434153"/>
                            <a:pt x="601886" y="494519"/>
                          </a:cubicBezTo>
                          <a:cubicBezTo>
                            <a:pt x="697762" y="554885"/>
                            <a:pt x="974736" y="654312"/>
                            <a:pt x="974736" y="654312"/>
                          </a:cubicBezTo>
                          <a:cubicBezTo>
                            <a:pt x="974736" y="654312"/>
                            <a:pt x="997817" y="652536"/>
                            <a:pt x="1040429" y="595721"/>
                          </a:cubicBezTo>
                          <a:cubicBezTo>
                            <a:pt x="1097244" y="519376"/>
                            <a:pt x="1205548" y="553110"/>
                            <a:pt x="1205548" y="553110"/>
                          </a:cubicBezTo>
                          <a:cubicBezTo>
                            <a:pt x="1205548" y="553110"/>
                            <a:pt x="1239282" y="386215"/>
                            <a:pt x="1155835" y="272585"/>
                          </a:cubicBez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5" name="Graphic 43">
                      <a:extLst>
                        <a:ext uri="{FF2B5EF4-FFF2-40B4-BE49-F238E27FC236}">
                          <a16:creationId xmlns:a16="http://schemas.microsoft.com/office/drawing/2014/main" id="{0013A139-67FF-0695-EFDC-8BF565D4F612}"/>
                        </a:ext>
                      </a:extLst>
                    </p:cNvPr>
                    <p:cNvGrpSpPr/>
                    <p:nvPr/>
                  </p:nvGrpSpPr>
                  <p:grpSpPr>
                    <a:xfrm>
                      <a:off x="5408204" y="1038331"/>
                      <a:ext cx="985977" cy="459848"/>
                      <a:chOff x="5408204" y="1038331"/>
                      <a:chExt cx="985977" cy="459848"/>
                    </a:xfrm>
                    <a:solidFill>
                      <a:srgbClr val="BAB487"/>
                    </a:solidFill>
                  </p:grpSpPr>
                  <p:sp>
                    <p:nvSpPr>
                      <p:cNvPr id="146" name="Freeform: Shape 145">
                        <a:extLst>
                          <a:ext uri="{FF2B5EF4-FFF2-40B4-BE49-F238E27FC236}">
                            <a16:creationId xmlns:a16="http://schemas.microsoft.com/office/drawing/2014/main" id="{86EB1BCA-3B3C-87CC-3FD6-1CE7CCA8F445}"/>
                          </a:ext>
                        </a:extLst>
                      </p:cNvPr>
                      <p:cNvSpPr/>
                      <p:nvPr/>
                    </p:nvSpPr>
                    <p:spPr>
                      <a:xfrm>
                        <a:off x="5408204" y="1038331"/>
                        <a:ext cx="373652" cy="381015"/>
                      </a:xfrm>
                      <a:custGeom>
                        <a:avLst/>
                        <a:gdLst>
                          <a:gd name="connsiteX0" fmla="*/ 362471 w 373652"/>
                          <a:gd name="connsiteY0" fmla="*/ 0 h 381015"/>
                          <a:gd name="connsiteX1" fmla="*/ 2050 w 373652"/>
                          <a:gd name="connsiteY1" fmla="*/ 349769 h 381015"/>
                          <a:gd name="connsiteX2" fmla="*/ 37559 w 373652"/>
                          <a:gd name="connsiteY2" fmla="*/ 371074 h 381015"/>
                          <a:gd name="connsiteX3" fmla="*/ 369573 w 373652"/>
                          <a:gd name="connsiteY3" fmla="*/ 17755 h 381015"/>
                          <a:gd name="connsiteX4" fmla="*/ 362471 w 373652"/>
                          <a:gd name="connsiteY4" fmla="*/ 0 h 38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52" h="381015">
                            <a:moveTo>
                              <a:pt x="362471" y="0"/>
                            </a:moveTo>
                            <a:cubicBezTo>
                              <a:pt x="195576" y="5326"/>
                              <a:pt x="60640" y="216608"/>
                              <a:pt x="2050" y="349769"/>
                            </a:cubicBezTo>
                            <a:cubicBezTo>
                              <a:pt x="-8603" y="372850"/>
                              <a:pt x="25131" y="394156"/>
                              <a:pt x="37559" y="371074"/>
                            </a:cubicBezTo>
                            <a:cubicBezTo>
                              <a:pt x="117456" y="216608"/>
                              <a:pt x="239963" y="126059"/>
                              <a:pt x="369573" y="17755"/>
                            </a:cubicBezTo>
                            <a:cubicBezTo>
                              <a:pt x="378450" y="12428"/>
                              <a:pt x="371348" y="0"/>
                              <a:pt x="362471" y="0"/>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DB882C43-0CFE-47DE-7AE4-ECD8B2FAE25A}"/>
                          </a:ext>
                        </a:extLst>
                      </p:cNvPr>
                      <p:cNvSpPr/>
                      <p:nvPr/>
                    </p:nvSpPr>
                    <p:spPr>
                      <a:xfrm>
                        <a:off x="5716945" y="1143709"/>
                        <a:ext cx="100170" cy="313817"/>
                      </a:xfrm>
                      <a:custGeom>
                        <a:avLst/>
                        <a:gdLst>
                          <a:gd name="connsiteX0" fmla="*/ 55506 w 100170"/>
                          <a:gd name="connsiteY0" fmla="*/ 292328 h 313817"/>
                          <a:gd name="connsiteX1" fmla="*/ 44853 w 100170"/>
                          <a:gd name="connsiteY1" fmla="*/ 136086 h 313817"/>
                          <a:gd name="connsiteX2" fmla="*/ 99892 w 100170"/>
                          <a:gd name="connsiteY2" fmla="*/ 8252 h 313817"/>
                          <a:gd name="connsiteX3" fmla="*/ 89240 w 100170"/>
                          <a:gd name="connsiteY3" fmla="*/ 1150 h 313817"/>
                          <a:gd name="connsiteX4" fmla="*/ 19996 w 100170"/>
                          <a:gd name="connsiteY4" fmla="*/ 302981 h 313817"/>
                          <a:gd name="connsiteX5" fmla="*/ 55506 w 100170"/>
                          <a:gd name="connsiteY5" fmla="*/ 292328 h 3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0" h="313817">
                            <a:moveTo>
                              <a:pt x="55506" y="292328"/>
                            </a:moveTo>
                            <a:cubicBezTo>
                              <a:pt x="35975" y="240839"/>
                              <a:pt x="34200" y="189350"/>
                              <a:pt x="44853" y="136086"/>
                            </a:cubicBezTo>
                            <a:cubicBezTo>
                              <a:pt x="55506" y="88148"/>
                              <a:pt x="82138" y="52639"/>
                              <a:pt x="99892" y="8252"/>
                            </a:cubicBezTo>
                            <a:cubicBezTo>
                              <a:pt x="101668" y="2925"/>
                              <a:pt x="94566" y="-2401"/>
                              <a:pt x="89240" y="1150"/>
                            </a:cubicBezTo>
                            <a:cubicBezTo>
                              <a:pt x="-10187" y="50863"/>
                              <a:pt x="-15513" y="214207"/>
                              <a:pt x="19996" y="302981"/>
                            </a:cubicBezTo>
                            <a:cubicBezTo>
                              <a:pt x="30649" y="322511"/>
                              <a:pt x="64383" y="313633"/>
                              <a:pt x="55506" y="292328"/>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73D2F1B7-99E0-5D4B-9967-C4EF71267B5F}"/>
                          </a:ext>
                        </a:extLst>
                      </p:cNvPr>
                      <p:cNvSpPr/>
                      <p:nvPr/>
                    </p:nvSpPr>
                    <p:spPr>
                      <a:xfrm>
                        <a:off x="6002334" y="1204896"/>
                        <a:ext cx="276743" cy="293282"/>
                      </a:xfrm>
                      <a:custGeom>
                        <a:avLst/>
                        <a:gdLst>
                          <a:gd name="connsiteX0" fmla="*/ 276128 w 276743"/>
                          <a:gd name="connsiteY0" fmla="*/ 273753 h 293282"/>
                          <a:gd name="connsiteX1" fmla="*/ 158946 w 276743"/>
                          <a:gd name="connsiteY1" fmla="*/ 167224 h 293282"/>
                          <a:gd name="connsiteX2" fmla="*/ 36439 w 276743"/>
                          <a:gd name="connsiteY2" fmla="*/ 9207 h 293282"/>
                          <a:gd name="connsiteX3" fmla="*/ 2705 w 276743"/>
                          <a:gd name="connsiteY3" fmla="*/ 28737 h 293282"/>
                          <a:gd name="connsiteX4" fmla="*/ 111009 w 276743"/>
                          <a:gd name="connsiteY4" fmla="*/ 190305 h 293282"/>
                          <a:gd name="connsiteX5" fmla="*/ 254822 w 276743"/>
                          <a:gd name="connsiteY5" fmla="*/ 293283 h 293282"/>
                          <a:gd name="connsiteX6" fmla="*/ 276128 w 276743"/>
                          <a:gd name="connsiteY6" fmla="*/ 273753 h 29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743" h="293282">
                            <a:moveTo>
                              <a:pt x="276128" y="273753"/>
                            </a:moveTo>
                            <a:cubicBezTo>
                              <a:pt x="258373" y="227590"/>
                              <a:pt x="196232" y="197407"/>
                              <a:pt x="158946" y="167224"/>
                            </a:cubicBezTo>
                            <a:cubicBezTo>
                              <a:pt x="107458" y="124613"/>
                              <a:pt x="71948" y="66022"/>
                              <a:pt x="36439" y="9207"/>
                            </a:cubicBezTo>
                            <a:cubicBezTo>
                              <a:pt x="24010" y="-12099"/>
                              <a:pt x="-9724" y="7431"/>
                              <a:pt x="2705" y="28737"/>
                            </a:cubicBezTo>
                            <a:cubicBezTo>
                              <a:pt x="32888" y="85552"/>
                              <a:pt x="68397" y="140592"/>
                              <a:pt x="111009" y="190305"/>
                            </a:cubicBezTo>
                            <a:cubicBezTo>
                              <a:pt x="148294" y="231141"/>
                              <a:pt x="198007" y="284405"/>
                              <a:pt x="254822" y="293283"/>
                            </a:cubicBezTo>
                            <a:cubicBezTo>
                              <a:pt x="267251" y="293283"/>
                              <a:pt x="279679" y="286181"/>
                              <a:pt x="276128" y="273753"/>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FAD348A-FD9F-6C35-3016-8DDC44F5A071}"/>
                          </a:ext>
                        </a:extLst>
                      </p:cNvPr>
                      <p:cNvSpPr/>
                      <p:nvPr/>
                    </p:nvSpPr>
                    <p:spPr>
                      <a:xfrm>
                        <a:off x="6142223" y="1161251"/>
                        <a:ext cx="251958" cy="227549"/>
                      </a:xfrm>
                      <a:custGeom>
                        <a:avLst/>
                        <a:gdLst>
                          <a:gd name="connsiteX0" fmla="*/ 249869 w 251958"/>
                          <a:gd name="connsiteY0" fmla="*/ 210869 h 227549"/>
                          <a:gd name="connsiteX1" fmla="*/ 138014 w 251958"/>
                          <a:gd name="connsiteY1" fmla="*/ 111442 h 227549"/>
                          <a:gd name="connsiteX2" fmla="*/ 31486 w 251958"/>
                          <a:gd name="connsiteY2" fmla="*/ 4914 h 227549"/>
                          <a:gd name="connsiteX3" fmla="*/ 3078 w 251958"/>
                          <a:gd name="connsiteY3" fmla="*/ 26219 h 227549"/>
                          <a:gd name="connsiteX4" fmla="*/ 239216 w 251958"/>
                          <a:gd name="connsiteY4" fmla="*/ 226848 h 227549"/>
                          <a:gd name="connsiteX5" fmla="*/ 249869 w 251958"/>
                          <a:gd name="connsiteY5" fmla="*/ 210869 h 22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58" h="227549">
                            <a:moveTo>
                              <a:pt x="249869" y="210869"/>
                            </a:moveTo>
                            <a:cubicBezTo>
                              <a:pt x="217911" y="171808"/>
                              <a:pt x="175299" y="145176"/>
                              <a:pt x="138014" y="111442"/>
                            </a:cubicBezTo>
                            <a:cubicBezTo>
                              <a:pt x="100729" y="77708"/>
                              <a:pt x="65220" y="42199"/>
                              <a:pt x="31486" y="4914"/>
                            </a:cubicBezTo>
                            <a:cubicBezTo>
                              <a:pt x="19057" y="-9290"/>
                              <a:pt x="-9350" y="10240"/>
                              <a:pt x="3078" y="26219"/>
                            </a:cubicBezTo>
                            <a:cubicBezTo>
                              <a:pt x="65220" y="106116"/>
                              <a:pt x="134463" y="203767"/>
                              <a:pt x="239216" y="226848"/>
                            </a:cubicBezTo>
                            <a:cubicBezTo>
                              <a:pt x="249869" y="230399"/>
                              <a:pt x="255195" y="219746"/>
                              <a:pt x="249869" y="210869"/>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0" name="Freeform: Shape 149">
                      <a:extLst>
                        <a:ext uri="{FF2B5EF4-FFF2-40B4-BE49-F238E27FC236}">
                          <a16:creationId xmlns:a16="http://schemas.microsoft.com/office/drawing/2014/main" id="{86754B2F-0704-1EE6-4B59-A9475541907D}"/>
                        </a:ext>
                      </a:extLst>
                    </p:cNvPr>
                    <p:cNvSpPr/>
                    <p:nvPr/>
                  </p:nvSpPr>
                  <p:spPr>
                    <a:xfrm>
                      <a:off x="5964202" y="2190614"/>
                      <a:ext cx="218383" cy="41023"/>
                    </a:xfrm>
                    <a:custGeom>
                      <a:avLst/>
                      <a:gdLst>
                        <a:gd name="connsiteX0" fmla="*/ 0 w 218383"/>
                        <a:gd name="connsiteY0" fmla="*/ 40836 h 41023"/>
                        <a:gd name="connsiteX1" fmla="*/ 218384 w 218383"/>
                        <a:gd name="connsiteY1" fmla="*/ 0 h 41023"/>
                      </a:gdLst>
                      <a:ahLst/>
                      <a:cxnLst>
                        <a:cxn ang="0">
                          <a:pos x="connsiteX0" y="connsiteY0"/>
                        </a:cxn>
                        <a:cxn ang="0">
                          <a:pos x="connsiteX1" y="connsiteY1"/>
                        </a:cxn>
                      </a:cxnLst>
                      <a:rect l="l" t="t" r="r" b="b"/>
                      <a:pathLst>
                        <a:path w="218383" h="41023">
                          <a:moveTo>
                            <a:pt x="0" y="40836"/>
                          </a:moveTo>
                          <a:cubicBezTo>
                            <a:pt x="0" y="40836"/>
                            <a:pt x="150915" y="46162"/>
                            <a:pt x="218384"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51" name="Freeform: Shape 150">
                  <a:extLst>
                    <a:ext uri="{FF2B5EF4-FFF2-40B4-BE49-F238E27FC236}">
                      <a16:creationId xmlns:a16="http://schemas.microsoft.com/office/drawing/2014/main" id="{F0D20AAD-313E-8BCF-5742-FDA8708A170E}"/>
                    </a:ext>
                  </a:extLst>
                </p:cNvPr>
                <p:cNvSpPr/>
                <p:nvPr/>
              </p:nvSpPr>
              <p:spPr>
                <a:xfrm>
                  <a:off x="6390316" y="2196599"/>
                  <a:ext cx="523765" cy="1327411"/>
                </a:xfrm>
                <a:custGeom>
                  <a:avLst/>
                  <a:gdLst>
                    <a:gd name="connsiteX0" fmla="*/ 0 w 523765"/>
                    <a:gd name="connsiteY0" fmla="*/ 4668 h 1327411"/>
                    <a:gd name="connsiteX1" fmla="*/ 71019 w 523765"/>
                    <a:gd name="connsiteY1" fmla="*/ 292295 h 1327411"/>
                    <a:gd name="connsiteX2" fmla="*/ 394156 w 523765"/>
                    <a:gd name="connsiteY2" fmla="*/ 1224420 h 1327411"/>
                    <a:gd name="connsiteX3" fmla="*/ 523765 w 523765"/>
                    <a:gd name="connsiteY3" fmla="*/ 1327397 h 1327411"/>
                    <a:gd name="connsiteX4" fmla="*/ 504235 w 523765"/>
                    <a:gd name="connsiteY4" fmla="*/ 1084157 h 1327411"/>
                    <a:gd name="connsiteX5" fmla="*/ 310708 w 523765"/>
                    <a:gd name="connsiteY5" fmla="*/ 560392 h 1327411"/>
                    <a:gd name="connsiteX6" fmla="*/ 181098 w 523765"/>
                    <a:gd name="connsiteY6" fmla="*/ 25974 h 1327411"/>
                    <a:gd name="connsiteX7" fmla="*/ 0 w 523765"/>
                    <a:gd name="connsiteY7" fmla="*/ 4668 h 13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765" h="1327411">
                      <a:moveTo>
                        <a:pt x="0" y="4668"/>
                      </a:moveTo>
                      <a:cubicBezTo>
                        <a:pt x="0" y="4668"/>
                        <a:pt x="51489" y="143155"/>
                        <a:pt x="71019" y="292295"/>
                      </a:cubicBezTo>
                      <a:cubicBezTo>
                        <a:pt x="90549" y="441435"/>
                        <a:pt x="284076" y="1117891"/>
                        <a:pt x="394156" y="1224420"/>
                      </a:cubicBezTo>
                      <a:cubicBezTo>
                        <a:pt x="504235" y="1330948"/>
                        <a:pt x="523765" y="1327397"/>
                        <a:pt x="523765" y="1327397"/>
                      </a:cubicBezTo>
                      <a:cubicBezTo>
                        <a:pt x="523765" y="1327397"/>
                        <a:pt x="520214" y="1165829"/>
                        <a:pt x="504235" y="1084157"/>
                      </a:cubicBezTo>
                      <a:cubicBezTo>
                        <a:pt x="488256" y="1000710"/>
                        <a:pt x="346218" y="737939"/>
                        <a:pt x="310708" y="560392"/>
                      </a:cubicBezTo>
                      <a:cubicBezTo>
                        <a:pt x="275199" y="382844"/>
                        <a:pt x="236138" y="65034"/>
                        <a:pt x="181098" y="25974"/>
                      </a:cubicBezTo>
                      <a:cubicBezTo>
                        <a:pt x="126059" y="-14862"/>
                        <a:pt x="0" y="4668"/>
                        <a:pt x="0" y="4668"/>
                      </a:cubicBezTo>
                      <a:close/>
                    </a:path>
                  </a:pathLst>
                </a:custGeom>
                <a:solidFill>
                  <a:srgbClr val="4F93A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52" name="Graphic 43">
              <a:extLst>
                <a:ext uri="{FF2B5EF4-FFF2-40B4-BE49-F238E27FC236}">
                  <a16:creationId xmlns:a16="http://schemas.microsoft.com/office/drawing/2014/main" id="{4F989127-79D5-7C9C-4AE0-ACC1D9F59921}"/>
                </a:ext>
              </a:extLst>
            </p:cNvPr>
            <p:cNvGrpSpPr/>
            <p:nvPr/>
          </p:nvGrpSpPr>
          <p:grpSpPr>
            <a:xfrm>
              <a:off x="7144893" y="1200331"/>
              <a:ext cx="2844378" cy="5148677"/>
              <a:chOff x="7144893" y="1200331"/>
              <a:chExt cx="2844378" cy="5148677"/>
            </a:xfrm>
          </p:grpSpPr>
          <p:sp>
            <p:nvSpPr>
              <p:cNvPr id="153" name="Freeform: Shape 152">
                <a:extLst>
                  <a:ext uri="{FF2B5EF4-FFF2-40B4-BE49-F238E27FC236}">
                    <a16:creationId xmlns:a16="http://schemas.microsoft.com/office/drawing/2014/main" id="{1A2E51D8-BEF2-25AC-1090-170D56278667}"/>
                  </a:ext>
                </a:extLst>
              </p:cNvPr>
              <p:cNvSpPr/>
              <p:nvPr/>
            </p:nvSpPr>
            <p:spPr>
              <a:xfrm>
                <a:off x="8785433" y="2696410"/>
                <a:ext cx="1006103" cy="1626550"/>
              </a:xfrm>
              <a:custGeom>
                <a:avLst/>
                <a:gdLst>
                  <a:gd name="connsiteX0" fmla="*/ 0 w 1006103"/>
                  <a:gd name="connsiteY0" fmla="*/ 7317 h 1626550"/>
                  <a:gd name="connsiteX1" fmla="*/ 738597 w 1006103"/>
                  <a:gd name="connsiteY1" fmla="*/ 183089 h 1626550"/>
                  <a:gd name="connsiteX2" fmla="*/ 965859 w 1006103"/>
                  <a:gd name="connsiteY2" fmla="*/ 1038868 h 1626550"/>
                  <a:gd name="connsiteX3" fmla="*/ 898390 w 1006103"/>
                  <a:gd name="connsiteY3" fmla="*/ 1479186 h 1626550"/>
                  <a:gd name="connsiteX4" fmla="*/ 15979 w 1006103"/>
                  <a:gd name="connsiteY4" fmla="*/ 1626551 h 1626550"/>
                  <a:gd name="connsiteX5" fmla="*/ 0 w 1006103"/>
                  <a:gd name="connsiteY5" fmla="*/ 7317 h 16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103" h="1626550">
                    <a:moveTo>
                      <a:pt x="0" y="7317"/>
                    </a:moveTo>
                    <a:cubicBezTo>
                      <a:pt x="0" y="7317"/>
                      <a:pt x="584131" y="-54825"/>
                      <a:pt x="738597" y="183089"/>
                    </a:cubicBezTo>
                    <a:cubicBezTo>
                      <a:pt x="885962" y="408574"/>
                      <a:pt x="926798" y="875524"/>
                      <a:pt x="965859" y="1038868"/>
                    </a:cubicBezTo>
                    <a:cubicBezTo>
                      <a:pt x="1003144" y="1202212"/>
                      <a:pt x="1058183" y="1408167"/>
                      <a:pt x="898390" y="1479186"/>
                    </a:cubicBezTo>
                    <a:cubicBezTo>
                      <a:pt x="738597" y="1550205"/>
                      <a:pt x="15979" y="1626551"/>
                      <a:pt x="15979" y="1626551"/>
                    </a:cubicBezTo>
                    <a:lnTo>
                      <a:pt x="0" y="7317"/>
                    </a:lnTo>
                    <a:close/>
                  </a:path>
                </a:pathLst>
              </a:custGeom>
              <a:solidFill>
                <a:srgbClr val="AE001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4" name="Graphic 43">
                <a:extLst>
                  <a:ext uri="{FF2B5EF4-FFF2-40B4-BE49-F238E27FC236}">
                    <a16:creationId xmlns:a16="http://schemas.microsoft.com/office/drawing/2014/main" id="{6BA97685-ED8E-9921-474A-5A56180086FC}"/>
                  </a:ext>
                </a:extLst>
              </p:cNvPr>
              <p:cNvGrpSpPr/>
              <p:nvPr/>
            </p:nvGrpSpPr>
            <p:grpSpPr>
              <a:xfrm>
                <a:off x="7144893" y="2009933"/>
                <a:ext cx="1512902" cy="1505433"/>
                <a:chOff x="7144893" y="2009933"/>
                <a:chExt cx="1512902" cy="1505433"/>
              </a:xfrm>
            </p:grpSpPr>
            <p:sp>
              <p:nvSpPr>
                <p:cNvPr id="155" name="Freeform: Shape 154">
                  <a:extLst>
                    <a:ext uri="{FF2B5EF4-FFF2-40B4-BE49-F238E27FC236}">
                      <a16:creationId xmlns:a16="http://schemas.microsoft.com/office/drawing/2014/main" id="{18A68B8C-0108-C242-1101-3248594DA2DF}"/>
                    </a:ext>
                  </a:extLst>
                </p:cNvPr>
                <p:cNvSpPr/>
                <p:nvPr/>
              </p:nvSpPr>
              <p:spPr>
                <a:xfrm>
                  <a:off x="7416541" y="2616728"/>
                  <a:ext cx="1216432" cy="898638"/>
                </a:xfrm>
                <a:custGeom>
                  <a:avLst/>
                  <a:gdLst>
                    <a:gd name="connsiteX0" fmla="*/ 1111448 w 1216432"/>
                    <a:gd name="connsiteY0" fmla="*/ 173997 h 898638"/>
                    <a:gd name="connsiteX1" fmla="*/ 829147 w 1216432"/>
                    <a:gd name="connsiteY1" fmla="*/ 280525 h 898638"/>
                    <a:gd name="connsiteX2" fmla="*/ 644497 w 1216432"/>
                    <a:gd name="connsiteY2" fmla="*/ 429665 h 898638"/>
                    <a:gd name="connsiteX3" fmla="*/ 413686 w 1216432"/>
                    <a:gd name="connsiteY3" fmla="*/ 225485 h 898638"/>
                    <a:gd name="connsiteX4" fmla="*/ 220159 w 1216432"/>
                    <a:gd name="connsiteY4" fmla="*/ 0 h 898638"/>
                    <a:gd name="connsiteX5" fmla="*/ 0 w 1216432"/>
                    <a:gd name="connsiteY5" fmla="*/ 85223 h 898638"/>
                    <a:gd name="connsiteX6" fmla="*/ 69243 w 1216432"/>
                    <a:gd name="connsiteY6" fmla="*/ 280525 h 898638"/>
                    <a:gd name="connsiteX7" fmla="*/ 546846 w 1216432"/>
                    <a:gd name="connsiteY7" fmla="*/ 880636 h 898638"/>
                    <a:gd name="connsiteX8" fmla="*/ 1216201 w 1216432"/>
                    <a:gd name="connsiteY8" fmla="*/ 395931 h 898638"/>
                    <a:gd name="connsiteX9" fmla="*/ 1111448 w 1216432"/>
                    <a:gd name="connsiteY9" fmla="*/ 173997 h 89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432" h="898638">
                      <a:moveTo>
                        <a:pt x="1111448" y="173997"/>
                      </a:moveTo>
                      <a:cubicBezTo>
                        <a:pt x="1040429" y="145589"/>
                        <a:pt x="910819" y="156242"/>
                        <a:pt x="829147" y="280525"/>
                      </a:cubicBezTo>
                      <a:cubicBezTo>
                        <a:pt x="802515" y="321361"/>
                        <a:pt x="708415" y="369299"/>
                        <a:pt x="644497" y="429665"/>
                      </a:cubicBezTo>
                      <a:cubicBezTo>
                        <a:pt x="573478" y="362197"/>
                        <a:pt x="468725" y="289403"/>
                        <a:pt x="413686" y="225485"/>
                      </a:cubicBezTo>
                      <a:cubicBezTo>
                        <a:pt x="340891" y="142038"/>
                        <a:pt x="220159" y="0"/>
                        <a:pt x="220159" y="0"/>
                      </a:cubicBezTo>
                      <a:cubicBezTo>
                        <a:pt x="220159" y="0"/>
                        <a:pt x="69243" y="71019"/>
                        <a:pt x="0" y="85223"/>
                      </a:cubicBezTo>
                      <a:cubicBezTo>
                        <a:pt x="15979" y="145589"/>
                        <a:pt x="39060" y="214833"/>
                        <a:pt x="69243" y="280525"/>
                      </a:cubicBezTo>
                      <a:cubicBezTo>
                        <a:pt x="124283" y="401258"/>
                        <a:pt x="314259" y="784760"/>
                        <a:pt x="546846" y="880636"/>
                      </a:cubicBezTo>
                      <a:cubicBezTo>
                        <a:pt x="825596" y="996042"/>
                        <a:pt x="1212650" y="523765"/>
                        <a:pt x="1216201" y="395931"/>
                      </a:cubicBezTo>
                      <a:cubicBezTo>
                        <a:pt x="1219752" y="266321"/>
                        <a:pt x="1182467" y="202404"/>
                        <a:pt x="1111448" y="173997"/>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DF48EC88-4D76-0529-5C1D-854A5E0EE3B0}"/>
                    </a:ext>
                  </a:extLst>
                </p:cNvPr>
                <p:cNvSpPr/>
                <p:nvPr/>
              </p:nvSpPr>
              <p:spPr>
                <a:xfrm>
                  <a:off x="8066366" y="2730963"/>
                  <a:ext cx="591430" cy="709585"/>
                </a:xfrm>
                <a:custGeom>
                  <a:avLst/>
                  <a:gdLst>
                    <a:gd name="connsiteX0" fmla="*/ 449195 w 591430"/>
                    <a:gd name="connsiteY0" fmla="*/ 4722 h 709585"/>
                    <a:gd name="connsiteX1" fmla="*/ 181098 w 591430"/>
                    <a:gd name="connsiteY1" fmla="*/ 114801 h 709585"/>
                    <a:gd name="connsiteX2" fmla="*/ 0 w 591430"/>
                    <a:gd name="connsiteY2" fmla="*/ 299451 h 709585"/>
                    <a:gd name="connsiteX3" fmla="*/ 188200 w 591430"/>
                    <a:gd name="connsiteY3" fmla="*/ 507182 h 709585"/>
                    <a:gd name="connsiteX4" fmla="*/ 262770 w 591430"/>
                    <a:gd name="connsiteY4" fmla="*/ 709586 h 709585"/>
                    <a:gd name="connsiteX5" fmla="*/ 482929 w 591430"/>
                    <a:gd name="connsiteY5" fmla="*/ 507182 h 709585"/>
                    <a:gd name="connsiteX6" fmla="*/ 589458 w 591430"/>
                    <a:gd name="connsiteY6" fmla="*/ 217779 h 709585"/>
                    <a:gd name="connsiteX7" fmla="*/ 449195 w 591430"/>
                    <a:gd name="connsiteY7" fmla="*/ 4722 h 70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430" h="709585">
                      <a:moveTo>
                        <a:pt x="449195" y="4722"/>
                      </a:moveTo>
                      <a:cubicBezTo>
                        <a:pt x="371074" y="-16584"/>
                        <a:pt x="262770" y="36681"/>
                        <a:pt x="181098" y="114801"/>
                      </a:cubicBezTo>
                      <a:cubicBezTo>
                        <a:pt x="99426" y="194698"/>
                        <a:pt x="0" y="299451"/>
                        <a:pt x="0" y="299451"/>
                      </a:cubicBezTo>
                      <a:cubicBezTo>
                        <a:pt x="0" y="299451"/>
                        <a:pt x="140262" y="411306"/>
                        <a:pt x="188200" y="507182"/>
                      </a:cubicBezTo>
                      <a:cubicBezTo>
                        <a:pt x="236138" y="604833"/>
                        <a:pt x="262770" y="709586"/>
                        <a:pt x="262770" y="709586"/>
                      </a:cubicBezTo>
                      <a:cubicBezTo>
                        <a:pt x="262770" y="709586"/>
                        <a:pt x="445644" y="565772"/>
                        <a:pt x="482929" y="507182"/>
                      </a:cubicBezTo>
                      <a:cubicBezTo>
                        <a:pt x="520214" y="448591"/>
                        <a:pt x="605437" y="324308"/>
                        <a:pt x="589458" y="217779"/>
                      </a:cubicBezTo>
                      <a:cubicBezTo>
                        <a:pt x="573478" y="113026"/>
                        <a:pt x="527316" y="26028"/>
                        <a:pt x="449195" y="4722"/>
                      </a:cubicBez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7" name="Graphic 43">
                  <a:extLst>
                    <a:ext uri="{FF2B5EF4-FFF2-40B4-BE49-F238E27FC236}">
                      <a16:creationId xmlns:a16="http://schemas.microsoft.com/office/drawing/2014/main" id="{1C69BA94-4B61-A7D7-F487-3DA4E73E79B2}"/>
                    </a:ext>
                  </a:extLst>
                </p:cNvPr>
                <p:cNvGrpSpPr/>
                <p:nvPr/>
              </p:nvGrpSpPr>
              <p:grpSpPr>
                <a:xfrm>
                  <a:off x="7144893" y="2009933"/>
                  <a:ext cx="597393" cy="706003"/>
                  <a:chOff x="7144893" y="2009933"/>
                  <a:chExt cx="597393" cy="706003"/>
                </a:xfrm>
              </p:grpSpPr>
              <p:sp>
                <p:nvSpPr>
                  <p:cNvPr id="158" name="Freeform: Shape 157">
                    <a:extLst>
                      <a:ext uri="{FF2B5EF4-FFF2-40B4-BE49-F238E27FC236}">
                        <a16:creationId xmlns:a16="http://schemas.microsoft.com/office/drawing/2014/main" id="{EF55EF2F-F9C0-0487-DFCD-89CA8B598B22}"/>
                      </a:ext>
                    </a:extLst>
                  </p:cNvPr>
                  <p:cNvSpPr/>
                  <p:nvPr/>
                </p:nvSpPr>
                <p:spPr>
                  <a:xfrm>
                    <a:off x="7144893" y="2009933"/>
                    <a:ext cx="597393" cy="706003"/>
                  </a:xfrm>
                  <a:custGeom>
                    <a:avLst/>
                    <a:gdLst>
                      <a:gd name="connsiteX0" fmla="*/ 0 w 597393"/>
                      <a:gd name="connsiteY0" fmla="*/ 322720 h 706003"/>
                      <a:gd name="connsiteX1" fmla="*/ 39061 w 597393"/>
                      <a:gd name="connsiteY1" fmla="*/ 296087 h 706003"/>
                      <a:gd name="connsiteX2" fmla="*/ 143814 w 597393"/>
                      <a:gd name="connsiteY2" fmla="*/ 400841 h 706003"/>
                      <a:gd name="connsiteX3" fmla="*/ 30183 w 597393"/>
                      <a:gd name="connsiteY3" fmla="*/ 180682 h 706003"/>
                      <a:gd name="connsiteX4" fmla="*/ 88774 w 597393"/>
                      <a:gd name="connsiteY4" fmla="*/ 136295 h 706003"/>
                      <a:gd name="connsiteX5" fmla="*/ 209506 w 597393"/>
                      <a:gd name="connsiteY5" fmla="*/ 319169 h 706003"/>
                      <a:gd name="connsiteX6" fmla="*/ 134936 w 597393"/>
                      <a:gd name="connsiteY6" fmla="*/ 77704 h 706003"/>
                      <a:gd name="connsiteX7" fmla="*/ 202405 w 597393"/>
                      <a:gd name="connsiteY7" fmla="*/ 38643 h 706003"/>
                      <a:gd name="connsiteX8" fmla="*/ 269873 w 597393"/>
                      <a:gd name="connsiteY8" fmla="*/ 173580 h 706003"/>
                      <a:gd name="connsiteX9" fmla="*/ 323137 w 597393"/>
                      <a:gd name="connsiteY9" fmla="*/ 297863 h 706003"/>
                      <a:gd name="connsiteX10" fmla="*/ 307158 w 597393"/>
                      <a:gd name="connsiteY10" fmla="*/ 216191 h 706003"/>
                      <a:gd name="connsiteX11" fmla="*/ 321361 w 597393"/>
                      <a:gd name="connsiteY11" fmla="*/ 1359 h 706003"/>
                      <a:gd name="connsiteX12" fmla="*/ 415462 w 597393"/>
                      <a:gd name="connsiteY12" fmla="*/ 177131 h 706003"/>
                      <a:gd name="connsiteX13" fmla="*/ 450971 w 597393"/>
                      <a:gd name="connsiteY13" fmla="*/ 345801 h 706003"/>
                      <a:gd name="connsiteX14" fmla="*/ 484705 w 597393"/>
                      <a:gd name="connsiteY14" fmla="*/ 232170 h 706003"/>
                      <a:gd name="connsiteX15" fmla="*/ 591234 w 597393"/>
                      <a:gd name="connsiteY15" fmla="*/ 203763 h 706003"/>
                      <a:gd name="connsiteX16" fmla="*/ 569928 w 597393"/>
                      <a:gd name="connsiteY16" fmla="*/ 329822 h 706003"/>
                      <a:gd name="connsiteX17" fmla="*/ 557500 w 597393"/>
                      <a:gd name="connsiteY17" fmla="*/ 502043 h 706003"/>
                      <a:gd name="connsiteX18" fmla="*/ 417237 w 597393"/>
                      <a:gd name="connsiteY18" fmla="*/ 681366 h 706003"/>
                      <a:gd name="connsiteX19" fmla="*/ 200629 w 597393"/>
                      <a:gd name="connsiteY19" fmla="*/ 665386 h 706003"/>
                      <a:gd name="connsiteX20" fmla="*/ 115406 w 597393"/>
                      <a:gd name="connsiteY20" fmla="*/ 505594 h 706003"/>
                      <a:gd name="connsiteX21" fmla="*/ 0 w 597393"/>
                      <a:gd name="connsiteY21" fmla="*/ 322720 h 70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7393" h="706003">
                        <a:moveTo>
                          <a:pt x="0" y="322720"/>
                        </a:moveTo>
                        <a:cubicBezTo>
                          <a:pt x="0" y="303189"/>
                          <a:pt x="21306" y="290761"/>
                          <a:pt x="39061" y="296087"/>
                        </a:cubicBezTo>
                        <a:cubicBezTo>
                          <a:pt x="58591" y="301414"/>
                          <a:pt x="143814" y="400841"/>
                          <a:pt x="143814" y="400841"/>
                        </a:cubicBezTo>
                        <a:cubicBezTo>
                          <a:pt x="143814" y="400841"/>
                          <a:pt x="30183" y="216191"/>
                          <a:pt x="30183" y="180682"/>
                        </a:cubicBezTo>
                        <a:cubicBezTo>
                          <a:pt x="30183" y="145172"/>
                          <a:pt x="72795" y="123866"/>
                          <a:pt x="88774" y="136295"/>
                        </a:cubicBezTo>
                        <a:cubicBezTo>
                          <a:pt x="118957" y="159376"/>
                          <a:pt x="184650" y="287210"/>
                          <a:pt x="209506" y="319169"/>
                        </a:cubicBezTo>
                        <a:cubicBezTo>
                          <a:pt x="188201" y="260578"/>
                          <a:pt x="142038" y="141621"/>
                          <a:pt x="134936" y="77704"/>
                        </a:cubicBezTo>
                        <a:cubicBezTo>
                          <a:pt x="131386" y="45745"/>
                          <a:pt x="179323" y="15562"/>
                          <a:pt x="202405" y="38643"/>
                        </a:cubicBezTo>
                        <a:cubicBezTo>
                          <a:pt x="239689" y="74153"/>
                          <a:pt x="255669" y="148723"/>
                          <a:pt x="269873" y="173580"/>
                        </a:cubicBezTo>
                        <a:cubicBezTo>
                          <a:pt x="284076" y="198436"/>
                          <a:pt x="308933" y="267680"/>
                          <a:pt x="323137" y="297863"/>
                        </a:cubicBezTo>
                        <a:cubicBezTo>
                          <a:pt x="319586" y="271231"/>
                          <a:pt x="310708" y="233946"/>
                          <a:pt x="307158" y="216191"/>
                        </a:cubicBezTo>
                        <a:cubicBezTo>
                          <a:pt x="259220" y="38643"/>
                          <a:pt x="287627" y="12011"/>
                          <a:pt x="321361" y="1359"/>
                        </a:cubicBezTo>
                        <a:cubicBezTo>
                          <a:pt x="390605" y="-16396"/>
                          <a:pt x="404809" y="145172"/>
                          <a:pt x="415462" y="177131"/>
                        </a:cubicBezTo>
                        <a:cubicBezTo>
                          <a:pt x="426114" y="209089"/>
                          <a:pt x="450971" y="345801"/>
                          <a:pt x="450971" y="345801"/>
                        </a:cubicBezTo>
                        <a:cubicBezTo>
                          <a:pt x="450971" y="345801"/>
                          <a:pt x="454522" y="280108"/>
                          <a:pt x="484705" y="232170"/>
                        </a:cubicBezTo>
                        <a:cubicBezTo>
                          <a:pt x="509562" y="191334"/>
                          <a:pt x="571703" y="162927"/>
                          <a:pt x="591234" y="203763"/>
                        </a:cubicBezTo>
                        <a:cubicBezTo>
                          <a:pt x="608989" y="244599"/>
                          <a:pt x="584132" y="297863"/>
                          <a:pt x="569928" y="329822"/>
                        </a:cubicBezTo>
                        <a:cubicBezTo>
                          <a:pt x="555724" y="361780"/>
                          <a:pt x="559275" y="420371"/>
                          <a:pt x="557500" y="502043"/>
                        </a:cubicBezTo>
                        <a:cubicBezTo>
                          <a:pt x="555724" y="581939"/>
                          <a:pt x="490031" y="654734"/>
                          <a:pt x="417237" y="681366"/>
                        </a:cubicBezTo>
                        <a:cubicBezTo>
                          <a:pt x="342667" y="707998"/>
                          <a:pt x="259220" y="725753"/>
                          <a:pt x="200629" y="665386"/>
                        </a:cubicBezTo>
                        <a:cubicBezTo>
                          <a:pt x="142038" y="605020"/>
                          <a:pt x="142038" y="539328"/>
                          <a:pt x="115406" y="505594"/>
                        </a:cubicBezTo>
                        <a:cubicBezTo>
                          <a:pt x="76346" y="464758"/>
                          <a:pt x="1776" y="381310"/>
                          <a:pt x="0" y="32272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9" name="Graphic 43">
                    <a:extLst>
                      <a:ext uri="{FF2B5EF4-FFF2-40B4-BE49-F238E27FC236}">
                        <a16:creationId xmlns:a16="http://schemas.microsoft.com/office/drawing/2014/main" id="{87EC9381-2C83-A916-4D4B-F55BB85E08DB}"/>
                      </a:ext>
                    </a:extLst>
                  </p:cNvPr>
                  <p:cNvGrpSpPr/>
                  <p:nvPr/>
                </p:nvGrpSpPr>
                <p:grpSpPr>
                  <a:xfrm>
                    <a:off x="7318890" y="2391243"/>
                    <a:ext cx="252117" cy="156241"/>
                    <a:chOff x="7318890" y="2391243"/>
                    <a:chExt cx="252117" cy="156241"/>
                  </a:xfrm>
                  <a:noFill/>
                </p:grpSpPr>
                <p:sp>
                  <p:nvSpPr>
                    <p:cNvPr id="160" name="Freeform: Shape 159">
                      <a:extLst>
                        <a:ext uri="{FF2B5EF4-FFF2-40B4-BE49-F238E27FC236}">
                          <a16:creationId xmlns:a16="http://schemas.microsoft.com/office/drawing/2014/main" id="{80C8CBB1-3E36-AE92-B538-D20F6B320D79}"/>
                        </a:ext>
                      </a:extLst>
                    </p:cNvPr>
                    <p:cNvSpPr/>
                    <p:nvPr/>
                  </p:nvSpPr>
                  <p:spPr>
                    <a:xfrm>
                      <a:off x="7523430" y="2412549"/>
                      <a:ext cx="47577" cy="134936"/>
                    </a:xfrm>
                    <a:custGeom>
                      <a:avLst/>
                      <a:gdLst>
                        <a:gd name="connsiteX0" fmla="*/ 47577 w 47577"/>
                        <a:gd name="connsiteY0" fmla="*/ 0 h 134936"/>
                        <a:gd name="connsiteX1" fmla="*/ 3190 w 47577"/>
                        <a:gd name="connsiteY1" fmla="*/ 134936 h 134936"/>
                      </a:gdLst>
                      <a:ahLst/>
                      <a:cxnLst>
                        <a:cxn ang="0">
                          <a:pos x="connsiteX0" y="connsiteY0"/>
                        </a:cxn>
                        <a:cxn ang="0">
                          <a:pos x="connsiteX1" y="connsiteY1"/>
                        </a:cxn>
                      </a:cxnLst>
                      <a:rect l="l" t="t" r="r" b="b"/>
                      <a:pathLst>
                        <a:path w="47577" h="134936">
                          <a:moveTo>
                            <a:pt x="47577" y="0"/>
                          </a:moveTo>
                          <a:cubicBezTo>
                            <a:pt x="47577" y="0"/>
                            <a:pt x="-14564" y="76346"/>
                            <a:pt x="3190" y="134936"/>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BC65BE5D-2044-C279-E1A0-FE72B701D2F5}"/>
                        </a:ext>
                      </a:extLst>
                    </p:cNvPr>
                    <p:cNvSpPr/>
                    <p:nvPr/>
                  </p:nvSpPr>
                  <p:spPr>
                    <a:xfrm>
                      <a:off x="7318890" y="2391243"/>
                      <a:ext cx="229036" cy="92324"/>
                    </a:xfrm>
                    <a:custGeom>
                      <a:avLst/>
                      <a:gdLst>
                        <a:gd name="connsiteX0" fmla="*/ 229036 w 229036"/>
                        <a:gd name="connsiteY0" fmla="*/ 0 h 92324"/>
                        <a:gd name="connsiteX1" fmla="*/ 0 w 229036"/>
                        <a:gd name="connsiteY1" fmla="*/ 92325 h 92324"/>
                      </a:gdLst>
                      <a:ahLst/>
                      <a:cxnLst>
                        <a:cxn ang="0">
                          <a:pos x="connsiteX0" y="connsiteY0"/>
                        </a:cxn>
                        <a:cxn ang="0">
                          <a:pos x="connsiteX1" y="connsiteY1"/>
                        </a:cxn>
                      </a:cxnLst>
                      <a:rect l="l" t="t" r="r" b="b"/>
                      <a:pathLst>
                        <a:path w="229036" h="92324">
                          <a:moveTo>
                            <a:pt x="229036" y="0"/>
                          </a:moveTo>
                          <a:cubicBezTo>
                            <a:pt x="229036" y="0"/>
                            <a:pt x="53264" y="30183"/>
                            <a:pt x="0" y="92325"/>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62" name="Graphic 43">
                <a:extLst>
                  <a:ext uri="{FF2B5EF4-FFF2-40B4-BE49-F238E27FC236}">
                    <a16:creationId xmlns:a16="http://schemas.microsoft.com/office/drawing/2014/main" id="{7D7D4961-EB70-6CD0-C163-209599B0B8A5}"/>
                  </a:ext>
                </a:extLst>
              </p:cNvPr>
              <p:cNvGrpSpPr/>
              <p:nvPr/>
            </p:nvGrpSpPr>
            <p:grpSpPr>
              <a:xfrm>
                <a:off x="8023681" y="4205779"/>
                <a:ext cx="1646683" cy="2143229"/>
                <a:chOff x="8023681" y="4205779"/>
                <a:chExt cx="1646683" cy="2143229"/>
              </a:xfrm>
            </p:grpSpPr>
            <p:grpSp>
              <p:nvGrpSpPr>
                <p:cNvPr id="163" name="Graphic 43">
                  <a:extLst>
                    <a:ext uri="{FF2B5EF4-FFF2-40B4-BE49-F238E27FC236}">
                      <a16:creationId xmlns:a16="http://schemas.microsoft.com/office/drawing/2014/main" id="{1454568F-8387-03BF-7E11-80EFA2A7E258}"/>
                    </a:ext>
                  </a:extLst>
                </p:cNvPr>
                <p:cNvGrpSpPr/>
                <p:nvPr/>
              </p:nvGrpSpPr>
              <p:grpSpPr>
                <a:xfrm>
                  <a:off x="8023681" y="4276798"/>
                  <a:ext cx="888911" cy="2026620"/>
                  <a:chOff x="8023681" y="4276798"/>
                  <a:chExt cx="888911" cy="2026620"/>
                </a:xfrm>
              </p:grpSpPr>
              <p:sp>
                <p:nvSpPr>
                  <p:cNvPr id="164" name="Freeform: Shape 163">
                    <a:extLst>
                      <a:ext uri="{FF2B5EF4-FFF2-40B4-BE49-F238E27FC236}">
                        <a16:creationId xmlns:a16="http://schemas.microsoft.com/office/drawing/2014/main" id="{9D3B2D1C-B208-3AA8-9815-34F29C30A281}"/>
                      </a:ext>
                    </a:extLst>
                  </p:cNvPr>
                  <p:cNvSpPr/>
                  <p:nvPr/>
                </p:nvSpPr>
                <p:spPr>
                  <a:xfrm>
                    <a:off x="8340010" y="4276798"/>
                    <a:ext cx="572582" cy="1500276"/>
                  </a:xfrm>
                  <a:custGeom>
                    <a:avLst/>
                    <a:gdLst>
                      <a:gd name="connsiteX0" fmla="*/ 571481 w 572582"/>
                      <a:gd name="connsiteY0" fmla="*/ 0 h 1500276"/>
                      <a:gd name="connsiteX1" fmla="*/ 457851 w 572582"/>
                      <a:gd name="connsiteY1" fmla="*/ 649824 h 1500276"/>
                      <a:gd name="connsiteX2" fmla="*/ 477381 w 572582"/>
                      <a:gd name="connsiteY2" fmla="*/ 941002 h 1500276"/>
                      <a:gd name="connsiteX3" fmla="*/ 386832 w 572582"/>
                      <a:gd name="connsiteY3" fmla="*/ 1500277 h 1500276"/>
                      <a:gd name="connsiteX4" fmla="*/ 127612 w 572582"/>
                      <a:gd name="connsiteY4" fmla="*/ 1494951 h 1500276"/>
                      <a:gd name="connsiteX5" fmla="*/ 12206 w 572582"/>
                      <a:gd name="connsiteY5" fmla="*/ 708415 h 1500276"/>
                      <a:gd name="connsiteX6" fmla="*/ 29961 w 572582"/>
                      <a:gd name="connsiteY6" fmla="*/ 23081 h 1500276"/>
                      <a:gd name="connsiteX7" fmla="*/ 571481 w 572582"/>
                      <a:gd name="connsiteY7" fmla="*/ 0 h 15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582" h="1500276">
                        <a:moveTo>
                          <a:pt x="571481" y="0"/>
                        </a:moveTo>
                        <a:cubicBezTo>
                          <a:pt x="585685" y="321361"/>
                          <a:pt x="457851" y="649824"/>
                          <a:pt x="457851" y="649824"/>
                        </a:cubicBezTo>
                        <a:cubicBezTo>
                          <a:pt x="457851" y="649824"/>
                          <a:pt x="495136" y="781209"/>
                          <a:pt x="477381" y="941002"/>
                        </a:cubicBezTo>
                        <a:cubicBezTo>
                          <a:pt x="461402" y="1099019"/>
                          <a:pt x="386832" y="1500277"/>
                          <a:pt x="386832" y="1500277"/>
                        </a:cubicBezTo>
                        <a:lnTo>
                          <a:pt x="127612" y="1494951"/>
                        </a:lnTo>
                        <a:cubicBezTo>
                          <a:pt x="127612" y="1494951"/>
                          <a:pt x="44165" y="965859"/>
                          <a:pt x="12206" y="708415"/>
                        </a:cubicBezTo>
                        <a:cubicBezTo>
                          <a:pt x="-23303" y="410135"/>
                          <a:pt x="29961" y="23081"/>
                          <a:pt x="29961" y="23081"/>
                        </a:cubicBezTo>
                        <a:cubicBezTo>
                          <a:pt x="29961" y="23081"/>
                          <a:pt x="567931" y="0"/>
                          <a:pt x="571481" y="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5" name="Graphic 43">
                    <a:extLst>
                      <a:ext uri="{FF2B5EF4-FFF2-40B4-BE49-F238E27FC236}">
                        <a16:creationId xmlns:a16="http://schemas.microsoft.com/office/drawing/2014/main" id="{E6CF94ED-444F-E392-42C6-FFD09E701CA5}"/>
                      </a:ext>
                    </a:extLst>
                  </p:cNvPr>
                  <p:cNvGrpSpPr/>
                  <p:nvPr/>
                </p:nvGrpSpPr>
                <p:grpSpPr>
                  <a:xfrm>
                    <a:off x="8023681" y="5546263"/>
                    <a:ext cx="751098" cy="757155"/>
                    <a:chOff x="8023681" y="5546263"/>
                    <a:chExt cx="751098" cy="757155"/>
                  </a:xfrm>
                </p:grpSpPr>
                <p:sp>
                  <p:nvSpPr>
                    <p:cNvPr id="166" name="Freeform: Shape 165">
                      <a:extLst>
                        <a:ext uri="{FF2B5EF4-FFF2-40B4-BE49-F238E27FC236}">
                          <a16:creationId xmlns:a16="http://schemas.microsoft.com/office/drawing/2014/main" id="{2A46E1CC-C47B-B6DB-85A0-13CDCAF05F5D}"/>
                        </a:ext>
                      </a:extLst>
                    </p:cNvPr>
                    <p:cNvSpPr/>
                    <p:nvPr/>
                  </p:nvSpPr>
                  <p:spPr>
                    <a:xfrm>
                      <a:off x="8023681" y="5769973"/>
                      <a:ext cx="743895" cy="533445"/>
                    </a:xfrm>
                    <a:custGeom>
                      <a:avLst/>
                      <a:gdLst>
                        <a:gd name="connsiteX0" fmla="*/ 594857 w 743895"/>
                        <a:gd name="connsiteY0" fmla="*/ 47938 h 533445"/>
                        <a:gd name="connsiteX1" fmla="*/ 403106 w 743895"/>
                        <a:gd name="connsiteY1" fmla="*/ 0 h 533445"/>
                        <a:gd name="connsiteX2" fmla="*/ 381800 w 743895"/>
                        <a:gd name="connsiteY2" fmla="*/ 79896 h 533445"/>
                        <a:gd name="connsiteX3" fmla="*/ 117254 w 743895"/>
                        <a:gd name="connsiteY3" fmla="*/ 255668 h 533445"/>
                        <a:gd name="connsiteX4" fmla="*/ 5399 w 743895"/>
                        <a:gd name="connsiteY4" fmla="*/ 424339 h 533445"/>
                        <a:gd name="connsiteX5" fmla="*/ 310781 w 743895"/>
                        <a:gd name="connsiteY5" fmla="*/ 525541 h 533445"/>
                        <a:gd name="connsiteX6" fmla="*/ 527389 w 743895"/>
                        <a:gd name="connsiteY6" fmla="*/ 461624 h 533445"/>
                        <a:gd name="connsiteX7" fmla="*/ 720916 w 743895"/>
                        <a:gd name="connsiteY7" fmla="*/ 362197 h 533445"/>
                        <a:gd name="connsiteX8" fmla="*/ 740446 w 743895"/>
                        <a:gd name="connsiteY8" fmla="*/ 193527 h 533445"/>
                        <a:gd name="connsiteX9" fmla="*/ 736895 w 743895"/>
                        <a:gd name="connsiteY9" fmla="*/ 14204 h 533445"/>
                        <a:gd name="connsiteX10" fmla="*/ 594857 w 743895"/>
                        <a:gd name="connsiteY10" fmla="*/ 47938 h 5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895" h="533445">
                          <a:moveTo>
                            <a:pt x="594857" y="47938"/>
                          </a:moveTo>
                          <a:cubicBezTo>
                            <a:pt x="491879" y="40836"/>
                            <a:pt x="403106" y="0"/>
                            <a:pt x="403106" y="0"/>
                          </a:cubicBezTo>
                          <a:cubicBezTo>
                            <a:pt x="403106" y="0"/>
                            <a:pt x="388902" y="71019"/>
                            <a:pt x="381800" y="79896"/>
                          </a:cubicBezTo>
                          <a:cubicBezTo>
                            <a:pt x="367596" y="95876"/>
                            <a:pt x="166968" y="225485"/>
                            <a:pt x="117254" y="255668"/>
                          </a:cubicBezTo>
                          <a:cubicBezTo>
                            <a:pt x="67541" y="285852"/>
                            <a:pt x="-23009" y="346218"/>
                            <a:pt x="5399" y="424339"/>
                          </a:cubicBezTo>
                          <a:cubicBezTo>
                            <a:pt x="33807" y="502459"/>
                            <a:pt x="182947" y="553948"/>
                            <a:pt x="310781" y="525541"/>
                          </a:cubicBezTo>
                          <a:cubicBezTo>
                            <a:pt x="371147" y="513112"/>
                            <a:pt x="449268" y="475827"/>
                            <a:pt x="527389" y="461624"/>
                          </a:cubicBezTo>
                          <a:cubicBezTo>
                            <a:pt x="625040" y="445645"/>
                            <a:pt x="699610" y="390605"/>
                            <a:pt x="720916" y="362197"/>
                          </a:cubicBezTo>
                          <a:cubicBezTo>
                            <a:pt x="740446" y="333789"/>
                            <a:pt x="749323" y="291178"/>
                            <a:pt x="740446" y="193527"/>
                          </a:cubicBezTo>
                          <a:cubicBezTo>
                            <a:pt x="735120" y="133161"/>
                            <a:pt x="736895" y="14204"/>
                            <a:pt x="736895" y="14204"/>
                          </a:cubicBezTo>
                          <a:cubicBezTo>
                            <a:pt x="736895" y="14204"/>
                            <a:pt x="697835" y="55040"/>
                            <a:pt x="594857" y="47938"/>
                          </a:cubicBezTo>
                          <a:close/>
                        </a:path>
                      </a:pathLst>
                    </a:custGeom>
                    <a:solidFill>
                      <a:srgbClr val="BE283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EEEA129E-A2B9-5B63-55A7-4CAAAEEABB91}"/>
                        </a:ext>
                      </a:extLst>
                    </p:cNvPr>
                    <p:cNvSpPr/>
                    <p:nvPr/>
                  </p:nvSpPr>
                  <p:spPr>
                    <a:xfrm>
                      <a:off x="8410808" y="5546263"/>
                      <a:ext cx="363972" cy="291239"/>
                    </a:xfrm>
                    <a:custGeom>
                      <a:avLst/>
                      <a:gdLst>
                        <a:gd name="connsiteX0" fmla="*/ 0 w 363972"/>
                        <a:gd name="connsiteY0" fmla="*/ 5326 h 291239"/>
                        <a:gd name="connsiteX1" fmla="*/ 35510 w 363972"/>
                        <a:gd name="connsiteY1" fmla="*/ 227261 h 291239"/>
                        <a:gd name="connsiteX2" fmla="*/ 189976 w 363972"/>
                        <a:gd name="connsiteY2" fmla="*/ 291178 h 291239"/>
                        <a:gd name="connsiteX3" fmla="*/ 337340 w 363972"/>
                        <a:gd name="connsiteY3" fmla="*/ 255668 h 291239"/>
                        <a:gd name="connsiteX4" fmla="*/ 363973 w 363972"/>
                        <a:gd name="connsiteY4" fmla="*/ 0 h 291239"/>
                        <a:gd name="connsiteX5" fmla="*/ 204180 w 363972"/>
                        <a:gd name="connsiteY5" fmla="*/ 31958 h 291239"/>
                        <a:gd name="connsiteX6" fmla="*/ 0 w 363972"/>
                        <a:gd name="connsiteY6" fmla="*/ 5326 h 29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972" h="291239">
                          <a:moveTo>
                            <a:pt x="0" y="5326"/>
                          </a:moveTo>
                          <a:lnTo>
                            <a:pt x="35510" y="227261"/>
                          </a:lnTo>
                          <a:cubicBezTo>
                            <a:pt x="35510" y="227261"/>
                            <a:pt x="92324" y="289402"/>
                            <a:pt x="189976" y="291178"/>
                          </a:cubicBezTo>
                          <a:cubicBezTo>
                            <a:pt x="287627" y="292953"/>
                            <a:pt x="337340" y="255668"/>
                            <a:pt x="337340" y="255668"/>
                          </a:cubicBezTo>
                          <a:lnTo>
                            <a:pt x="363973" y="0"/>
                          </a:lnTo>
                          <a:cubicBezTo>
                            <a:pt x="363973" y="0"/>
                            <a:pt x="294729" y="28408"/>
                            <a:pt x="204180" y="31958"/>
                          </a:cubicBezTo>
                          <a:cubicBezTo>
                            <a:pt x="127834" y="37285"/>
                            <a:pt x="46162" y="28408"/>
                            <a:pt x="0" y="5326"/>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8" name="Graphic 43">
                      <a:extLst>
                        <a:ext uri="{FF2B5EF4-FFF2-40B4-BE49-F238E27FC236}">
                          <a16:creationId xmlns:a16="http://schemas.microsoft.com/office/drawing/2014/main" id="{433FA79B-73F8-B579-A5BF-C72FCE8D350B}"/>
                        </a:ext>
                      </a:extLst>
                    </p:cNvPr>
                    <p:cNvGrpSpPr/>
                    <p:nvPr/>
                  </p:nvGrpSpPr>
                  <p:grpSpPr>
                    <a:xfrm>
                      <a:off x="8258173" y="5876502"/>
                      <a:ext cx="228997" cy="163617"/>
                      <a:chOff x="8258173" y="5876502"/>
                      <a:chExt cx="228997" cy="163617"/>
                    </a:xfrm>
                    <a:solidFill>
                      <a:srgbClr val="EEAD7A"/>
                    </a:solidFill>
                  </p:grpSpPr>
                  <p:sp>
                    <p:nvSpPr>
                      <p:cNvPr id="169" name="Freeform: Shape 168">
                        <a:extLst>
                          <a:ext uri="{FF2B5EF4-FFF2-40B4-BE49-F238E27FC236}">
                            <a16:creationId xmlns:a16="http://schemas.microsoft.com/office/drawing/2014/main" id="{A3DDBDBE-7B2A-669B-B0B9-0F299AF33181}"/>
                          </a:ext>
                        </a:extLst>
                      </p:cNvPr>
                      <p:cNvSpPr/>
                      <p:nvPr/>
                    </p:nvSpPr>
                    <p:spPr>
                      <a:xfrm>
                        <a:off x="8327417" y="5876502"/>
                        <a:ext cx="159753" cy="104757"/>
                      </a:xfrm>
                      <a:custGeom>
                        <a:avLst/>
                        <a:gdLst>
                          <a:gd name="connsiteX0" fmla="*/ 156186 w 159753"/>
                          <a:gd name="connsiteY0" fmla="*/ 72795 h 104757"/>
                          <a:gd name="connsiteX1" fmla="*/ 19474 w 159753"/>
                          <a:gd name="connsiteY1" fmla="*/ 0 h 104757"/>
                          <a:gd name="connsiteX2" fmla="*/ 14148 w 159753"/>
                          <a:gd name="connsiteY2" fmla="*/ 35510 h 104757"/>
                          <a:gd name="connsiteX3" fmla="*/ 126003 w 159753"/>
                          <a:gd name="connsiteY3" fmla="*/ 97651 h 104757"/>
                          <a:gd name="connsiteX4" fmla="*/ 156186 w 159753"/>
                          <a:gd name="connsiteY4" fmla="*/ 72795 h 10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53" h="104757">
                            <a:moveTo>
                              <a:pt x="156186" y="72795"/>
                            </a:moveTo>
                            <a:cubicBezTo>
                              <a:pt x="127778" y="28408"/>
                              <a:pt x="72738" y="1776"/>
                              <a:pt x="19474" y="0"/>
                            </a:cubicBezTo>
                            <a:cubicBezTo>
                              <a:pt x="-3607" y="0"/>
                              <a:pt x="-7158" y="28408"/>
                              <a:pt x="14148" y="35510"/>
                            </a:cubicBezTo>
                            <a:cubicBezTo>
                              <a:pt x="58535" y="47938"/>
                              <a:pt x="97595" y="55040"/>
                              <a:pt x="126003" y="97651"/>
                            </a:cubicBezTo>
                            <a:cubicBezTo>
                              <a:pt x="138431" y="117182"/>
                              <a:pt x="170389" y="92324"/>
                              <a:pt x="156186" y="72795"/>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C3B47C63-5C8B-552D-D47C-77A678D860DB}"/>
                          </a:ext>
                        </a:extLst>
                      </p:cNvPr>
                      <p:cNvSpPr/>
                      <p:nvPr/>
                    </p:nvSpPr>
                    <p:spPr>
                      <a:xfrm>
                        <a:off x="8258173" y="5935092"/>
                        <a:ext cx="159883" cy="105026"/>
                      </a:xfrm>
                      <a:custGeom>
                        <a:avLst/>
                        <a:gdLst>
                          <a:gd name="connsiteX0" fmla="*/ 156186 w 159883"/>
                          <a:gd name="connsiteY0" fmla="*/ 72795 h 105026"/>
                          <a:gd name="connsiteX1" fmla="*/ 19474 w 159883"/>
                          <a:gd name="connsiteY1" fmla="*/ 0 h 105026"/>
                          <a:gd name="connsiteX2" fmla="*/ 14147 w 159883"/>
                          <a:gd name="connsiteY2" fmla="*/ 35510 h 105026"/>
                          <a:gd name="connsiteX3" fmla="*/ 124227 w 159883"/>
                          <a:gd name="connsiteY3" fmla="*/ 97651 h 105026"/>
                          <a:gd name="connsiteX4" fmla="*/ 156186 w 159883"/>
                          <a:gd name="connsiteY4" fmla="*/ 72795 h 10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3" h="105026">
                            <a:moveTo>
                              <a:pt x="156186" y="72795"/>
                            </a:moveTo>
                            <a:cubicBezTo>
                              <a:pt x="127778" y="28408"/>
                              <a:pt x="72739" y="1776"/>
                              <a:pt x="19474" y="0"/>
                            </a:cubicBezTo>
                            <a:cubicBezTo>
                              <a:pt x="-3607" y="0"/>
                              <a:pt x="-7158" y="28408"/>
                              <a:pt x="14147" y="35510"/>
                            </a:cubicBezTo>
                            <a:cubicBezTo>
                              <a:pt x="58534" y="47938"/>
                              <a:pt x="97595" y="55040"/>
                              <a:pt x="124227" y="97651"/>
                            </a:cubicBezTo>
                            <a:cubicBezTo>
                              <a:pt x="140206" y="117182"/>
                              <a:pt x="170390" y="94101"/>
                              <a:pt x="156186" y="72795"/>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71" name="Graphic 43">
                  <a:extLst>
                    <a:ext uri="{FF2B5EF4-FFF2-40B4-BE49-F238E27FC236}">
                      <a16:creationId xmlns:a16="http://schemas.microsoft.com/office/drawing/2014/main" id="{9DDD258C-500E-BA3F-90F5-DC568F7A2119}"/>
                    </a:ext>
                  </a:extLst>
                </p:cNvPr>
                <p:cNvGrpSpPr/>
                <p:nvPr/>
              </p:nvGrpSpPr>
              <p:grpSpPr>
                <a:xfrm>
                  <a:off x="8781882" y="4205779"/>
                  <a:ext cx="888482" cy="2143229"/>
                  <a:chOff x="8781882" y="4205779"/>
                  <a:chExt cx="888482" cy="2143229"/>
                </a:xfrm>
              </p:grpSpPr>
              <p:sp>
                <p:nvSpPr>
                  <p:cNvPr id="172" name="Freeform: Shape 171">
                    <a:extLst>
                      <a:ext uri="{FF2B5EF4-FFF2-40B4-BE49-F238E27FC236}">
                        <a16:creationId xmlns:a16="http://schemas.microsoft.com/office/drawing/2014/main" id="{7CCDAF9C-6268-3ABA-81A5-96BFBA59313B}"/>
                      </a:ext>
                    </a:extLst>
                  </p:cNvPr>
                  <p:cNvSpPr/>
                  <p:nvPr/>
                </p:nvSpPr>
                <p:spPr>
                  <a:xfrm>
                    <a:off x="8781882" y="4205779"/>
                    <a:ext cx="761678" cy="1560642"/>
                  </a:xfrm>
                  <a:custGeom>
                    <a:avLst/>
                    <a:gdLst>
                      <a:gd name="connsiteX0" fmla="*/ 513112 w 761678"/>
                      <a:gd name="connsiteY0" fmla="*/ 0 h 1560642"/>
                      <a:gd name="connsiteX1" fmla="*/ 589458 w 761678"/>
                      <a:gd name="connsiteY1" fmla="*/ 656926 h 1560642"/>
                      <a:gd name="connsiteX2" fmla="*/ 690660 w 761678"/>
                      <a:gd name="connsiteY2" fmla="*/ 930349 h 1560642"/>
                      <a:gd name="connsiteX3" fmla="*/ 761679 w 761678"/>
                      <a:gd name="connsiteY3" fmla="*/ 1493175 h 1560642"/>
                      <a:gd name="connsiteX4" fmla="*/ 511337 w 761678"/>
                      <a:gd name="connsiteY4" fmla="*/ 1560643 h 1560642"/>
                      <a:gd name="connsiteX5" fmla="*/ 177548 w 761678"/>
                      <a:gd name="connsiteY5" fmla="*/ 839800 h 1560642"/>
                      <a:gd name="connsiteX6" fmla="*/ 0 w 761678"/>
                      <a:gd name="connsiteY6" fmla="*/ 177548 h 1560642"/>
                      <a:gd name="connsiteX7" fmla="*/ 513112 w 761678"/>
                      <a:gd name="connsiteY7" fmla="*/ 0 h 156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678" h="1560642">
                        <a:moveTo>
                          <a:pt x="513112" y="0"/>
                        </a:moveTo>
                        <a:cubicBezTo>
                          <a:pt x="617865" y="305382"/>
                          <a:pt x="589458" y="656926"/>
                          <a:pt x="589458" y="656926"/>
                        </a:cubicBezTo>
                        <a:cubicBezTo>
                          <a:pt x="589458" y="656926"/>
                          <a:pt x="662252" y="772332"/>
                          <a:pt x="690660" y="930349"/>
                        </a:cubicBezTo>
                        <a:cubicBezTo>
                          <a:pt x="719068" y="1086591"/>
                          <a:pt x="761679" y="1493175"/>
                          <a:pt x="761679" y="1493175"/>
                        </a:cubicBezTo>
                        <a:lnTo>
                          <a:pt x="511337" y="1560643"/>
                        </a:lnTo>
                        <a:cubicBezTo>
                          <a:pt x="511337" y="1560643"/>
                          <a:pt x="280525" y="1077714"/>
                          <a:pt x="177548" y="839800"/>
                        </a:cubicBezTo>
                        <a:cubicBezTo>
                          <a:pt x="58590" y="564601"/>
                          <a:pt x="0" y="177548"/>
                          <a:pt x="0" y="177548"/>
                        </a:cubicBezTo>
                        <a:cubicBezTo>
                          <a:pt x="0" y="177548"/>
                          <a:pt x="509562" y="0"/>
                          <a:pt x="513112" y="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3" name="Graphic 43">
                    <a:extLst>
                      <a:ext uri="{FF2B5EF4-FFF2-40B4-BE49-F238E27FC236}">
                        <a16:creationId xmlns:a16="http://schemas.microsoft.com/office/drawing/2014/main" id="{20AEF2EA-2161-F0FD-F4B4-4075F7D169A7}"/>
                      </a:ext>
                    </a:extLst>
                  </p:cNvPr>
                  <p:cNvGrpSpPr/>
                  <p:nvPr/>
                </p:nvGrpSpPr>
                <p:grpSpPr>
                  <a:xfrm>
                    <a:off x="8977627" y="5461041"/>
                    <a:ext cx="692738" cy="887968"/>
                    <a:chOff x="8977627" y="5461041"/>
                    <a:chExt cx="692738" cy="887968"/>
                  </a:xfrm>
                </p:grpSpPr>
                <p:sp>
                  <p:nvSpPr>
                    <p:cNvPr id="174" name="Freeform: Shape 173">
                      <a:extLst>
                        <a:ext uri="{FF2B5EF4-FFF2-40B4-BE49-F238E27FC236}">
                          <a16:creationId xmlns:a16="http://schemas.microsoft.com/office/drawing/2014/main" id="{23C01E96-747D-D2DA-8E2C-82514FF054AB}"/>
                        </a:ext>
                      </a:extLst>
                    </p:cNvPr>
                    <p:cNvSpPr/>
                    <p:nvPr/>
                  </p:nvSpPr>
                  <p:spPr>
                    <a:xfrm>
                      <a:off x="8977627" y="5695403"/>
                      <a:ext cx="692738" cy="653605"/>
                    </a:xfrm>
                    <a:custGeom>
                      <a:avLst/>
                      <a:gdLst>
                        <a:gd name="connsiteX0" fmla="*/ 473610 w 692738"/>
                        <a:gd name="connsiteY0" fmla="*/ 71019 h 653605"/>
                        <a:gd name="connsiteX1" fmla="*/ 276532 w 692738"/>
                        <a:gd name="connsiteY1" fmla="*/ 79896 h 653605"/>
                        <a:gd name="connsiteX2" fmla="*/ 278308 w 692738"/>
                        <a:gd name="connsiteY2" fmla="*/ 163344 h 653605"/>
                        <a:gd name="connsiteX3" fmla="*/ 75903 w 692738"/>
                        <a:gd name="connsiteY3" fmla="*/ 406584 h 653605"/>
                        <a:gd name="connsiteX4" fmla="*/ 17313 w 692738"/>
                        <a:gd name="connsiteY4" fmla="*/ 600111 h 653605"/>
                        <a:gd name="connsiteX5" fmla="*/ 340449 w 692738"/>
                        <a:gd name="connsiteY5" fmla="*/ 610764 h 653605"/>
                        <a:gd name="connsiteX6" fmla="*/ 530425 w 692738"/>
                        <a:gd name="connsiteY6" fmla="*/ 488256 h 653605"/>
                        <a:gd name="connsiteX7" fmla="*/ 686667 w 692738"/>
                        <a:gd name="connsiteY7" fmla="*/ 337340 h 653605"/>
                        <a:gd name="connsiteX8" fmla="*/ 658259 w 692738"/>
                        <a:gd name="connsiteY8" fmla="*/ 170446 h 653605"/>
                        <a:gd name="connsiteX9" fmla="*/ 604995 w 692738"/>
                        <a:gd name="connsiteY9" fmla="*/ 0 h 653605"/>
                        <a:gd name="connsiteX10" fmla="*/ 473610 w 692738"/>
                        <a:gd name="connsiteY10" fmla="*/ 71019 h 65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2738" h="653605">
                          <a:moveTo>
                            <a:pt x="473610" y="71019"/>
                          </a:moveTo>
                          <a:cubicBezTo>
                            <a:pt x="374183" y="92325"/>
                            <a:pt x="276532" y="79896"/>
                            <a:pt x="276532" y="79896"/>
                          </a:cubicBezTo>
                          <a:cubicBezTo>
                            <a:pt x="276532" y="79896"/>
                            <a:pt x="283634" y="152691"/>
                            <a:pt x="278308" y="163344"/>
                          </a:cubicBezTo>
                          <a:cubicBezTo>
                            <a:pt x="269430" y="182874"/>
                            <a:pt x="114964" y="363973"/>
                            <a:pt x="75903" y="406584"/>
                          </a:cubicBezTo>
                          <a:cubicBezTo>
                            <a:pt x="36843" y="449196"/>
                            <a:pt x="-32401" y="532643"/>
                            <a:pt x="17313" y="600111"/>
                          </a:cubicBezTo>
                          <a:cubicBezTo>
                            <a:pt x="67026" y="665803"/>
                            <a:pt x="225043" y="672905"/>
                            <a:pt x="340449" y="610764"/>
                          </a:cubicBezTo>
                          <a:cubicBezTo>
                            <a:pt x="393714" y="580581"/>
                            <a:pt x="457630" y="523765"/>
                            <a:pt x="530425" y="488256"/>
                          </a:cubicBezTo>
                          <a:cubicBezTo>
                            <a:pt x="619199" y="443869"/>
                            <a:pt x="674239" y="372850"/>
                            <a:pt x="686667" y="337340"/>
                          </a:cubicBezTo>
                          <a:cubicBezTo>
                            <a:pt x="699095" y="305382"/>
                            <a:pt x="693769" y="260995"/>
                            <a:pt x="658259" y="170446"/>
                          </a:cubicBezTo>
                          <a:cubicBezTo>
                            <a:pt x="635178" y="113630"/>
                            <a:pt x="604995" y="0"/>
                            <a:pt x="604995" y="0"/>
                          </a:cubicBezTo>
                          <a:cubicBezTo>
                            <a:pt x="604995" y="0"/>
                            <a:pt x="574812" y="47938"/>
                            <a:pt x="473610" y="71019"/>
                          </a:cubicBezTo>
                          <a:close/>
                        </a:path>
                      </a:pathLst>
                    </a:custGeom>
                    <a:solidFill>
                      <a:srgbClr val="BE283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B5A9C296-5DC8-1A48-A274-A454FF7BC533}"/>
                        </a:ext>
                      </a:extLst>
                    </p:cNvPr>
                    <p:cNvSpPr/>
                    <p:nvPr/>
                  </p:nvSpPr>
                  <p:spPr>
                    <a:xfrm>
                      <a:off x="9176038" y="5461041"/>
                      <a:ext cx="394155" cy="336972"/>
                    </a:xfrm>
                    <a:custGeom>
                      <a:avLst/>
                      <a:gdLst>
                        <a:gd name="connsiteX0" fmla="*/ 0 w 394155"/>
                        <a:gd name="connsiteY0" fmla="*/ 108304 h 336972"/>
                        <a:gd name="connsiteX1" fmla="*/ 97651 w 394155"/>
                        <a:gd name="connsiteY1" fmla="*/ 310708 h 336972"/>
                        <a:gd name="connsiteX2" fmla="*/ 262770 w 394155"/>
                        <a:gd name="connsiteY2" fmla="*/ 328463 h 336972"/>
                        <a:gd name="connsiteX3" fmla="*/ 394155 w 394155"/>
                        <a:gd name="connsiteY3" fmla="*/ 252117 h 336972"/>
                        <a:gd name="connsiteX4" fmla="*/ 346218 w 394155"/>
                        <a:gd name="connsiteY4" fmla="*/ 0 h 336972"/>
                        <a:gd name="connsiteX5" fmla="*/ 200629 w 394155"/>
                        <a:gd name="connsiteY5" fmla="*/ 76345 h 336972"/>
                        <a:gd name="connsiteX6" fmla="*/ 0 w 394155"/>
                        <a:gd name="connsiteY6" fmla="*/ 108304 h 33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155" h="336972">
                          <a:moveTo>
                            <a:pt x="0" y="108304"/>
                          </a:moveTo>
                          <a:lnTo>
                            <a:pt x="97651" y="310708"/>
                          </a:lnTo>
                          <a:cubicBezTo>
                            <a:pt x="97651" y="310708"/>
                            <a:pt x="170445" y="355095"/>
                            <a:pt x="262770" y="328463"/>
                          </a:cubicBezTo>
                          <a:cubicBezTo>
                            <a:pt x="356870" y="303606"/>
                            <a:pt x="394155" y="252117"/>
                            <a:pt x="394155" y="252117"/>
                          </a:cubicBezTo>
                          <a:lnTo>
                            <a:pt x="346218" y="0"/>
                          </a:lnTo>
                          <a:cubicBezTo>
                            <a:pt x="346218" y="0"/>
                            <a:pt x="287627" y="46162"/>
                            <a:pt x="200629" y="76345"/>
                          </a:cubicBezTo>
                          <a:cubicBezTo>
                            <a:pt x="131385" y="101202"/>
                            <a:pt x="51489" y="117181"/>
                            <a:pt x="0" y="108304"/>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6" name="Graphic 43">
                      <a:extLst>
                        <a:ext uri="{FF2B5EF4-FFF2-40B4-BE49-F238E27FC236}">
                          <a16:creationId xmlns:a16="http://schemas.microsoft.com/office/drawing/2014/main" id="{CD1E4DE9-B4A4-B4B4-7886-522BACF98F76}"/>
                        </a:ext>
                      </a:extLst>
                    </p:cNvPr>
                    <p:cNvGrpSpPr/>
                    <p:nvPr/>
                  </p:nvGrpSpPr>
                  <p:grpSpPr>
                    <a:xfrm>
                      <a:off x="9144135" y="5892495"/>
                      <a:ext cx="222933" cy="149929"/>
                      <a:chOff x="9144135" y="5892495"/>
                      <a:chExt cx="222933" cy="149929"/>
                    </a:xfrm>
                    <a:solidFill>
                      <a:srgbClr val="EEAD7A"/>
                    </a:solidFill>
                  </p:grpSpPr>
                  <p:sp>
                    <p:nvSpPr>
                      <p:cNvPr id="177" name="Freeform: Shape 176">
                        <a:extLst>
                          <a:ext uri="{FF2B5EF4-FFF2-40B4-BE49-F238E27FC236}">
                            <a16:creationId xmlns:a16="http://schemas.microsoft.com/office/drawing/2014/main" id="{586D7AD5-7FEB-B0E2-5D13-9DC93995AA95}"/>
                          </a:ext>
                        </a:extLst>
                      </p:cNvPr>
                      <p:cNvSpPr/>
                      <p:nvPr/>
                    </p:nvSpPr>
                    <p:spPr>
                      <a:xfrm>
                        <a:off x="9193849" y="5892495"/>
                        <a:ext cx="173220" cy="72926"/>
                      </a:xfrm>
                      <a:custGeom>
                        <a:avLst/>
                        <a:gdLst>
                          <a:gd name="connsiteX0" fmla="*/ 166839 w 173220"/>
                          <a:gd name="connsiteY0" fmla="*/ 37271 h 72926"/>
                          <a:gd name="connsiteX1" fmla="*/ 14148 w 173220"/>
                          <a:gd name="connsiteY1" fmla="*/ 5312 h 72926"/>
                          <a:gd name="connsiteX2" fmla="*/ 19474 w 173220"/>
                          <a:gd name="connsiteY2" fmla="*/ 40821 h 72926"/>
                          <a:gd name="connsiteX3" fmla="*/ 143757 w 173220"/>
                          <a:gd name="connsiteY3" fmla="*/ 69229 h 72926"/>
                          <a:gd name="connsiteX4" fmla="*/ 166839 w 173220"/>
                          <a:gd name="connsiteY4" fmla="*/ 37271 h 7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2926">
                            <a:moveTo>
                              <a:pt x="166839" y="37271"/>
                            </a:moveTo>
                            <a:cubicBezTo>
                              <a:pt x="126003" y="1761"/>
                              <a:pt x="65636" y="-7116"/>
                              <a:pt x="14148" y="5312"/>
                            </a:cubicBezTo>
                            <a:cubicBezTo>
                              <a:pt x="-7158" y="10639"/>
                              <a:pt x="-3607" y="40821"/>
                              <a:pt x="19474" y="40821"/>
                            </a:cubicBezTo>
                            <a:cubicBezTo>
                              <a:pt x="65636" y="39046"/>
                              <a:pt x="106473" y="35495"/>
                              <a:pt x="143757" y="69229"/>
                            </a:cubicBezTo>
                            <a:cubicBezTo>
                              <a:pt x="161512" y="83433"/>
                              <a:pt x="184594" y="53250"/>
                              <a:pt x="166839" y="37271"/>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3DC7B52B-EEF4-1025-28D3-EF314AD138E6}"/>
                          </a:ext>
                        </a:extLst>
                      </p:cNvPr>
                      <p:cNvSpPr/>
                      <p:nvPr/>
                    </p:nvSpPr>
                    <p:spPr>
                      <a:xfrm>
                        <a:off x="9144135" y="5968841"/>
                        <a:ext cx="173220" cy="73584"/>
                      </a:xfrm>
                      <a:custGeom>
                        <a:avLst/>
                        <a:gdLst>
                          <a:gd name="connsiteX0" fmla="*/ 166838 w 173220"/>
                          <a:gd name="connsiteY0" fmla="*/ 37270 h 73584"/>
                          <a:gd name="connsiteX1" fmla="*/ 14148 w 173220"/>
                          <a:gd name="connsiteY1" fmla="*/ 5312 h 73584"/>
                          <a:gd name="connsiteX2" fmla="*/ 19474 w 173220"/>
                          <a:gd name="connsiteY2" fmla="*/ 40822 h 73584"/>
                          <a:gd name="connsiteX3" fmla="*/ 143757 w 173220"/>
                          <a:gd name="connsiteY3" fmla="*/ 69229 h 73584"/>
                          <a:gd name="connsiteX4" fmla="*/ 166838 w 173220"/>
                          <a:gd name="connsiteY4" fmla="*/ 37270 h 7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3584">
                            <a:moveTo>
                              <a:pt x="166838" y="37270"/>
                            </a:moveTo>
                            <a:cubicBezTo>
                              <a:pt x="126003" y="1761"/>
                              <a:pt x="65636" y="-7116"/>
                              <a:pt x="14148" y="5312"/>
                            </a:cubicBezTo>
                            <a:cubicBezTo>
                              <a:pt x="-7158" y="10638"/>
                              <a:pt x="-3607" y="40822"/>
                              <a:pt x="19474" y="40822"/>
                            </a:cubicBezTo>
                            <a:cubicBezTo>
                              <a:pt x="65636" y="39046"/>
                              <a:pt x="106472" y="35495"/>
                              <a:pt x="143757" y="69229"/>
                            </a:cubicBezTo>
                            <a:cubicBezTo>
                              <a:pt x="161512" y="85209"/>
                              <a:pt x="184593" y="53250"/>
                              <a:pt x="166838" y="37270"/>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nvGrpSpPr>
              <p:cNvPr id="179" name="Graphic 43">
                <a:extLst>
                  <a:ext uri="{FF2B5EF4-FFF2-40B4-BE49-F238E27FC236}">
                    <a16:creationId xmlns:a16="http://schemas.microsoft.com/office/drawing/2014/main" id="{34E2E48D-0111-2463-A676-8F7A811BD039}"/>
                  </a:ext>
                </a:extLst>
              </p:cNvPr>
              <p:cNvGrpSpPr/>
              <p:nvPr/>
            </p:nvGrpSpPr>
            <p:grpSpPr>
              <a:xfrm>
                <a:off x="8123181" y="2684675"/>
                <a:ext cx="1541113" cy="2287031"/>
                <a:chOff x="8123181" y="2684675"/>
                <a:chExt cx="1541113" cy="2287031"/>
              </a:xfrm>
            </p:grpSpPr>
            <p:sp>
              <p:nvSpPr>
                <p:cNvPr id="180" name="Freeform: Shape 179">
                  <a:extLst>
                    <a:ext uri="{FF2B5EF4-FFF2-40B4-BE49-F238E27FC236}">
                      <a16:creationId xmlns:a16="http://schemas.microsoft.com/office/drawing/2014/main" id="{D1E368B8-0F93-44C2-8661-F783E5AAC715}"/>
                    </a:ext>
                  </a:extLst>
                </p:cNvPr>
                <p:cNvSpPr/>
                <p:nvPr/>
              </p:nvSpPr>
              <p:spPr>
                <a:xfrm>
                  <a:off x="8123181" y="3832929"/>
                  <a:ext cx="1541113" cy="1138776"/>
                </a:xfrm>
                <a:custGeom>
                  <a:avLst/>
                  <a:gdLst>
                    <a:gd name="connsiteX0" fmla="*/ 220159 w 1541113"/>
                    <a:gd name="connsiteY0" fmla="*/ 0 h 1138776"/>
                    <a:gd name="connsiteX1" fmla="*/ 136712 w 1541113"/>
                    <a:gd name="connsiteY1" fmla="*/ 330239 h 1138776"/>
                    <a:gd name="connsiteX2" fmla="*/ 0 w 1541113"/>
                    <a:gd name="connsiteY2" fmla="*/ 1074163 h 1138776"/>
                    <a:gd name="connsiteX3" fmla="*/ 408359 w 1541113"/>
                    <a:gd name="connsiteY3" fmla="*/ 1116774 h 1138776"/>
                    <a:gd name="connsiteX4" fmla="*/ 958757 w 1541113"/>
                    <a:gd name="connsiteY4" fmla="*/ 1107897 h 1138776"/>
                    <a:gd name="connsiteX5" fmla="*/ 1541113 w 1541113"/>
                    <a:gd name="connsiteY5" fmla="*/ 905493 h 1138776"/>
                    <a:gd name="connsiteX6" fmla="*/ 1377769 w 1541113"/>
                    <a:gd name="connsiteY6" fmla="*/ 358646 h 1138776"/>
                    <a:gd name="connsiteX7" fmla="*/ 1264139 w 1541113"/>
                    <a:gd name="connsiteY7" fmla="*/ 3551 h 1138776"/>
                    <a:gd name="connsiteX8" fmla="*/ 220159 w 1541113"/>
                    <a:gd name="connsiteY8" fmla="*/ 0 h 113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113" h="1138776">
                      <a:moveTo>
                        <a:pt x="220159" y="0"/>
                      </a:moveTo>
                      <a:cubicBezTo>
                        <a:pt x="220159" y="0"/>
                        <a:pt x="191752" y="110079"/>
                        <a:pt x="136712" y="330239"/>
                      </a:cubicBezTo>
                      <a:cubicBezTo>
                        <a:pt x="74570" y="582356"/>
                        <a:pt x="0" y="1074163"/>
                        <a:pt x="0" y="1074163"/>
                      </a:cubicBezTo>
                      <a:cubicBezTo>
                        <a:pt x="0" y="1074163"/>
                        <a:pt x="213057" y="1075938"/>
                        <a:pt x="408359" y="1116774"/>
                      </a:cubicBezTo>
                      <a:cubicBezTo>
                        <a:pt x="612539" y="1159386"/>
                        <a:pt x="774108" y="1130978"/>
                        <a:pt x="958757" y="1107897"/>
                      </a:cubicBezTo>
                      <a:cubicBezTo>
                        <a:pt x="1145182" y="1084816"/>
                        <a:pt x="1393748" y="1058184"/>
                        <a:pt x="1541113" y="905493"/>
                      </a:cubicBezTo>
                      <a:cubicBezTo>
                        <a:pt x="1541113" y="905493"/>
                        <a:pt x="1445237" y="644498"/>
                        <a:pt x="1377769" y="358646"/>
                      </a:cubicBezTo>
                      <a:cubicBezTo>
                        <a:pt x="1310301" y="72795"/>
                        <a:pt x="1264139" y="3551"/>
                        <a:pt x="1264139" y="3551"/>
                      </a:cubicBezTo>
                      <a:lnTo>
                        <a:pt x="220159" y="0"/>
                      </a:ln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1" name="Graphic 43">
                  <a:extLst>
                    <a:ext uri="{FF2B5EF4-FFF2-40B4-BE49-F238E27FC236}">
                      <a16:creationId xmlns:a16="http://schemas.microsoft.com/office/drawing/2014/main" id="{63096DED-D3FE-CB98-10C0-9111EBD79036}"/>
                    </a:ext>
                  </a:extLst>
                </p:cNvPr>
                <p:cNvGrpSpPr/>
                <p:nvPr/>
              </p:nvGrpSpPr>
              <p:grpSpPr>
                <a:xfrm>
                  <a:off x="8302504" y="2684675"/>
                  <a:ext cx="1159385" cy="1336890"/>
                  <a:chOff x="8302504" y="2684675"/>
                  <a:chExt cx="1159385" cy="1336890"/>
                </a:xfrm>
              </p:grpSpPr>
              <p:sp>
                <p:nvSpPr>
                  <p:cNvPr id="182" name="Freeform: Shape 181">
                    <a:extLst>
                      <a:ext uri="{FF2B5EF4-FFF2-40B4-BE49-F238E27FC236}">
                        <a16:creationId xmlns:a16="http://schemas.microsoft.com/office/drawing/2014/main" id="{1DF9B7BB-3B80-437E-8BC6-5DE13B1BDAFD}"/>
                      </a:ext>
                    </a:extLst>
                  </p:cNvPr>
                  <p:cNvSpPr/>
                  <p:nvPr/>
                </p:nvSpPr>
                <p:spPr>
                  <a:xfrm>
                    <a:off x="8302504" y="2684675"/>
                    <a:ext cx="1159385" cy="1336890"/>
                  </a:xfrm>
                  <a:custGeom>
                    <a:avLst/>
                    <a:gdLst>
                      <a:gd name="connsiteX0" fmla="*/ 0 w 1159385"/>
                      <a:gd name="connsiteY0" fmla="*/ 1215722 h 1336890"/>
                      <a:gd name="connsiteX1" fmla="*/ 585907 w 1159385"/>
                      <a:gd name="connsiteY1" fmla="*/ 1336455 h 1336890"/>
                      <a:gd name="connsiteX2" fmla="*/ 1159385 w 1159385"/>
                      <a:gd name="connsiteY2" fmla="*/ 1261885 h 1336890"/>
                      <a:gd name="connsiteX3" fmla="*/ 1086591 w 1159385"/>
                      <a:gd name="connsiteY3" fmla="*/ 780731 h 1336890"/>
                      <a:gd name="connsiteX4" fmla="*/ 1074163 w 1159385"/>
                      <a:gd name="connsiteY4" fmla="*/ 230333 h 1336890"/>
                      <a:gd name="connsiteX5" fmla="*/ 619641 w 1159385"/>
                      <a:gd name="connsiteY5" fmla="*/ 1297 h 1336890"/>
                      <a:gd name="connsiteX6" fmla="*/ 175772 w 1159385"/>
                      <a:gd name="connsiteY6" fmla="*/ 79418 h 1336890"/>
                      <a:gd name="connsiteX7" fmla="*/ 65693 w 1159385"/>
                      <a:gd name="connsiteY7" fmla="*/ 668876 h 1336890"/>
                      <a:gd name="connsiteX8" fmla="*/ 0 w 1159385"/>
                      <a:gd name="connsiteY8" fmla="*/ 1215722 h 133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385" h="1336890">
                        <a:moveTo>
                          <a:pt x="0" y="1215722"/>
                        </a:moveTo>
                        <a:cubicBezTo>
                          <a:pt x="0" y="1215722"/>
                          <a:pt x="300055" y="1345332"/>
                          <a:pt x="585907" y="1336455"/>
                        </a:cubicBezTo>
                        <a:cubicBezTo>
                          <a:pt x="873534" y="1327577"/>
                          <a:pt x="1159385" y="1261885"/>
                          <a:pt x="1159385" y="1261885"/>
                        </a:cubicBezTo>
                        <a:cubicBezTo>
                          <a:pt x="1159385" y="1261885"/>
                          <a:pt x="1091918" y="841097"/>
                          <a:pt x="1086591" y="780731"/>
                        </a:cubicBezTo>
                        <a:cubicBezTo>
                          <a:pt x="1067061" y="541042"/>
                          <a:pt x="1111448" y="409656"/>
                          <a:pt x="1074163" y="230333"/>
                        </a:cubicBezTo>
                        <a:cubicBezTo>
                          <a:pt x="1036878" y="51010"/>
                          <a:pt x="619641" y="1297"/>
                          <a:pt x="619641" y="1297"/>
                        </a:cubicBezTo>
                        <a:cubicBezTo>
                          <a:pt x="619641" y="1297"/>
                          <a:pt x="319586" y="-16458"/>
                          <a:pt x="175772" y="79418"/>
                        </a:cubicBezTo>
                        <a:cubicBezTo>
                          <a:pt x="33734" y="175293"/>
                          <a:pt x="62142" y="537491"/>
                          <a:pt x="65693" y="668876"/>
                        </a:cubicBezTo>
                        <a:cubicBezTo>
                          <a:pt x="67468" y="739895"/>
                          <a:pt x="0" y="1215722"/>
                          <a:pt x="0" y="1215722"/>
                        </a:cubicBezTo>
                        <a:close/>
                      </a:path>
                    </a:pathLst>
                  </a:custGeom>
                  <a:solidFill>
                    <a:srgbClr val="FF7E8E"/>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37D233DA-6287-A1CE-7A8C-C613318D684E}"/>
                      </a:ext>
                    </a:extLst>
                  </p:cNvPr>
                  <p:cNvSpPr/>
                  <p:nvPr/>
                </p:nvSpPr>
                <p:spPr>
                  <a:xfrm>
                    <a:off x="8572077" y="2685737"/>
                    <a:ext cx="460959" cy="288176"/>
                  </a:xfrm>
                  <a:custGeom>
                    <a:avLst/>
                    <a:gdLst>
                      <a:gd name="connsiteX0" fmla="*/ 128134 w 460959"/>
                      <a:gd name="connsiteY0" fmla="*/ 10888 h 288176"/>
                      <a:gd name="connsiteX1" fmla="*/ 10952 w 460959"/>
                      <a:gd name="connsiteY1" fmla="*/ 96110 h 288176"/>
                      <a:gd name="connsiteX2" fmla="*/ 67768 w 460959"/>
                      <a:gd name="connsiteY2" fmla="*/ 275434 h 288176"/>
                      <a:gd name="connsiteX3" fmla="*/ 211581 w 460959"/>
                      <a:gd name="connsiteY3" fmla="*/ 202639 h 288176"/>
                      <a:gd name="connsiteX4" fmla="*/ 355395 w 460959"/>
                      <a:gd name="connsiteY4" fmla="*/ 286086 h 288176"/>
                      <a:gd name="connsiteX5" fmla="*/ 456597 w 460959"/>
                      <a:gd name="connsiteY5" fmla="*/ 57050 h 288176"/>
                      <a:gd name="connsiteX6" fmla="*/ 355395 w 460959"/>
                      <a:gd name="connsiteY6" fmla="*/ 235 h 288176"/>
                      <a:gd name="connsiteX7" fmla="*/ 128134 w 460959"/>
                      <a:gd name="connsiteY7" fmla="*/ 10888 h 28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959" h="288176">
                        <a:moveTo>
                          <a:pt x="128134" y="10888"/>
                        </a:moveTo>
                        <a:cubicBezTo>
                          <a:pt x="128134" y="10888"/>
                          <a:pt x="35809" y="12663"/>
                          <a:pt x="10952" y="96110"/>
                        </a:cubicBezTo>
                        <a:cubicBezTo>
                          <a:pt x="-15680" y="179558"/>
                          <a:pt x="7401" y="254128"/>
                          <a:pt x="67768" y="275434"/>
                        </a:cubicBezTo>
                        <a:cubicBezTo>
                          <a:pt x="129909" y="298515"/>
                          <a:pt x="211581" y="202639"/>
                          <a:pt x="211581" y="202639"/>
                        </a:cubicBezTo>
                        <a:cubicBezTo>
                          <a:pt x="211581" y="202639"/>
                          <a:pt x="264845" y="303841"/>
                          <a:pt x="355395" y="286086"/>
                        </a:cubicBezTo>
                        <a:cubicBezTo>
                          <a:pt x="445944" y="268332"/>
                          <a:pt x="472576" y="119192"/>
                          <a:pt x="456597" y="57050"/>
                        </a:cubicBezTo>
                        <a:cubicBezTo>
                          <a:pt x="440617" y="-6867"/>
                          <a:pt x="355395" y="235"/>
                          <a:pt x="355395" y="235"/>
                        </a:cubicBezTo>
                        <a:lnTo>
                          <a:pt x="128134" y="10888"/>
                        </a:ln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84" name="Freeform: Shape 183">
                <a:extLst>
                  <a:ext uri="{FF2B5EF4-FFF2-40B4-BE49-F238E27FC236}">
                    <a16:creationId xmlns:a16="http://schemas.microsoft.com/office/drawing/2014/main" id="{00AF73DA-A894-6E19-EA05-4A47BE3A5BFA}"/>
                  </a:ext>
                </a:extLst>
              </p:cNvPr>
              <p:cNvSpPr/>
              <p:nvPr/>
            </p:nvSpPr>
            <p:spPr>
              <a:xfrm>
                <a:off x="8957208" y="2751636"/>
                <a:ext cx="647647" cy="1339933"/>
              </a:xfrm>
              <a:custGeom>
                <a:avLst/>
                <a:gdLst>
                  <a:gd name="connsiteX0" fmla="*/ 282747 w 647647"/>
                  <a:gd name="connsiteY0" fmla="*/ 29 h 1339933"/>
                  <a:gd name="connsiteX1" fmla="*/ 44833 w 647647"/>
                  <a:gd name="connsiteY1" fmla="*/ 202433 h 1339933"/>
                  <a:gd name="connsiteX2" fmla="*/ 217055 w 647647"/>
                  <a:gd name="connsiteY2" fmla="*/ 1152312 h 1339933"/>
                  <a:gd name="connsiteX3" fmla="*/ 612986 w 647647"/>
                  <a:gd name="connsiteY3" fmla="*/ 1338737 h 1339933"/>
                  <a:gd name="connsiteX4" fmla="*/ 612986 w 647647"/>
                  <a:gd name="connsiteY4" fmla="*/ 1244637 h 1339933"/>
                  <a:gd name="connsiteX5" fmla="*/ 289849 w 647647"/>
                  <a:gd name="connsiteY5" fmla="*/ 978316 h 1339933"/>
                  <a:gd name="connsiteX6" fmla="*/ 185096 w 647647"/>
                  <a:gd name="connsiteY6" fmla="*/ 287656 h 1339933"/>
                  <a:gd name="connsiteX7" fmla="*/ 380398 w 647647"/>
                  <a:gd name="connsiteY7" fmla="*/ 49742 h 1339933"/>
                  <a:gd name="connsiteX8" fmla="*/ 282747 w 647647"/>
                  <a:gd name="connsiteY8" fmla="*/ 29 h 133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47" h="1339933">
                    <a:moveTo>
                      <a:pt x="282747" y="29"/>
                    </a:moveTo>
                    <a:cubicBezTo>
                      <a:pt x="282747" y="29"/>
                      <a:pt x="117628" y="-7073"/>
                      <a:pt x="44833" y="202433"/>
                    </a:cubicBezTo>
                    <a:cubicBezTo>
                      <a:pt x="-29736" y="411939"/>
                      <a:pt x="-35063" y="987193"/>
                      <a:pt x="217055" y="1152312"/>
                    </a:cubicBezTo>
                    <a:cubicBezTo>
                      <a:pt x="428336" y="1289024"/>
                      <a:pt x="581027" y="1349390"/>
                      <a:pt x="612986" y="1338737"/>
                    </a:cubicBezTo>
                    <a:cubicBezTo>
                      <a:pt x="644945" y="1326309"/>
                      <a:pt x="671577" y="1290800"/>
                      <a:pt x="612986" y="1244637"/>
                    </a:cubicBezTo>
                    <a:cubicBezTo>
                      <a:pt x="538416" y="1186046"/>
                      <a:pt x="399929" y="1097273"/>
                      <a:pt x="289849" y="978316"/>
                    </a:cubicBezTo>
                    <a:cubicBezTo>
                      <a:pt x="179770" y="859359"/>
                      <a:pt x="131832" y="420816"/>
                      <a:pt x="185096" y="287656"/>
                    </a:cubicBezTo>
                    <a:cubicBezTo>
                      <a:pt x="240136" y="152720"/>
                      <a:pt x="398153" y="78150"/>
                      <a:pt x="380398" y="49742"/>
                    </a:cubicBezTo>
                    <a:cubicBezTo>
                      <a:pt x="362643" y="19559"/>
                      <a:pt x="337787" y="7131"/>
                      <a:pt x="282747" y="29"/>
                    </a:cubicBezTo>
                    <a:close/>
                  </a:path>
                </a:pathLst>
              </a:custGeom>
              <a:solidFill>
                <a:srgbClr val="9200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5" name="Graphic 43">
                <a:extLst>
                  <a:ext uri="{FF2B5EF4-FFF2-40B4-BE49-F238E27FC236}">
                    <a16:creationId xmlns:a16="http://schemas.microsoft.com/office/drawing/2014/main" id="{E5AF83FC-521F-0646-33BD-F5298227A14E}"/>
                  </a:ext>
                </a:extLst>
              </p:cNvPr>
              <p:cNvGrpSpPr/>
              <p:nvPr/>
            </p:nvGrpSpPr>
            <p:grpSpPr>
              <a:xfrm>
                <a:off x="7813270" y="1200331"/>
                <a:ext cx="2176002" cy="1652535"/>
                <a:chOff x="7813270" y="1200331"/>
                <a:chExt cx="2176002" cy="1652535"/>
              </a:xfrm>
            </p:grpSpPr>
            <p:sp>
              <p:nvSpPr>
                <p:cNvPr id="186" name="Freeform: Shape 185">
                  <a:extLst>
                    <a:ext uri="{FF2B5EF4-FFF2-40B4-BE49-F238E27FC236}">
                      <a16:creationId xmlns:a16="http://schemas.microsoft.com/office/drawing/2014/main" id="{BD0E6263-B390-D6D8-BBA8-5984A19B14AE}"/>
                    </a:ext>
                  </a:extLst>
                </p:cNvPr>
                <p:cNvSpPr/>
                <p:nvPr/>
              </p:nvSpPr>
              <p:spPr>
                <a:xfrm>
                  <a:off x="8673578" y="2488894"/>
                  <a:ext cx="273423" cy="363972"/>
                </a:xfrm>
                <a:custGeom>
                  <a:avLst/>
                  <a:gdLst>
                    <a:gd name="connsiteX0" fmla="*/ 229036 w 273423"/>
                    <a:gd name="connsiteY0" fmla="*/ 0 h 363972"/>
                    <a:gd name="connsiteX1" fmla="*/ 23082 w 273423"/>
                    <a:gd name="connsiteY1" fmla="*/ 26632 h 363972"/>
                    <a:gd name="connsiteX2" fmla="*/ 0 w 273423"/>
                    <a:gd name="connsiteY2" fmla="*/ 260995 h 363972"/>
                    <a:gd name="connsiteX3" fmla="*/ 99427 w 273423"/>
                    <a:gd name="connsiteY3" fmla="*/ 363973 h 363972"/>
                    <a:gd name="connsiteX4" fmla="*/ 273423 w 273423"/>
                    <a:gd name="connsiteY4" fmla="*/ 262770 h 363972"/>
                    <a:gd name="connsiteX5" fmla="*/ 229036 w 273423"/>
                    <a:gd name="connsiteY5" fmla="*/ 0 h 36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63972">
                      <a:moveTo>
                        <a:pt x="229036" y="0"/>
                      </a:moveTo>
                      <a:lnTo>
                        <a:pt x="23082" y="26632"/>
                      </a:lnTo>
                      <a:lnTo>
                        <a:pt x="0" y="260995"/>
                      </a:lnTo>
                      <a:cubicBezTo>
                        <a:pt x="0" y="260995"/>
                        <a:pt x="30183" y="363973"/>
                        <a:pt x="99427" y="363973"/>
                      </a:cubicBezTo>
                      <a:cubicBezTo>
                        <a:pt x="166895" y="363973"/>
                        <a:pt x="273423" y="262770"/>
                        <a:pt x="273423" y="262770"/>
                      </a:cubicBezTo>
                      <a:lnTo>
                        <a:pt x="229036" y="0"/>
                      </a:ln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7" name="Graphic 43">
                  <a:extLst>
                    <a:ext uri="{FF2B5EF4-FFF2-40B4-BE49-F238E27FC236}">
                      <a16:creationId xmlns:a16="http://schemas.microsoft.com/office/drawing/2014/main" id="{4C71381A-3D70-F202-71C0-287363B929C7}"/>
                    </a:ext>
                  </a:extLst>
                </p:cNvPr>
                <p:cNvGrpSpPr/>
                <p:nvPr/>
              </p:nvGrpSpPr>
              <p:grpSpPr>
                <a:xfrm>
                  <a:off x="7813270" y="1200331"/>
                  <a:ext cx="2176002" cy="1453090"/>
                  <a:chOff x="7813270" y="1200331"/>
                  <a:chExt cx="2176002" cy="1453090"/>
                </a:xfrm>
              </p:grpSpPr>
              <p:grpSp>
                <p:nvGrpSpPr>
                  <p:cNvPr id="188" name="Graphic 43">
                    <a:extLst>
                      <a:ext uri="{FF2B5EF4-FFF2-40B4-BE49-F238E27FC236}">
                        <a16:creationId xmlns:a16="http://schemas.microsoft.com/office/drawing/2014/main" id="{59F7EFC3-C519-F229-A3AB-5571061AA778}"/>
                      </a:ext>
                    </a:extLst>
                  </p:cNvPr>
                  <p:cNvGrpSpPr/>
                  <p:nvPr/>
                </p:nvGrpSpPr>
                <p:grpSpPr>
                  <a:xfrm>
                    <a:off x="8173287" y="1502407"/>
                    <a:ext cx="1289416" cy="1140062"/>
                    <a:chOff x="8173287" y="1502407"/>
                    <a:chExt cx="1289416" cy="1140062"/>
                  </a:xfrm>
                </p:grpSpPr>
                <p:grpSp>
                  <p:nvGrpSpPr>
                    <p:cNvPr id="189" name="Graphic 43">
                      <a:extLst>
                        <a:ext uri="{FF2B5EF4-FFF2-40B4-BE49-F238E27FC236}">
                          <a16:creationId xmlns:a16="http://schemas.microsoft.com/office/drawing/2014/main" id="{E425003E-A9F5-9E72-B0B8-44C1112A447D}"/>
                        </a:ext>
                      </a:extLst>
                    </p:cNvPr>
                    <p:cNvGrpSpPr/>
                    <p:nvPr/>
                  </p:nvGrpSpPr>
                  <p:grpSpPr>
                    <a:xfrm>
                      <a:off x="8173287" y="1502407"/>
                      <a:ext cx="1166307" cy="1140062"/>
                      <a:chOff x="8173287" y="1502407"/>
                      <a:chExt cx="1166307" cy="1140062"/>
                    </a:xfrm>
                  </p:grpSpPr>
                  <p:sp>
                    <p:nvSpPr>
                      <p:cNvPr id="190" name="Freeform: Shape 189">
                        <a:extLst>
                          <a:ext uri="{FF2B5EF4-FFF2-40B4-BE49-F238E27FC236}">
                            <a16:creationId xmlns:a16="http://schemas.microsoft.com/office/drawing/2014/main" id="{01AE6F5C-4714-7584-3405-8C5FD1780D66}"/>
                          </a:ext>
                        </a:extLst>
                      </p:cNvPr>
                      <p:cNvSpPr/>
                      <p:nvPr/>
                    </p:nvSpPr>
                    <p:spPr>
                      <a:xfrm>
                        <a:off x="8173287" y="1502407"/>
                        <a:ext cx="1166307" cy="1140062"/>
                      </a:xfrm>
                      <a:custGeom>
                        <a:avLst/>
                        <a:gdLst>
                          <a:gd name="connsiteX0" fmla="*/ 837631 w 1166307"/>
                          <a:gd name="connsiteY0" fmla="*/ 43710 h 1140062"/>
                          <a:gd name="connsiteX1" fmla="*/ 221541 w 1166307"/>
                          <a:gd name="connsiteY1" fmla="*/ 148463 h 1140062"/>
                          <a:gd name="connsiteX2" fmla="*/ 8484 w 1166307"/>
                          <a:gd name="connsiteY2" fmla="*/ 792961 h 1140062"/>
                          <a:gd name="connsiteX3" fmla="*/ 970792 w 1166307"/>
                          <a:gd name="connsiteY3" fmla="*/ 974059 h 1140062"/>
                          <a:gd name="connsiteX4" fmla="*/ 1157217 w 1166307"/>
                          <a:gd name="connsiteY4" fmla="*/ 574577 h 1140062"/>
                          <a:gd name="connsiteX5" fmla="*/ 837631 w 1166307"/>
                          <a:gd name="connsiteY5" fmla="*/ 43710 h 11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07" h="1140062">
                            <a:moveTo>
                              <a:pt x="837631" y="43710"/>
                            </a:moveTo>
                            <a:cubicBezTo>
                              <a:pt x="656533" y="-36186"/>
                              <a:pt x="358253" y="-9554"/>
                              <a:pt x="221541" y="148463"/>
                            </a:cubicBezTo>
                            <a:cubicBezTo>
                              <a:pt x="102584" y="283399"/>
                              <a:pt x="-35903" y="558598"/>
                              <a:pt x="8484" y="792961"/>
                            </a:cubicBezTo>
                            <a:cubicBezTo>
                              <a:pt x="70626" y="1124975"/>
                              <a:pt x="633451" y="1282992"/>
                              <a:pt x="970792" y="974059"/>
                            </a:cubicBezTo>
                            <a:cubicBezTo>
                              <a:pt x="1059566" y="892387"/>
                              <a:pt x="1112830" y="807165"/>
                              <a:pt x="1157217" y="574577"/>
                            </a:cubicBezTo>
                            <a:cubicBezTo>
                              <a:pt x="1203379" y="340215"/>
                              <a:pt x="1070218" y="144912"/>
                              <a:pt x="837631" y="4371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1" name="Graphic 43">
                        <a:extLst>
                          <a:ext uri="{FF2B5EF4-FFF2-40B4-BE49-F238E27FC236}">
                            <a16:creationId xmlns:a16="http://schemas.microsoft.com/office/drawing/2014/main" id="{6983B496-80BF-7EA3-EB21-744130D0918B}"/>
                          </a:ext>
                        </a:extLst>
                      </p:cNvPr>
                      <p:cNvGrpSpPr/>
                      <p:nvPr/>
                    </p:nvGrpSpPr>
                    <p:grpSpPr>
                      <a:xfrm>
                        <a:off x="8208210" y="1947185"/>
                        <a:ext cx="970199" cy="551543"/>
                        <a:chOff x="8208210" y="1947185"/>
                        <a:chExt cx="970199" cy="551543"/>
                      </a:xfrm>
                    </p:grpSpPr>
                    <p:sp>
                      <p:nvSpPr>
                        <p:cNvPr id="192" name="Freeform: Shape 191">
                          <a:extLst>
                            <a:ext uri="{FF2B5EF4-FFF2-40B4-BE49-F238E27FC236}">
                              <a16:creationId xmlns:a16="http://schemas.microsoft.com/office/drawing/2014/main" id="{A5DDB694-CD1F-7CD7-3193-843BF1C2E181}"/>
                            </a:ext>
                          </a:extLst>
                        </p:cNvPr>
                        <p:cNvSpPr/>
                        <p:nvPr/>
                      </p:nvSpPr>
                      <p:spPr>
                        <a:xfrm>
                          <a:off x="8480051" y="2046801"/>
                          <a:ext cx="161568" cy="268096"/>
                        </a:xfrm>
                        <a:custGeom>
                          <a:avLst/>
                          <a:gdLst>
                            <a:gd name="connsiteX0" fmla="*/ 158017 w 161568"/>
                            <a:gd name="connsiteY0" fmla="*/ 0 h 268096"/>
                            <a:gd name="connsiteX1" fmla="*/ 161568 w 161568"/>
                            <a:gd name="connsiteY1" fmla="*/ 33734 h 268096"/>
                            <a:gd name="connsiteX2" fmla="*/ 161568 w 161568"/>
                            <a:gd name="connsiteY2" fmla="*/ 65693 h 268096"/>
                            <a:gd name="connsiteX3" fmla="*/ 154467 w 161568"/>
                            <a:gd name="connsiteY3" fmla="*/ 129610 h 268096"/>
                            <a:gd name="connsiteX4" fmla="*/ 150915 w 161568"/>
                            <a:gd name="connsiteY4" fmla="*/ 149140 h 268096"/>
                            <a:gd name="connsiteX5" fmla="*/ 129610 w 161568"/>
                            <a:gd name="connsiteY5" fmla="*/ 150915 h 268096"/>
                            <a:gd name="connsiteX6" fmla="*/ 113630 w 161568"/>
                            <a:gd name="connsiteY6" fmla="*/ 150915 h 268096"/>
                            <a:gd name="connsiteX7" fmla="*/ 97651 w 161568"/>
                            <a:gd name="connsiteY7" fmla="*/ 152691 h 268096"/>
                            <a:gd name="connsiteX8" fmla="*/ 67468 w 161568"/>
                            <a:gd name="connsiteY8" fmla="*/ 156242 h 268096"/>
                            <a:gd name="connsiteX9" fmla="*/ 55040 w 161568"/>
                            <a:gd name="connsiteY9" fmla="*/ 159793 h 268096"/>
                            <a:gd name="connsiteX10" fmla="*/ 47938 w 161568"/>
                            <a:gd name="connsiteY10" fmla="*/ 163344 h 268096"/>
                            <a:gd name="connsiteX11" fmla="*/ 47938 w 161568"/>
                            <a:gd name="connsiteY11" fmla="*/ 161568 h 268096"/>
                            <a:gd name="connsiteX12" fmla="*/ 47938 w 161568"/>
                            <a:gd name="connsiteY12" fmla="*/ 161568 h 268096"/>
                            <a:gd name="connsiteX13" fmla="*/ 47938 w 161568"/>
                            <a:gd name="connsiteY13" fmla="*/ 161568 h 268096"/>
                            <a:gd name="connsiteX14" fmla="*/ 49713 w 161568"/>
                            <a:gd name="connsiteY14" fmla="*/ 170446 h 268096"/>
                            <a:gd name="connsiteX15" fmla="*/ 62142 w 161568"/>
                            <a:gd name="connsiteY15" fmla="*/ 195302 h 268096"/>
                            <a:gd name="connsiteX16" fmla="*/ 81672 w 161568"/>
                            <a:gd name="connsiteY16" fmla="*/ 220159 h 268096"/>
                            <a:gd name="connsiteX17" fmla="*/ 131385 w 161568"/>
                            <a:gd name="connsiteY17" fmla="*/ 268097 h 268096"/>
                            <a:gd name="connsiteX18" fmla="*/ 62142 w 161568"/>
                            <a:gd name="connsiteY18" fmla="*/ 243240 h 268096"/>
                            <a:gd name="connsiteX19" fmla="*/ 31958 w 161568"/>
                            <a:gd name="connsiteY19" fmla="*/ 220159 h 268096"/>
                            <a:gd name="connsiteX20" fmla="*/ 7102 w 161568"/>
                            <a:gd name="connsiteY20" fmla="*/ 186425 h 268096"/>
                            <a:gd name="connsiteX21" fmla="*/ 0 w 161568"/>
                            <a:gd name="connsiteY21" fmla="*/ 161568 h 268096"/>
                            <a:gd name="connsiteX22" fmla="*/ 0 w 161568"/>
                            <a:gd name="connsiteY22" fmla="*/ 152691 h 268096"/>
                            <a:gd name="connsiteX23" fmla="*/ 1776 w 161568"/>
                            <a:gd name="connsiteY23" fmla="*/ 143814 h 268096"/>
                            <a:gd name="connsiteX24" fmla="*/ 12429 w 161568"/>
                            <a:gd name="connsiteY24" fmla="*/ 127834 h 268096"/>
                            <a:gd name="connsiteX25" fmla="*/ 35510 w 161568"/>
                            <a:gd name="connsiteY25" fmla="*/ 113630 h 268096"/>
                            <a:gd name="connsiteX26" fmla="*/ 55040 w 161568"/>
                            <a:gd name="connsiteY26" fmla="*/ 106529 h 268096"/>
                            <a:gd name="connsiteX27" fmla="*/ 92325 w 161568"/>
                            <a:gd name="connsiteY27" fmla="*/ 101202 h 268096"/>
                            <a:gd name="connsiteX28" fmla="*/ 110080 w 161568"/>
                            <a:gd name="connsiteY28" fmla="*/ 99427 h 268096"/>
                            <a:gd name="connsiteX29" fmla="*/ 129610 w 161568"/>
                            <a:gd name="connsiteY29" fmla="*/ 99427 h 268096"/>
                            <a:gd name="connsiteX30" fmla="*/ 102977 w 161568"/>
                            <a:gd name="connsiteY30" fmla="*/ 118957 h 268096"/>
                            <a:gd name="connsiteX31" fmla="*/ 124283 w 161568"/>
                            <a:gd name="connsiteY31" fmla="*/ 58591 h 268096"/>
                            <a:gd name="connsiteX32" fmla="*/ 138487 w 161568"/>
                            <a:gd name="connsiteY32" fmla="*/ 30183 h 268096"/>
                            <a:gd name="connsiteX33" fmla="*/ 158017 w 161568"/>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1568" h="268096">
                              <a:moveTo>
                                <a:pt x="158017" y="0"/>
                              </a:moveTo>
                              <a:cubicBezTo>
                                <a:pt x="159793" y="10653"/>
                                <a:pt x="161568" y="23081"/>
                                <a:pt x="161568" y="33734"/>
                              </a:cubicBezTo>
                              <a:cubicBezTo>
                                <a:pt x="161568" y="44387"/>
                                <a:pt x="161568" y="55040"/>
                                <a:pt x="161568" y="65693"/>
                              </a:cubicBezTo>
                              <a:cubicBezTo>
                                <a:pt x="159793" y="86998"/>
                                <a:pt x="158017" y="108304"/>
                                <a:pt x="154467" y="129610"/>
                              </a:cubicBezTo>
                              <a:lnTo>
                                <a:pt x="150915" y="149140"/>
                              </a:lnTo>
                              <a:lnTo>
                                <a:pt x="129610" y="150915"/>
                              </a:lnTo>
                              <a:lnTo>
                                <a:pt x="113630" y="150915"/>
                              </a:lnTo>
                              <a:cubicBezTo>
                                <a:pt x="108304" y="150915"/>
                                <a:pt x="102977" y="150915"/>
                                <a:pt x="97651" y="152691"/>
                              </a:cubicBezTo>
                              <a:cubicBezTo>
                                <a:pt x="86998" y="154466"/>
                                <a:pt x="76345" y="154466"/>
                                <a:pt x="67468" y="156242"/>
                              </a:cubicBezTo>
                              <a:cubicBezTo>
                                <a:pt x="62142" y="158017"/>
                                <a:pt x="58590" y="158017"/>
                                <a:pt x="55040" y="159793"/>
                              </a:cubicBezTo>
                              <a:cubicBezTo>
                                <a:pt x="51489" y="161568"/>
                                <a:pt x="47938" y="163344"/>
                                <a:pt x="47938" y="163344"/>
                              </a:cubicBezTo>
                              <a:cubicBezTo>
                                <a:pt x="47938" y="163344"/>
                                <a:pt x="47938" y="163344"/>
                                <a:pt x="47938" y="161568"/>
                              </a:cubicBezTo>
                              <a:cubicBezTo>
                                <a:pt x="47938" y="158017"/>
                                <a:pt x="46162" y="165119"/>
                                <a:pt x="47938" y="161568"/>
                              </a:cubicBezTo>
                              <a:cubicBezTo>
                                <a:pt x="47938" y="159793"/>
                                <a:pt x="47938" y="159793"/>
                                <a:pt x="47938" y="161568"/>
                              </a:cubicBezTo>
                              <a:cubicBezTo>
                                <a:pt x="47938" y="163344"/>
                                <a:pt x="47938" y="166895"/>
                                <a:pt x="49713" y="170446"/>
                              </a:cubicBezTo>
                              <a:cubicBezTo>
                                <a:pt x="51489" y="177548"/>
                                <a:pt x="56815" y="186425"/>
                                <a:pt x="62142" y="195302"/>
                              </a:cubicBezTo>
                              <a:cubicBezTo>
                                <a:pt x="67468" y="204180"/>
                                <a:pt x="74570" y="213057"/>
                                <a:pt x="81672" y="220159"/>
                              </a:cubicBezTo>
                              <a:cubicBezTo>
                                <a:pt x="95876" y="236138"/>
                                <a:pt x="111855" y="252117"/>
                                <a:pt x="131385" y="268097"/>
                              </a:cubicBezTo>
                              <a:cubicBezTo>
                                <a:pt x="106529" y="266321"/>
                                <a:pt x="83448" y="257444"/>
                                <a:pt x="62142" y="243240"/>
                              </a:cubicBezTo>
                              <a:cubicBezTo>
                                <a:pt x="51489" y="236138"/>
                                <a:pt x="40836" y="229036"/>
                                <a:pt x="31958" y="220159"/>
                              </a:cubicBezTo>
                              <a:cubicBezTo>
                                <a:pt x="23081" y="211282"/>
                                <a:pt x="14204" y="200629"/>
                                <a:pt x="7102" y="186425"/>
                              </a:cubicBezTo>
                              <a:cubicBezTo>
                                <a:pt x="3551" y="179323"/>
                                <a:pt x="0" y="172221"/>
                                <a:pt x="0" y="161568"/>
                              </a:cubicBezTo>
                              <a:cubicBezTo>
                                <a:pt x="0" y="159793"/>
                                <a:pt x="0" y="156242"/>
                                <a:pt x="0" y="152691"/>
                              </a:cubicBezTo>
                              <a:cubicBezTo>
                                <a:pt x="1776" y="147364"/>
                                <a:pt x="0" y="150915"/>
                                <a:pt x="1776" y="143814"/>
                              </a:cubicBezTo>
                              <a:cubicBezTo>
                                <a:pt x="3551" y="136712"/>
                                <a:pt x="8877" y="131385"/>
                                <a:pt x="12429" y="127834"/>
                              </a:cubicBezTo>
                              <a:cubicBezTo>
                                <a:pt x="21306" y="118957"/>
                                <a:pt x="28408" y="115406"/>
                                <a:pt x="35510" y="113630"/>
                              </a:cubicBezTo>
                              <a:cubicBezTo>
                                <a:pt x="42611" y="110079"/>
                                <a:pt x="49713" y="108304"/>
                                <a:pt x="55040" y="106529"/>
                              </a:cubicBezTo>
                              <a:cubicBezTo>
                                <a:pt x="67468" y="102978"/>
                                <a:pt x="79896" y="101202"/>
                                <a:pt x="92325" y="101202"/>
                              </a:cubicBezTo>
                              <a:cubicBezTo>
                                <a:pt x="97651" y="101202"/>
                                <a:pt x="104753" y="101202"/>
                                <a:pt x="110080" y="99427"/>
                              </a:cubicBezTo>
                              <a:cubicBezTo>
                                <a:pt x="117182" y="99427"/>
                                <a:pt x="122508" y="99427"/>
                                <a:pt x="129610" y="99427"/>
                              </a:cubicBezTo>
                              <a:lnTo>
                                <a:pt x="102977" y="118957"/>
                              </a:lnTo>
                              <a:cubicBezTo>
                                <a:pt x="108304" y="97651"/>
                                <a:pt x="115406" y="78121"/>
                                <a:pt x="124283" y="58591"/>
                              </a:cubicBezTo>
                              <a:cubicBezTo>
                                <a:pt x="127834" y="47938"/>
                                <a:pt x="133161" y="39060"/>
                                <a:pt x="138487" y="30183"/>
                              </a:cubicBezTo>
                              <a:cubicBezTo>
                                <a:pt x="143814" y="19530"/>
                                <a:pt x="150915" y="8877"/>
                                <a:pt x="158017" y="0"/>
                              </a:cubicBezTo>
                              <a:close/>
                            </a:path>
                          </a:pathLst>
                        </a:custGeom>
                        <a:solidFill>
                          <a:srgbClr val="DA8A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3616B8C7-B215-6EA4-BBC3-197520F0FB47}"/>
                            </a:ext>
                          </a:extLst>
                        </p:cNvPr>
                        <p:cNvSpPr/>
                        <p:nvPr/>
                      </p:nvSpPr>
                      <p:spPr>
                        <a:xfrm>
                          <a:off x="8316530" y="1947185"/>
                          <a:ext cx="167072" cy="63441"/>
                        </a:xfrm>
                        <a:custGeom>
                          <a:avLst/>
                          <a:gdLst>
                            <a:gd name="connsiteX0" fmla="*/ 28585 w 167072"/>
                            <a:gd name="connsiteY0" fmla="*/ 58780 h 63441"/>
                            <a:gd name="connsiteX1" fmla="*/ 156420 w 167072"/>
                            <a:gd name="connsiteY1" fmla="*/ 49902 h 63441"/>
                            <a:gd name="connsiteX2" fmla="*/ 167073 w 167072"/>
                            <a:gd name="connsiteY2" fmla="*/ 41025 h 63441"/>
                            <a:gd name="connsiteX3" fmla="*/ 104931 w 167072"/>
                            <a:gd name="connsiteY3" fmla="*/ 189 h 63441"/>
                            <a:gd name="connsiteX4" fmla="*/ 3729 w 167072"/>
                            <a:gd name="connsiteY4" fmla="*/ 35698 h 63441"/>
                            <a:gd name="connsiteX5" fmla="*/ 28585 w 167072"/>
                            <a:gd name="connsiteY5" fmla="*/ 58780 h 63441"/>
                            <a:gd name="connsiteX6" fmla="*/ 28585 w 167072"/>
                            <a:gd name="connsiteY6" fmla="*/ 58780 h 6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2" h="63441">
                              <a:moveTo>
                                <a:pt x="28585" y="58780"/>
                              </a:moveTo>
                              <a:cubicBezTo>
                                <a:pt x="64095" y="30372"/>
                                <a:pt x="115583" y="35698"/>
                                <a:pt x="156420" y="49902"/>
                              </a:cubicBezTo>
                              <a:cubicBezTo>
                                <a:pt x="161746" y="51678"/>
                                <a:pt x="167073" y="46351"/>
                                <a:pt x="167073" y="41025"/>
                              </a:cubicBezTo>
                              <a:cubicBezTo>
                                <a:pt x="167073" y="9066"/>
                                <a:pt x="131563" y="189"/>
                                <a:pt x="104931" y="189"/>
                              </a:cubicBezTo>
                              <a:cubicBezTo>
                                <a:pt x="67646" y="-1587"/>
                                <a:pt x="30361" y="9066"/>
                                <a:pt x="3729" y="35698"/>
                              </a:cubicBezTo>
                              <a:cubicBezTo>
                                <a:pt x="-8700" y="51678"/>
                                <a:pt x="12606" y="72983"/>
                                <a:pt x="28585" y="58780"/>
                              </a:cubicBezTo>
                              <a:lnTo>
                                <a:pt x="28585" y="58780"/>
                              </a:ln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52CA5B3F-D427-6152-8FB7-091B07C3A9F1}"/>
                            </a:ext>
                          </a:extLst>
                        </p:cNvPr>
                        <p:cNvSpPr/>
                        <p:nvPr/>
                      </p:nvSpPr>
                      <p:spPr>
                        <a:xfrm>
                          <a:off x="8793685" y="1949791"/>
                          <a:ext cx="189298" cy="72710"/>
                        </a:xfrm>
                        <a:custGeom>
                          <a:avLst/>
                          <a:gdLst>
                            <a:gd name="connsiteX0" fmla="*/ 25482 w 189298"/>
                            <a:gd name="connsiteY0" fmla="*/ 52623 h 72710"/>
                            <a:gd name="connsiteX1" fmla="*/ 174622 w 189298"/>
                            <a:gd name="connsiteY1" fmla="*/ 70378 h 72710"/>
                            <a:gd name="connsiteX2" fmla="*/ 188825 w 189298"/>
                            <a:gd name="connsiteY2" fmla="*/ 66827 h 72710"/>
                            <a:gd name="connsiteX3" fmla="*/ 124909 w 189298"/>
                            <a:gd name="connsiteY3" fmla="*/ 6461 h 72710"/>
                            <a:gd name="connsiteX4" fmla="*/ 4176 w 189298"/>
                            <a:gd name="connsiteY4" fmla="*/ 25991 h 72710"/>
                            <a:gd name="connsiteX5" fmla="*/ 25482 w 189298"/>
                            <a:gd name="connsiteY5" fmla="*/ 52623 h 72710"/>
                            <a:gd name="connsiteX6" fmla="*/ 25482 w 189298"/>
                            <a:gd name="connsiteY6" fmla="*/ 52623 h 7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298" h="72710">
                              <a:moveTo>
                                <a:pt x="25482" y="52623"/>
                              </a:moveTo>
                              <a:cubicBezTo>
                                <a:pt x="64542" y="24215"/>
                                <a:pt x="139112" y="40195"/>
                                <a:pt x="174622" y="70378"/>
                              </a:cubicBezTo>
                              <a:cubicBezTo>
                                <a:pt x="179948" y="73929"/>
                                <a:pt x="188825" y="73929"/>
                                <a:pt x="188825" y="66827"/>
                              </a:cubicBezTo>
                              <a:cubicBezTo>
                                <a:pt x="194152" y="31317"/>
                                <a:pt x="153316" y="13563"/>
                                <a:pt x="124909" y="6461"/>
                              </a:cubicBezTo>
                              <a:cubicBezTo>
                                <a:pt x="82297" y="-4192"/>
                                <a:pt x="37910" y="-4192"/>
                                <a:pt x="4176" y="25991"/>
                              </a:cubicBezTo>
                              <a:cubicBezTo>
                                <a:pt x="-8252" y="38419"/>
                                <a:pt x="9503" y="63276"/>
                                <a:pt x="25482" y="52623"/>
                              </a:cubicBezTo>
                              <a:lnTo>
                                <a:pt x="25482" y="52623"/>
                              </a:ln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5" name="Graphic 43">
                          <a:extLst>
                            <a:ext uri="{FF2B5EF4-FFF2-40B4-BE49-F238E27FC236}">
                              <a16:creationId xmlns:a16="http://schemas.microsoft.com/office/drawing/2014/main" id="{E768E307-A643-0CDA-169F-DEF51AC17C26}"/>
                            </a:ext>
                          </a:extLst>
                        </p:cNvPr>
                        <p:cNvGrpSpPr/>
                        <p:nvPr/>
                      </p:nvGrpSpPr>
                      <p:grpSpPr>
                        <a:xfrm>
                          <a:off x="8554796" y="2282758"/>
                          <a:ext cx="335634" cy="215971"/>
                          <a:chOff x="8554796" y="2282758"/>
                          <a:chExt cx="335634" cy="215971"/>
                        </a:xfrm>
                      </p:grpSpPr>
                      <p:sp>
                        <p:nvSpPr>
                          <p:cNvPr id="196" name="Freeform: Shape 195">
                            <a:extLst>
                              <a:ext uri="{FF2B5EF4-FFF2-40B4-BE49-F238E27FC236}">
                                <a16:creationId xmlns:a16="http://schemas.microsoft.com/office/drawing/2014/main" id="{3F3A3F1B-7601-F3E7-0E45-61AB3B6A8FC2}"/>
                              </a:ext>
                            </a:extLst>
                          </p:cNvPr>
                          <p:cNvSpPr/>
                          <p:nvPr/>
                        </p:nvSpPr>
                        <p:spPr>
                          <a:xfrm>
                            <a:off x="8554796" y="2283705"/>
                            <a:ext cx="335634" cy="215023"/>
                          </a:xfrm>
                          <a:custGeom>
                            <a:avLst/>
                            <a:gdLst>
                              <a:gd name="connsiteX0" fmla="*/ 5151 w 335634"/>
                              <a:gd name="connsiteY0" fmla="*/ 95109 h 215023"/>
                              <a:gd name="connsiteX1" fmla="*/ 143638 w 335634"/>
                              <a:gd name="connsiteY1" fmla="*/ 52498 h 215023"/>
                              <a:gd name="connsiteX2" fmla="*/ 312309 w 335634"/>
                              <a:gd name="connsiteY2" fmla="*/ 9887 h 215023"/>
                              <a:gd name="connsiteX3" fmla="*/ 202229 w 335634"/>
                              <a:gd name="connsiteY3" fmla="*/ 210515 h 215023"/>
                              <a:gd name="connsiteX4" fmla="*/ 5151 w 335634"/>
                              <a:gd name="connsiteY4" fmla="*/ 95109 h 21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34" h="215023">
                                <a:moveTo>
                                  <a:pt x="5151" y="95109"/>
                                </a:moveTo>
                                <a:cubicBezTo>
                                  <a:pt x="33559" y="38294"/>
                                  <a:pt x="88599" y="59600"/>
                                  <a:pt x="143638" y="52498"/>
                                </a:cubicBezTo>
                                <a:cubicBezTo>
                                  <a:pt x="200454" y="45396"/>
                                  <a:pt x="264371" y="-25623"/>
                                  <a:pt x="312309" y="9887"/>
                                </a:cubicBezTo>
                                <a:cubicBezTo>
                                  <a:pt x="362022" y="45396"/>
                                  <a:pt x="335390" y="187434"/>
                                  <a:pt x="202229" y="210515"/>
                                </a:cubicBezTo>
                                <a:cubicBezTo>
                                  <a:pt x="69069" y="235372"/>
                                  <a:pt x="-23256" y="151925"/>
                                  <a:pt x="5151" y="95109"/>
                                </a:cubicBezTo>
                                <a:close/>
                              </a:path>
                            </a:pathLst>
                          </a:custGeom>
                          <a:solidFill>
                            <a:srgbClr val="E7634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15B96D98-EDA9-AE54-20BA-2F025656D46D}"/>
                              </a:ext>
                            </a:extLst>
                          </p:cNvPr>
                          <p:cNvSpPr/>
                          <p:nvPr/>
                        </p:nvSpPr>
                        <p:spPr>
                          <a:xfrm>
                            <a:off x="8570601" y="2282758"/>
                            <a:ext cx="269871" cy="110253"/>
                          </a:xfrm>
                          <a:custGeom>
                            <a:avLst/>
                            <a:gdLst>
                              <a:gd name="connsiteX0" fmla="*/ 260995 w 269871"/>
                              <a:gd name="connsiteY0" fmla="*/ 37466 h 110253"/>
                              <a:gd name="connsiteX1" fmla="*/ 269872 w 269871"/>
                              <a:gd name="connsiteY1" fmla="*/ 181 h 110253"/>
                              <a:gd name="connsiteX2" fmla="*/ 127834 w 269871"/>
                              <a:gd name="connsiteY2" fmla="*/ 51670 h 110253"/>
                              <a:gd name="connsiteX3" fmla="*/ 0 w 269871"/>
                              <a:gd name="connsiteY3" fmla="*/ 78302 h 110253"/>
                              <a:gd name="connsiteX4" fmla="*/ 17755 w 269871"/>
                              <a:gd name="connsiteY4" fmla="*/ 87180 h 110253"/>
                              <a:gd name="connsiteX5" fmla="*/ 260995 w 269871"/>
                              <a:gd name="connsiteY5" fmla="*/ 37466 h 11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71" h="110253">
                                <a:moveTo>
                                  <a:pt x="260995" y="37466"/>
                                </a:moveTo>
                                <a:cubicBezTo>
                                  <a:pt x="266321" y="25038"/>
                                  <a:pt x="269872" y="12610"/>
                                  <a:pt x="269872" y="181"/>
                                </a:cubicBezTo>
                                <a:cubicBezTo>
                                  <a:pt x="225485" y="-3370"/>
                                  <a:pt x="173996" y="46344"/>
                                  <a:pt x="127834" y="51670"/>
                                </a:cubicBezTo>
                                <a:cubicBezTo>
                                  <a:pt x="78121" y="58772"/>
                                  <a:pt x="28408" y="42793"/>
                                  <a:pt x="0" y="78302"/>
                                </a:cubicBezTo>
                                <a:cubicBezTo>
                                  <a:pt x="5326" y="81853"/>
                                  <a:pt x="12428" y="83629"/>
                                  <a:pt x="17755" y="87180"/>
                                </a:cubicBezTo>
                                <a:cubicBezTo>
                                  <a:pt x="118957" y="131567"/>
                                  <a:pt x="227261" y="110261"/>
                                  <a:pt x="260995" y="37466"/>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8" name="Freeform: Shape 197">
                          <a:extLst>
                            <a:ext uri="{FF2B5EF4-FFF2-40B4-BE49-F238E27FC236}">
                              <a16:creationId xmlns:a16="http://schemas.microsoft.com/office/drawing/2014/main" id="{CA8E79FE-5303-BAE7-B354-844C944B3862}"/>
                            </a:ext>
                          </a:extLst>
                        </p:cNvPr>
                        <p:cNvSpPr/>
                        <p:nvPr/>
                      </p:nvSpPr>
                      <p:spPr>
                        <a:xfrm>
                          <a:off x="8813841" y="2059229"/>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7" y="127834"/>
                                <a:pt x="0" y="99217"/>
                                <a:pt x="0" y="63917"/>
                              </a:cubicBezTo>
                              <a:cubicBezTo>
                                <a:pt x="0" y="28617"/>
                                <a:pt x="28617"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83479EF0-2D6C-4882-D3EF-C4C76B47D334}"/>
                            </a:ext>
                          </a:extLst>
                        </p:cNvPr>
                        <p:cNvSpPr/>
                        <p:nvPr/>
                      </p:nvSpPr>
                      <p:spPr>
                        <a:xfrm>
                          <a:off x="8366421" y="2053903"/>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6" y="127834"/>
                                <a:pt x="0" y="99218"/>
                                <a:pt x="0" y="63917"/>
                              </a:cubicBezTo>
                              <a:cubicBezTo>
                                <a:pt x="0" y="28617"/>
                                <a:pt x="28616"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E631184F-AB9F-8031-1F28-2FAE5CFA4599}"/>
                            </a:ext>
                          </a:extLst>
                        </p:cNvPr>
                        <p:cNvSpPr/>
                        <p:nvPr/>
                      </p:nvSpPr>
                      <p:spPr>
                        <a:xfrm rot="-266052">
                          <a:off x="8966450" y="2156813"/>
                          <a:ext cx="205953" cy="163342"/>
                        </a:xfrm>
                        <a:custGeom>
                          <a:avLst/>
                          <a:gdLst>
                            <a:gd name="connsiteX0" fmla="*/ 205954 w 205953"/>
                            <a:gd name="connsiteY0" fmla="*/ 81671 h 163342"/>
                            <a:gd name="connsiteX1" fmla="*/ 102977 w 205953"/>
                            <a:gd name="connsiteY1" fmla="*/ 163343 h 163342"/>
                            <a:gd name="connsiteX2" fmla="*/ 0 w 205953"/>
                            <a:gd name="connsiteY2" fmla="*/ 81671 h 163342"/>
                            <a:gd name="connsiteX3" fmla="*/ 102977 w 205953"/>
                            <a:gd name="connsiteY3" fmla="*/ 0 h 163342"/>
                            <a:gd name="connsiteX4" fmla="*/ 205954 w 205953"/>
                            <a:gd name="connsiteY4" fmla="*/ 81671 h 16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3" h="163342">
                              <a:moveTo>
                                <a:pt x="205954" y="81671"/>
                              </a:moveTo>
                              <a:cubicBezTo>
                                <a:pt x="205954" y="126777"/>
                                <a:pt x="159850" y="163343"/>
                                <a:pt x="102977" y="163343"/>
                              </a:cubicBezTo>
                              <a:cubicBezTo>
                                <a:pt x="46105" y="163343"/>
                                <a:pt x="0" y="126777"/>
                                <a:pt x="0" y="81671"/>
                              </a:cubicBezTo>
                              <a:cubicBezTo>
                                <a:pt x="0" y="36565"/>
                                <a:pt x="46105" y="0"/>
                                <a:pt x="102977" y="0"/>
                              </a:cubicBezTo>
                              <a:cubicBezTo>
                                <a:pt x="159850" y="0"/>
                                <a:pt x="205954" y="36565"/>
                                <a:pt x="205954" y="81671"/>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CA1BE472-CB04-91AB-A29B-BC4578D80130}"/>
                            </a:ext>
                          </a:extLst>
                        </p:cNvPr>
                        <p:cNvSpPr/>
                        <p:nvPr/>
                      </p:nvSpPr>
                      <p:spPr>
                        <a:xfrm rot="-84287">
                          <a:off x="8210181" y="2183508"/>
                          <a:ext cx="205955" cy="163343"/>
                        </a:xfrm>
                        <a:custGeom>
                          <a:avLst/>
                          <a:gdLst>
                            <a:gd name="connsiteX0" fmla="*/ 205955 w 205955"/>
                            <a:gd name="connsiteY0" fmla="*/ 81672 h 163343"/>
                            <a:gd name="connsiteX1" fmla="*/ 102978 w 205955"/>
                            <a:gd name="connsiteY1" fmla="*/ 163344 h 163343"/>
                            <a:gd name="connsiteX2" fmla="*/ 0 w 205955"/>
                            <a:gd name="connsiteY2" fmla="*/ 81672 h 163343"/>
                            <a:gd name="connsiteX3" fmla="*/ 102978 w 205955"/>
                            <a:gd name="connsiteY3" fmla="*/ 0 h 163343"/>
                            <a:gd name="connsiteX4" fmla="*/ 205955 w 205955"/>
                            <a:gd name="connsiteY4" fmla="*/ 81672 h 16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5" h="163343">
                              <a:moveTo>
                                <a:pt x="205955" y="81672"/>
                              </a:moveTo>
                              <a:cubicBezTo>
                                <a:pt x="205955" y="126778"/>
                                <a:pt x="159851" y="163344"/>
                                <a:pt x="102978" y="163344"/>
                              </a:cubicBezTo>
                              <a:cubicBezTo>
                                <a:pt x="46105" y="163344"/>
                                <a:pt x="0" y="126778"/>
                                <a:pt x="0" y="81672"/>
                              </a:cubicBezTo>
                              <a:cubicBezTo>
                                <a:pt x="0" y="36566"/>
                                <a:pt x="46105" y="0"/>
                                <a:pt x="102978" y="0"/>
                              </a:cubicBezTo>
                              <a:cubicBezTo>
                                <a:pt x="159851" y="0"/>
                                <a:pt x="205955" y="36566"/>
                                <a:pt x="205955" y="81672"/>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2" name="Graphic 43">
                      <a:extLst>
                        <a:ext uri="{FF2B5EF4-FFF2-40B4-BE49-F238E27FC236}">
                          <a16:creationId xmlns:a16="http://schemas.microsoft.com/office/drawing/2014/main" id="{295F4247-018F-B933-6534-733545D4DE7F}"/>
                        </a:ext>
                      </a:extLst>
                    </p:cNvPr>
                    <p:cNvGrpSpPr/>
                    <p:nvPr/>
                  </p:nvGrpSpPr>
                  <p:grpSpPr>
                    <a:xfrm>
                      <a:off x="9169133" y="2011849"/>
                      <a:ext cx="293570" cy="356991"/>
                      <a:chOff x="9169133" y="2011849"/>
                      <a:chExt cx="293570" cy="356991"/>
                    </a:xfrm>
                  </p:grpSpPr>
                  <p:sp>
                    <p:nvSpPr>
                      <p:cNvPr id="203" name="Freeform: Shape 202">
                        <a:extLst>
                          <a:ext uri="{FF2B5EF4-FFF2-40B4-BE49-F238E27FC236}">
                            <a16:creationId xmlns:a16="http://schemas.microsoft.com/office/drawing/2014/main" id="{761CB902-EB7B-7089-1C66-1453512C0BF6}"/>
                          </a:ext>
                        </a:extLst>
                      </p:cNvPr>
                      <p:cNvSpPr/>
                      <p:nvPr/>
                    </p:nvSpPr>
                    <p:spPr>
                      <a:xfrm>
                        <a:off x="9169133" y="2011849"/>
                        <a:ext cx="293570" cy="356991"/>
                      </a:xfrm>
                      <a:custGeom>
                        <a:avLst/>
                        <a:gdLst>
                          <a:gd name="connsiteX0" fmla="*/ 239492 w 293570"/>
                          <a:gd name="connsiteY0" fmla="*/ 20748 h 356991"/>
                          <a:gd name="connsiteX1" fmla="*/ 42414 w 293570"/>
                          <a:gd name="connsiteY1" fmla="*/ 93542 h 356991"/>
                          <a:gd name="connsiteX2" fmla="*/ 38863 w 293570"/>
                          <a:gd name="connsiteY2" fmla="*/ 333231 h 356991"/>
                          <a:gd name="connsiteX3" fmla="*/ 262573 w 293570"/>
                          <a:gd name="connsiteY3" fmla="*/ 271090 h 356991"/>
                          <a:gd name="connsiteX4" fmla="*/ 239492 w 293570"/>
                          <a:gd name="connsiteY4" fmla="*/ 20748 h 356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70" h="356991">
                            <a:moveTo>
                              <a:pt x="239492" y="20748"/>
                            </a:moveTo>
                            <a:cubicBezTo>
                              <a:pt x="186227" y="-25415"/>
                              <a:pt x="97454" y="8319"/>
                              <a:pt x="42414" y="93542"/>
                            </a:cubicBezTo>
                            <a:cubicBezTo>
                              <a:pt x="-12626" y="180540"/>
                              <a:pt x="-14401" y="287069"/>
                              <a:pt x="38863" y="333231"/>
                            </a:cubicBezTo>
                            <a:cubicBezTo>
                              <a:pt x="92127" y="379394"/>
                              <a:pt x="207533" y="358088"/>
                              <a:pt x="262573" y="271090"/>
                            </a:cubicBezTo>
                            <a:cubicBezTo>
                              <a:pt x="317613" y="184091"/>
                              <a:pt x="292756" y="65134"/>
                              <a:pt x="239492" y="20748"/>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CF5CEC7A-FFA2-B651-DCBC-AA0DDE8995F5}"/>
                          </a:ext>
                        </a:extLst>
                      </p:cNvPr>
                      <p:cNvSpPr/>
                      <p:nvPr/>
                    </p:nvSpPr>
                    <p:spPr>
                      <a:xfrm>
                        <a:off x="9268362" y="2148003"/>
                        <a:ext cx="131385" cy="131385"/>
                      </a:xfrm>
                      <a:custGeom>
                        <a:avLst/>
                        <a:gdLst>
                          <a:gd name="connsiteX0" fmla="*/ 131385 w 131385"/>
                          <a:gd name="connsiteY0" fmla="*/ 5326 h 131385"/>
                          <a:gd name="connsiteX1" fmla="*/ 120733 w 131385"/>
                          <a:gd name="connsiteY1" fmla="*/ 8877 h 131385"/>
                          <a:gd name="connsiteX2" fmla="*/ 111855 w 131385"/>
                          <a:gd name="connsiteY2" fmla="*/ 12428 h 131385"/>
                          <a:gd name="connsiteX3" fmla="*/ 104753 w 131385"/>
                          <a:gd name="connsiteY3" fmla="*/ 15979 h 131385"/>
                          <a:gd name="connsiteX4" fmla="*/ 97651 w 131385"/>
                          <a:gd name="connsiteY4" fmla="*/ 21306 h 131385"/>
                          <a:gd name="connsiteX5" fmla="*/ 85223 w 131385"/>
                          <a:gd name="connsiteY5" fmla="*/ 31959 h 131385"/>
                          <a:gd name="connsiteX6" fmla="*/ 79896 w 131385"/>
                          <a:gd name="connsiteY6" fmla="*/ 39061 h 131385"/>
                          <a:gd name="connsiteX7" fmla="*/ 74570 w 131385"/>
                          <a:gd name="connsiteY7" fmla="*/ 46162 h 131385"/>
                          <a:gd name="connsiteX8" fmla="*/ 63917 w 131385"/>
                          <a:gd name="connsiteY8" fmla="*/ 60366 h 131385"/>
                          <a:gd name="connsiteX9" fmla="*/ 55040 w 131385"/>
                          <a:gd name="connsiteY9" fmla="*/ 76346 h 131385"/>
                          <a:gd name="connsiteX10" fmla="*/ 47938 w 131385"/>
                          <a:gd name="connsiteY10" fmla="*/ 92325 h 131385"/>
                          <a:gd name="connsiteX11" fmla="*/ 40836 w 131385"/>
                          <a:gd name="connsiteY11" fmla="*/ 108304 h 131385"/>
                          <a:gd name="connsiteX12" fmla="*/ 19530 w 131385"/>
                          <a:gd name="connsiteY12" fmla="*/ 88774 h 131385"/>
                          <a:gd name="connsiteX13" fmla="*/ 31959 w 131385"/>
                          <a:gd name="connsiteY13" fmla="*/ 85223 h 131385"/>
                          <a:gd name="connsiteX14" fmla="*/ 44387 w 131385"/>
                          <a:gd name="connsiteY14" fmla="*/ 83447 h 131385"/>
                          <a:gd name="connsiteX15" fmla="*/ 69243 w 131385"/>
                          <a:gd name="connsiteY15" fmla="*/ 85223 h 131385"/>
                          <a:gd name="connsiteX16" fmla="*/ 81672 w 131385"/>
                          <a:gd name="connsiteY16" fmla="*/ 88774 h 131385"/>
                          <a:gd name="connsiteX17" fmla="*/ 86998 w 131385"/>
                          <a:gd name="connsiteY17" fmla="*/ 92325 h 131385"/>
                          <a:gd name="connsiteX18" fmla="*/ 92325 w 131385"/>
                          <a:gd name="connsiteY18" fmla="*/ 97651 h 131385"/>
                          <a:gd name="connsiteX19" fmla="*/ 95876 w 131385"/>
                          <a:gd name="connsiteY19" fmla="*/ 102978 h 131385"/>
                          <a:gd name="connsiteX20" fmla="*/ 97651 w 131385"/>
                          <a:gd name="connsiteY20" fmla="*/ 110080 h 131385"/>
                          <a:gd name="connsiteX21" fmla="*/ 95876 w 131385"/>
                          <a:gd name="connsiteY21" fmla="*/ 122508 h 131385"/>
                          <a:gd name="connsiteX22" fmla="*/ 90549 w 131385"/>
                          <a:gd name="connsiteY22" fmla="*/ 113630 h 131385"/>
                          <a:gd name="connsiteX23" fmla="*/ 86998 w 131385"/>
                          <a:gd name="connsiteY23" fmla="*/ 110080 h 131385"/>
                          <a:gd name="connsiteX24" fmla="*/ 83448 w 131385"/>
                          <a:gd name="connsiteY24" fmla="*/ 108304 h 131385"/>
                          <a:gd name="connsiteX25" fmla="*/ 79896 w 131385"/>
                          <a:gd name="connsiteY25" fmla="*/ 106529 h 131385"/>
                          <a:gd name="connsiteX26" fmla="*/ 76346 w 131385"/>
                          <a:gd name="connsiteY26" fmla="*/ 106529 h 131385"/>
                          <a:gd name="connsiteX27" fmla="*/ 67468 w 131385"/>
                          <a:gd name="connsiteY27" fmla="*/ 106529 h 131385"/>
                          <a:gd name="connsiteX28" fmla="*/ 47938 w 131385"/>
                          <a:gd name="connsiteY28" fmla="*/ 111855 h 131385"/>
                          <a:gd name="connsiteX29" fmla="*/ 37285 w 131385"/>
                          <a:gd name="connsiteY29" fmla="*/ 113630 h 131385"/>
                          <a:gd name="connsiteX30" fmla="*/ 28408 w 131385"/>
                          <a:gd name="connsiteY30" fmla="*/ 117181 h 131385"/>
                          <a:gd name="connsiteX31" fmla="*/ 0 w 131385"/>
                          <a:gd name="connsiteY31" fmla="*/ 131385 h 131385"/>
                          <a:gd name="connsiteX32" fmla="*/ 7102 w 131385"/>
                          <a:gd name="connsiteY32" fmla="*/ 97651 h 131385"/>
                          <a:gd name="connsiteX33" fmla="*/ 14204 w 131385"/>
                          <a:gd name="connsiteY33" fmla="*/ 76346 h 131385"/>
                          <a:gd name="connsiteX34" fmla="*/ 23082 w 131385"/>
                          <a:gd name="connsiteY34" fmla="*/ 56815 h 131385"/>
                          <a:gd name="connsiteX35" fmla="*/ 49714 w 131385"/>
                          <a:gd name="connsiteY35" fmla="*/ 23081 h 131385"/>
                          <a:gd name="connsiteX36" fmla="*/ 58591 w 131385"/>
                          <a:gd name="connsiteY36" fmla="*/ 15979 h 131385"/>
                          <a:gd name="connsiteX37" fmla="*/ 67468 w 131385"/>
                          <a:gd name="connsiteY37" fmla="*/ 10653 h 131385"/>
                          <a:gd name="connsiteX38" fmla="*/ 88774 w 131385"/>
                          <a:gd name="connsiteY38" fmla="*/ 1775 h 131385"/>
                          <a:gd name="connsiteX39" fmla="*/ 99427 w 131385"/>
                          <a:gd name="connsiteY39" fmla="*/ 0 h 131385"/>
                          <a:gd name="connsiteX40" fmla="*/ 110080 w 131385"/>
                          <a:gd name="connsiteY40" fmla="*/ 0 h 131385"/>
                          <a:gd name="connsiteX41" fmla="*/ 131385 w 131385"/>
                          <a:gd name="connsiteY41" fmla="*/ 5326 h 13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1385" h="131385">
                            <a:moveTo>
                              <a:pt x="131385" y="5326"/>
                            </a:moveTo>
                            <a:cubicBezTo>
                              <a:pt x="127834" y="7102"/>
                              <a:pt x="124283" y="7102"/>
                              <a:pt x="120733" y="8877"/>
                            </a:cubicBezTo>
                            <a:cubicBezTo>
                              <a:pt x="117182" y="8877"/>
                              <a:pt x="113630" y="10653"/>
                              <a:pt x="111855" y="12428"/>
                            </a:cubicBezTo>
                            <a:cubicBezTo>
                              <a:pt x="108304" y="14204"/>
                              <a:pt x="106529" y="14204"/>
                              <a:pt x="104753" y="15979"/>
                            </a:cubicBezTo>
                            <a:cubicBezTo>
                              <a:pt x="102978" y="17755"/>
                              <a:pt x="99427" y="19530"/>
                              <a:pt x="97651" y="21306"/>
                            </a:cubicBezTo>
                            <a:cubicBezTo>
                              <a:pt x="92325" y="24857"/>
                              <a:pt x="88774" y="28408"/>
                              <a:pt x="85223" y="31959"/>
                            </a:cubicBezTo>
                            <a:cubicBezTo>
                              <a:pt x="83448" y="33734"/>
                              <a:pt x="81672" y="35510"/>
                              <a:pt x="79896" y="39061"/>
                            </a:cubicBezTo>
                            <a:cubicBezTo>
                              <a:pt x="78121" y="40836"/>
                              <a:pt x="76346" y="42611"/>
                              <a:pt x="74570" y="46162"/>
                            </a:cubicBezTo>
                            <a:cubicBezTo>
                              <a:pt x="71019" y="51489"/>
                              <a:pt x="67468" y="55040"/>
                              <a:pt x="63917" y="60366"/>
                            </a:cubicBezTo>
                            <a:cubicBezTo>
                              <a:pt x="60366" y="65693"/>
                              <a:pt x="58591" y="71019"/>
                              <a:pt x="55040" y="76346"/>
                            </a:cubicBezTo>
                            <a:cubicBezTo>
                              <a:pt x="51489" y="81672"/>
                              <a:pt x="49714" y="86998"/>
                              <a:pt x="47938" y="92325"/>
                            </a:cubicBezTo>
                            <a:cubicBezTo>
                              <a:pt x="46162" y="97651"/>
                              <a:pt x="42611" y="102978"/>
                              <a:pt x="40836" y="108304"/>
                            </a:cubicBezTo>
                            <a:lnTo>
                              <a:pt x="19530" y="88774"/>
                            </a:lnTo>
                            <a:cubicBezTo>
                              <a:pt x="24857" y="86998"/>
                              <a:pt x="28408" y="86998"/>
                              <a:pt x="31959" y="85223"/>
                            </a:cubicBezTo>
                            <a:cubicBezTo>
                              <a:pt x="35510" y="85223"/>
                              <a:pt x="40836" y="83447"/>
                              <a:pt x="44387" y="83447"/>
                            </a:cubicBezTo>
                            <a:cubicBezTo>
                              <a:pt x="53264" y="83447"/>
                              <a:pt x="60366" y="83447"/>
                              <a:pt x="69243" y="85223"/>
                            </a:cubicBezTo>
                            <a:cubicBezTo>
                              <a:pt x="72795" y="86998"/>
                              <a:pt x="78121" y="86998"/>
                              <a:pt x="81672" y="88774"/>
                            </a:cubicBezTo>
                            <a:cubicBezTo>
                              <a:pt x="83448" y="88774"/>
                              <a:pt x="85223" y="90549"/>
                              <a:pt x="86998" y="92325"/>
                            </a:cubicBezTo>
                            <a:cubicBezTo>
                              <a:pt x="88774" y="94100"/>
                              <a:pt x="90549" y="95876"/>
                              <a:pt x="92325" y="97651"/>
                            </a:cubicBezTo>
                            <a:cubicBezTo>
                              <a:pt x="94101" y="99427"/>
                              <a:pt x="94101" y="101202"/>
                              <a:pt x="95876" y="102978"/>
                            </a:cubicBezTo>
                            <a:cubicBezTo>
                              <a:pt x="97651" y="104753"/>
                              <a:pt x="97651" y="106529"/>
                              <a:pt x="97651" y="110080"/>
                            </a:cubicBezTo>
                            <a:cubicBezTo>
                              <a:pt x="99427" y="113630"/>
                              <a:pt x="97651" y="118957"/>
                              <a:pt x="95876" y="122508"/>
                            </a:cubicBezTo>
                            <a:cubicBezTo>
                              <a:pt x="94101" y="118957"/>
                              <a:pt x="92325" y="115406"/>
                              <a:pt x="90549" y="113630"/>
                            </a:cubicBezTo>
                            <a:cubicBezTo>
                              <a:pt x="88774" y="111855"/>
                              <a:pt x="88774" y="111855"/>
                              <a:pt x="86998" y="110080"/>
                            </a:cubicBezTo>
                            <a:cubicBezTo>
                              <a:pt x="85223" y="110080"/>
                              <a:pt x="85223" y="108304"/>
                              <a:pt x="83448" y="108304"/>
                            </a:cubicBezTo>
                            <a:cubicBezTo>
                              <a:pt x="81672" y="108304"/>
                              <a:pt x="81672" y="106529"/>
                              <a:pt x="79896" y="106529"/>
                            </a:cubicBezTo>
                            <a:cubicBezTo>
                              <a:pt x="78121" y="106529"/>
                              <a:pt x="76346" y="106529"/>
                              <a:pt x="76346" y="106529"/>
                            </a:cubicBezTo>
                            <a:cubicBezTo>
                              <a:pt x="72795" y="106529"/>
                              <a:pt x="71019" y="106529"/>
                              <a:pt x="67468" y="106529"/>
                            </a:cubicBezTo>
                            <a:cubicBezTo>
                              <a:pt x="62142" y="108304"/>
                              <a:pt x="55040" y="110080"/>
                              <a:pt x="47938" y="111855"/>
                            </a:cubicBezTo>
                            <a:lnTo>
                              <a:pt x="37285" y="113630"/>
                            </a:lnTo>
                            <a:cubicBezTo>
                              <a:pt x="33734" y="115406"/>
                              <a:pt x="30183" y="115406"/>
                              <a:pt x="28408" y="117181"/>
                            </a:cubicBezTo>
                            <a:lnTo>
                              <a:pt x="0" y="131385"/>
                            </a:lnTo>
                            <a:lnTo>
                              <a:pt x="7102" y="97651"/>
                            </a:lnTo>
                            <a:cubicBezTo>
                              <a:pt x="8877" y="90549"/>
                              <a:pt x="10653" y="83447"/>
                              <a:pt x="14204" y="76346"/>
                            </a:cubicBezTo>
                            <a:cubicBezTo>
                              <a:pt x="17755" y="69244"/>
                              <a:pt x="19530" y="63917"/>
                              <a:pt x="23082" y="56815"/>
                            </a:cubicBezTo>
                            <a:cubicBezTo>
                              <a:pt x="30183" y="44387"/>
                              <a:pt x="39061" y="31959"/>
                              <a:pt x="49714" y="23081"/>
                            </a:cubicBezTo>
                            <a:cubicBezTo>
                              <a:pt x="51489" y="21306"/>
                              <a:pt x="55040" y="17755"/>
                              <a:pt x="58591" y="15979"/>
                            </a:cubicBezTo>
                            <a:cubicBezTo>
                              <a:pt x="62142" y="14204"/>
                              <a:pt x="63917" y="12428"/>
                              <a:pt x="67468" y="10653"/>
                            </a:cubicBezTo>
                            <a:cubicBezTo>
                              <a:pt x="74570" y="7102"/>
                              <a:pt x="81672" y="3551"/>
                              <a:pt x="88774" y="1775"/>
                            </a:cubicBezTo>
                            <a:cubicBezTo>
                              <a:pt x="92325" y="1775"/>
                              <a:pt x="95876" y="0"/>
                              <a:pt x="99427" y="0"/>
                            </a:cubicBezTo>
                            <a:cubicBezTo>
                              <a:pt x="102978" y="0"/>
                              <a:pt x="106529" y="0"/>
                              <a:pt x="110080" y="0"/>
                            </a:cubicBezTo>
                            <a:cubicBezTo>
                              <a:pt x="118957" y="0"/>
                              <a:pt x="124283" y="3551"/>
                              <a:pt x="131385" y="5326"/>
                            </a:cubicBezTo>
                            <a:close/>
                          </a:path>
                        </a:pathLst>
                      </a:custGeom>
                      <a:solidFill>
                        <a:srgbClr val="D37C5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5" name="Graphic 43">
                    <a:extLst>
                      <a:ext uri="{FF2B5EF4-FFF2-40B4-BE49-F238E27FC236}">
                        <a16:creationId xmlns:a16="http://schemas.microsoft.com/office/drawing/2014/main" id="{D9CE4B7C-8CC4-9F0B-4EED-AC06E46B0FAB}"/>
                      </a:ext>
                    </a:extLst>
                  </p:cNvPr>
                  <p:cNvGrpSpPr/>
                  <p:nvPr/>
                </p:nvGrpSpPr>
                <p:grpSpPr>
                  <a:xfrm>
                    <a:off x="7813270" y="1200331"/>
                    <a:ext cx="2176002" cy="951697"/>
                    <a:chOff x="7813270" y="1200331"/>
                    <a:chExt cx="2176002" cy="951697"/>
                  </a:xfrm>
                </p:grpSpPr>
                <p:grpSp>
                  <p:nvGrpSpPr>
                    <p:cNvPr id="206" name="Graphic 43">
                      <a:extLst>
                        <a:ext uri="{FF2B5EF4-FFF2-40B4-BE49-F238E27FC236}">
                          <a16:creationId xmlns:a16="http://schemas.microsoft.com/office/drawing/2014/main" id="{3146E5AB-4886-9EC8-50EC-98637130D3AC}"/>
                        </a:ext>
                      </a:extLst>
                    </p:cNvPr>
                    <p:cNvGrpSpPr/>
                    <p:nvPr/>
                  </p:nvGrpSpPr>
                  <p:grpSpPr>
                    <a:xfrm>
                      <a:off x="9303872" y="1336552"/>
                      <a:ext cx="685400" cy="646560"/>
                      <a:chOff x="9303872" y="1336552"/>
                      <a:chExt cx="685400" cy="646560"/>
                    </a:xfrm>
                  </p:grpSpPr>
                  <p:grpSp>
                    <p:nvGrpSpPr>
                      <p:cNvPr id="207" name="Graphic 43">
                        <a:extLst>
                          <a:ext uri="{FF2B5EF4-FFF2-40B4-BE49-F238E27FC236}">
                            <a16:creationId xmlns:a16="http://schemas.microsoft.com/office/drawing/2014/main" id="{C2345714-DD23-6151-A4B4-4B7D76E9AE72}"/>
                          </a:ext>
                        </a:extLst>
                      </p:cNvPr>
                      <p:cNvGrpSpPr/>
                      <p:nvPr/>
                    </p:nvGrpSpPr>
                    <p:grpSpPr>
                      <a:xfrm>
                        <a:off x="9410400" y="1336552"/>
                        <a:ext cx="578871" cy="646560"/>
                        <a:chOff x="9410400" y="1336552"/>
                        <a:chExt cx="578871" cy="646560"/>
                      </a:xfrm>
                    </p:grpSpPr>
                    <p:sp>
                      <p:nvSpPr>
                        <p:cNvPr id="208" name="Freeform: Shape 207">
                          <a:extLst>
                            <a:ext uri="{FF2B5EF4-FFF2-40B4-BE49-F238E27FC236}">
                              <a16:creationId xmlns:a16="http://schemas.microsoft.com/office/drawing/2014/main" id="{21211B90-809C-83A3-3ACB-BA00291E1EB9}"/>
                            </a:ext>
                          </a:extLst>
                        </p:cNvPr>
                        <p:cNvSpPr/>
                        <p:nvPr/>
                      </p:nvSpPr>
                      <p:spPr>
                        <a:xfrm>
                          <a:off x="9410400" y="1336552"/>
                          <a:ext cx="578871" cy="646560"/>
                        </a:xfrm>
                        <a:custGeom>
                          <a:avLst/>
                          <a:gdLst>
                            <a:gd name="connsiteX0" fmla="*/ 578805 w 578871"/>
                            <a:gd name="connsiteY0" fmla="*/ 395990 h 646560"/>
                            <a:gd name="connsiteX1" fmla="*/ 436767 w 578871"/>
                            <a:gd name="connsiteY1" fmla="*/ 308991 h 646560"/>
                            <a:gd name="connsiteX2" fmla="*/ 520215 w 578871"/>
                            <a:gd name="connsiteY2" fmla="*/ 127893 h 646560"/>
                            <a:gd name="connsiteX3" fmla="*/ 250342 w 578871"/>
                            <a:gd name="connsiteY3" fmla="*/ 186484 h 646560"/>
                            <a:gd name="connsiteX4" fmla="*/ 220159 w 578871"/>
                            <a:gd name="connsiteY4" fmla="*/ 59 h 646560"/>
                            <a:gd name="connsiteX5" fmla="*/ 0 w 578871"/>
                            <a:gd name="connsiteY5" fmla="*/ 353378 h 646560"/>
                            <a:gd name="connsiteX6" fmla="*/ 42611 w 578871"/>
                            <a:gd name="connsiteY6" fmla="*/ 498967 h 646560"/>
                            <a:gd name="connsiteX7" fmla="*/ 479378 w 578871"/>
                            <a:gd name="connsiteY7" fmla="*/ 632128 h 646560"/>
                            <a:gd name="connsiteX8" fmla="*/ 442093 w 578871"/>
                            <a:gd name="connsiteY8" fmla="*/ 482988 h 646560"/>
                            <a:gd name="connsiteX9" fmla="*/ 578805 w 578871"/>
                            <a:gd name="connsiteY9" fmla="*/ 395990 h 64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871" h="646560">
                              <a:moveTo>
                                <a:pt x="578805" y="395990"/>
                              </a:moveTo>
                              <a:cubicBezTo>
                                <a:pt x="575254" y="328522"/>
                                <a:pt x="436767" y="308991"/>
                                <a:pt x="436767" y="308991"/>
                              </a:cubicBezTo>
                              <a:cubicBezTo>
                                <a:pt x="436767" y="308991"/>
                                <a:pt x="594784" y="202463"/>
                                <a:pt x="520215" y="127893"/>
                              </a:cubicBezTo>
                              <a:cubicBezTo>
                                <a:pt x="447420" y="53323"/>
                                <a:pt x="250342" y="186484"/>
                                <a:pt x="250342" y="186484"/>
                              </a:cubicBezTo>
                              <a:cubicBezTo>
                                <a:pt x="250342" y="186484"/>
                                <a:pt x="330239" y="3610"/>
                                <a:pt x="220159" y="59"/>
                              </a:cubicBezTo>
                              <a:cubicBezTo>
                                <a:pt x="111855" y="-5268"/>
                                <a:pt x="0" y="353378"/>
                                <a:pt x="0" y="353378"/>
                              </a:cubicBezTo>
                              <a:lnTo>
                                <a:pt x="42611" y="498967"/>
                              </a:lnTo>
                              <a:cubicBezTo>
                                <a:pt x="42611" y="498967"/>
                                <a:pt x="383503" y="701372"/>
                                <a:pt x="479378" y="632128"/>
                              </a:cubicBezTo>
                              <a:cubicBezTo>
                                <a:pt x="575254" y="562884"/>
                                <a:pt x="442093" y="482988"/>
                                <a:pt x="442093" y="482988"/>
                              </a:cubicBezTo>
                              <a:cubicBezTo>
                                <a:pt x="442093" y="482988"/>
                                <a:pt x="582356" y="461682"/>
                                <a:pt x="578805" y="395990"/>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9" name="Graphic 43">
                          <a:extLst>
                            <a:ext uri="{FF2B5EF4-FFF2-40B4-BE49-F238E27FC236}">
                              <a16:creationId xmlns:a16="http://schemas.microsoft.com/office/drawing/2014/main" id="{D56048E5-9A58-4917-CD07-20A246933884}"/>
                            </a:ext>
                          </a:extLst>
                        </p:cNvPr>
                        <p:cNvGrpSpPr/>
                        <p:nvPr/>
                      </p:nvGrpSpPr>
                      <p:grpSpPr>
                        <a:xfrm>
                          <a:off x="9489701" y="1430367"/>
                          <a:ext cx="304429" cy="229184"/>
                          <a:chOff x="9489701" y="1430367"/>
                          <a:chExt cx="304429" cy="229184"/>
                        </a:xfrm>
                        <a:solidFill>
                          <a:srgbClr val="A3460D"/>
                        </a:solidFill>
                      </p:grpSpPr>
                      <p:sp>
                        <p:nvSpPr>
                          <p:cNvPr id="210" name="Freeform: Shape 209">
                            <a:extLst>
                              <a:ext uri="{FF2B5EF4-FFF2-40B4-BE49-F238E27FC236}">
                                <a16:creationId xmlns:a16="http://schemas.microsoft.com/office/drawing/2014/main" id="{4627A22D-A937-083B-C8E5-F42BB0E89F91}"/>
                              </a:ext>
                            </a:extLst>
                          </p:cNvPr>
                          <p:cNvSpPr/>
                          <p:nvPr/>
                        </p:nvSpPr>
                        <p:spPr>
                          <a:xfrm>
                            <a:off x="9489701" y="1430367"/>
                            <a:ext cx="94974" cy="137364"/>
                          </a:xfrm>
                          <a:custGeom>
                            <a:avLst/>
                            <a:gdLst>
                              <a:gd name="connsiteX0" fmla="*/ 84043 w 94974"/>
                              <a:gd name="connsiteY0" fmla="*/ 344 h 137364"/>
                              <a:gd name="connsiteX1" fmla="*/ 36105 w 94974"/>
                              <a:gd name="connsiteY1" fmla="*/ 41180 h 137364"/>
                              <a:gd name="connsiteX2" fmla="*/ 596 w 94974"/>
                              <a:gd name="connsiteY2" fmla="*/ 115750 h 137364"/>
                              <a:gd name="connsiteX3" fmla="*/ 34330 w 94974"/>
                              <a:gd name="connsiteY3" fmla="*/ 124627 h 137364"/>
                              <a:gd name="connsiteX4" fmla="*/ 71615 w 94974"/>
                              <a:gd name="connsiteY4" fmla="*/ 60710 h 137364"/>
                              <a:gd name="connsiteX5" fmla="*/ 94696 w 94974"/>
                              <a:gd name="connsiteY5" fmla="*/ 10997 h 137364"/>
                              <a:gd name="connsiteX6" fmla="*/ 84043 w 94974"/>
                              <a:gd name="connsiteY6" fmla="*/ 344 h 13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974" h="137364">
                                <a:moveTo>
                                  <a:pt x="84043" y="344"/>
                                </a:moveTo>
                                <a:cubicBezTo>
                                  <a:pt x="64513" y="7446"/>
                                  <a:pt x="48534" y="25201"/>
                                  <a:pt x="36105" y="41180"/>
                                </a:cubicBezTo>
                                <a:cubicBezTo>
                                  <a:pt x="21902" y="62486"/>
                                  <a:pt x="7697" y="90893"/>
                                  <a:pt x="596" y="115750"/>
                                </a:cubicBezTo>
                                <a:cubicBezTo>
                                  <a:pt x="-4731" y="138831"/>
                                  <a:pt x="27228" y="145933"/>
                                  <a:pt x="34330" y="124627"/>
                                </a:cubicBezTo>
                                <a:cubicBezTo>
                                  <a:pt x="41432" y="103322"/>
                                  <a:pt x="57411" y="78465"/>
                                  <a:pt x="71615" y="60710"/>
                                </a:cubicBezTo>
                                <a:cubicBezTo>
                                  <a:pt x="84043" y="46506"/>
                                  <a:pt x="94696" y="28752"/>
                                  <a:pt x="94696" y="10997"/>
                                </a:cubicBezTo>
                                <a:cubicBezTo>
                                  <a:pt x="96471" y="3895"/>
                                  <a:pt x="89369" y="-1431"/>
                                  <a:pt x="84043" y="344"/>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DE5B6B43-3193-6EC6-ED0A-E360059C9586}"/>
                              </a:ext>
                            </a:extLst>
                          </p:cNvPr>
                          <p:cNvSpPr/>
                          <p:nvPr/>
                        </p:nvSpPr>
                        <p:spPr>
                          <a:xfrm>
                            <a:off x="9571440" y="1521260"/>
                            <a:ext cx="222690" cy="138290"/>
                          </a:xfrm>
                          <a:custGeom>
                            <a:avLst/>
                            <a:gdLst>
                              <a:gd name="connsiteX0" fmla="*/ 213586 w 222690"/>
                              <a:gd name="connsiteY0" fmla="*/ 0 h 138290"/>
                              <a:gd name="connsiteX1" fmla="*/ 5855 w 222690"/>
                              <a:gd name="connsiteY1" fmla="*/ 106529 h 138290"/>
                              <a:gd name="connsiteX2" fmla="*/ 32487 w 222690"/>
                              <a:gd name="connsiteY2" fmla="*/ 133161 h 138290"/>
                              <a:gd name="connsiteX3" fmla="*/ 218912 w 222690"/>
                              <a:gd name="connsiteY3" fmla="*/ 15979 h 138290"/>
                              <a:gd name="connsiteX4" fmla="*/ 213586 w 222690"/>
                              <a:gd name="connsiteY4" fmla="*/ 0 h 138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90" h="138290">
                                <a:moveTo>
                                  <a:pt x="213586" y="0"/>
                                </a:moveTo>
                                <a:cubicBezTo>
                                  <a:pt x="133690" y="8877"/>
                                  <a:pt x="62671" y="49713"/>
                                  <a:pt x="5855" y="106529"/>
                                </a:cubicBezTo>
                                <a:cubicBezTo>
                                  <a:pt x="-11900" y="124283"/>
                                  <a:pt x="14733" y="149140"/>
                                  <a:pt x="32487" y="133161"/>
                                </a:cubicBezTo>
                                <a:cubicBezTo>
                                  <a:pt x="89303" y="81672"/>
                                  <a:pt x="162097" y="63917"/>
                                  <a:pt x="218912" y="15979"/>
                                </a:cubicBezTo>
                                <a:cubicBezTo>
                                  <a:pt x="226015" y="10653"/>
                                  <a:pt x="222463" y="0"/>
                                  <a:pt x="213586"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12" name="Freeform: Shape 211">
                        <a:extLst>
                          <a:ext uri="{FF2B5EF4-FFF2-40B4-BE49-F238E27FC236}">
                            <a16:creationId xmlns:a16="http://schemas.microsoft.com/office/drawing/2014/main" id="{8499D14E-7159-4DDF-3DA6-6A3D4943B595}"/>
                          </a:ext>
                        </a:extLst>
                      </p:cNvPr>
                      <p:cNvSpPr/>
                      <p:nvPr/>
                    </p:nvSpPr>
                    <p:spPr>
                      <a:xfrm>
                        <a:off x="9303872" y="1551140"/>
                        <a:ext cx="224846" cy="399187"/>
                      </a:xfrm>
                      <a:custGeom>
                        <a:avLst/>
                        <a:gdLst>
                          <a:gd name="connsiteX0" fmla="*/ 221934 w 224846"/>
                          <a:gd name="connsiteY0" fmla="*/ 295032 h 399187"/>
                          <a:gd name="connsiteX1" fmla="*/ 133161 w 224846"/>
                          <a:gd name="connsiteY1" fmla="*/ 21609 h 399187"/>
                          <a:gd name="connsiteX2" fmla="*/ 0 w 224846"/>
                          <a:gd name="connsiteY2" fmla="*/ 34038 h 399187"/>
                          <a:gd name="connsiteX3" fmla="*/ 62142 w 224846"/>
                          <a:gd name="connsiteY3" fmla="*/ 398010 h 399187"/>
                          <a:gd name="connsiteX4" fmla="*/ 221934 w 224846"/>
                          <a:gd name="connsiteY4" fmla="*/ 295032 h 39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 h="399187">
                            <a:moveTo>
                              <a:pt x="221934" y="295032"/>
                            </a:moveTo>
                            <a:cubicBezTo>
                              <a:pt x="236139" y="167198"/>
                              <a:pt x="197078" y="76649"/>
                              <a:pt x="133161" y="21609"/>
                            </a:cubicBezTo>
                            <a:cubicBezTo>
                              <a:pt x="69243" y="-33431"/>
                              <a:pt x="0" y="34038"/>
                              <a:pt x="0" y="34038"/>
                            </a:cubicBezTo>
                            <a:lnTo>
                              <a:pt x="62142" y="398010"/>
                            </a:lnTo>
                            <a:cubicBezTo>
                              <a:pt x="62142" y="396235"/>
                              <a:pt x="209506" y="422867"/>
                              <a:pt x="221934" y="295032"/>
                            </a:cubicBezTo>
                            <a:close/>
                          </a:path>
                        </a:pathLst>
                      </a:custGeom>
                      <a:solidFill>
                        <a:srgbClr val="FF64B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3" name="Graphic 43">
                      <a:extLst>
                        <a:ext uri="{FF2B5EF4-FFF2-40B4-BE49-F238E27FC236}">
                          <a16:creationId xmlns:a16="http://schemas.microsoft.com/office/drawing/2014/main" id="{349FEB3F-EC16-6709-CE3F-95C1467ADA9B}"/>
                        </a:ext>
                      </a:extLst>
                    </p:cNvPr>
                    <p:cNvGrpSpPr/>
                    <p:nvPr/>
                  </p:nvGrpSpPr>
                  <p:grpSpPr>
                    <a:xfrm>
                      <a:off x="7813270" y="1200331"/>
                      <a:ext cx="702290" cy="668921"/>
                      <a:chOff x="7813270" y="1200331"/>
                      <a:chExt cx="702290" cy="668921"/>
                    </a:xfrm>
                  </p:grpSpPr>
                  <p:sp>
                    <p:nvSpPr>
                      <p:cNvPr id="214" name="Freeform: Shape 213">
                        <a:extLst>
                          <a:ext uri="{FF2B5EF4-FFF2-40B4-BE49-F238E27FC236}">
                            <a16:creationId xmlns:a16="http://schemas.microsoft.com/office/drawing/2014/main" id="{BD9551A4-A81C-C065-FC57-B754925A3BBF}"/>
                          </a:ext>
                        </a:extLst>
                      </p:cNvPr>
                      <p:cNvSpPr/>
                      <p:nvPr/>
                    </p:nvSpPr>
                    <p:spPr>
                      <a:xfrm>
                        <a:off x="7813270" y="1200331"/>
                        <a:ext cx="567356" cy="570921"/>
                      </a:xfrm>
                      <a:custGeom>
                        <a:avLst/>
                        <a:gdLst>
                          <a:gd name="connsiteX0" fmla="*/ 2754 w 567356"/>
                          <a:gd name="connsiteY0" fmla="*/ 274766 h 570921"/>
                          <a:gd name="connsiteX1" fmla="*/ 164322 w 567356"/>
                          <a:gd name="connsiteY1" fmla="*/ 233930 h 570921"/>
                          <a:gd name="connsiteX2" fmla="*/ 139465 w 567356"/>
                          <a:gd name="connsiteY2" fmla="*/ 35077 h 570921"/>
                          <a:gd name="connsiteX3" fmla="*/ 379154 w 567356"/>
                          <a:gd name="connsiteY3" fmla="*/ 171789 h 570921"/>
                          <a:gd name="connsiteX4" fmla="*/ 464377 w 567356"/>
                          <a:gd name="connsiteY4" fmla="*/ 3119 h 570921"/>
                          <a:gd name="connsiteX5" fmla="*/ 567355 w 567356"/>
                          <a:gd name="connsiteY5" fmla="*/ 406152 h 570921"/>
                          <a:gd name="connsiteX6" fmla="*/ 483908 w 567356"/>
                          <a:gd name="connsiteY6" fmla="*/ 532210 h 570921"/>
                          <a:gd name="connsiteX7" fmla="*/ 27610 w 567356"/>
                          <a:gd name="connsiteY7" fmla="*/ 526884 h 570921"/>
                          <a:gd name="connsiteX8" fmla="*/ 109282 w 567356"/>
                          <a:gd name="connsiteY8" fmla="*/ 395499 h 570921"/>
                          <a:gd name="connsiteX9" fmla="*/ 2754 w 567356"/>
                          <a:gd name="connsiteY9" fmla="*/ 274766 h 57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356" h="570921">
                            <a:moveTo>
                              <a:pt x="2754" y="274766"/>
                            </a:moveTo>
                            <a:cubicBezTo>
                              <a:pt x="25835" y="212625"/>
                              <a:pt x="164322" y="233930"/>
                              <a:pt x="164322" y="233930"/>
                            </a:cubicBezTo>
                            <a:cubicBezTo>
                              <a:pt x="164322" y="233930"/>
                              <a:pt x="45365" y="84790"/>
                              <a:pt x="139465" y="35077"/>
                            </a:cubicBezTo>
                            <a:cubicBezTo>
                              <a:pt x="231790" y="-12861"/>
                              <a:pt x="379154" y="171789"/>
                              <a:pt x="379154" y="171789"/>
                            </a:cubicBezTo>
                            <a:cubicBezTo>
                              <a:pt x="379154" y="171789"/>
                              <a:pt x="359624" y="-27065"/>
                              <a:pt x="464377" y="3119"/>
                            </a:cubicBezTo>
                            <a:cubicBezTo>
                              <a:pt x="569130" y="31526"/>
                              <a:pt x="567355" y="406152"/>
                              <a:pt x="567355" y="406152"/>
                            </a:cubicBezTo>
                            <a:lnTo>
                              <a:pt x="483908" y="532210"/>
                            </a:lnTo>
                            <a:cubicBezTo>
                              <a:pt x="483908" y="532210"/>
                              <a:pt x="98629" y="622760"/>
                              <a:pt x="27610" y="526884"/>
                            </a:cubicBezTo>
                            <a:cubicBezTo>
                              <a:pt x="-43409" y="431008"/>
                              <a:pt x="109282" y="395499"/>
                              <a:pt x="109282" y="395499"/>
                            </a:cubicBezTo>
                            <a:cubicBezTo>
                              <a:pt x="109282" y="395499"/>
                              <a:pt x="-20328" y="336908"/>
                              <a:pt x="2754" y="274766"/>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5" name="Graphic 43">
                        <a:extLst>
                          <a:ext uri="{FF2B5EF4-FFF2-40B4-BE49-F238E27FC236}">
                            <a16:creationId xmlns:a16="http://schemas.microsoft.com/office/drawing/2014/main" id="{7374ECEE-0B75-F7EB-971C-92A2CBE3009C}"/>
                          </a:ext>
                        </a:extLst>
                      </p:cNvPr>
                      <p:cNvGrpSpPr/>
                      <p:nvPr/>
                    </p:nvGrpSpPr>
                    <p:grpSpPr>
                      <a:xfrm>
                        <a:off x="8022383" y="1259016"/>
                        <a:ext cx="307099" cy="223653"/>
                        <a:chOff x="8022383" y="1259016"/>
                        <a:chExt cx="307099" cy="223653"/>
                      </a:xfrm>
                      <a:solidFill>
                        <a:srgbClr val="A3460D"/>
                      </a:solidFill>
                    </p:grpSpPr>
                    <p:sp>
                      <p:nvSpPr>
                        <p:cNvPr id="216" name="Freeform: Shape 215">
                          <a:extLst>
                            <a:ext uri="{FF2B5EF4-FFF2-40B4-BE49-F238E27FC236}">
                              <a16:creationId xmlns:a16="http://schemas.microsoft.com/office/drawing/2014/main" id="{82853408-13D0-423F-F154-557DFB20F67E}"/>
                            </a:ext>
                          </a:extLst>
                        </p:cNvPr>
                        <p:cNvSpPr/>
                        <p:nvPr/>
                      </p:nvSpPr>
                      <p:spPr>
                        <a:xfrm>
                          <a:off x="8247937" y="1259016"/>
                          <a:ext cx="81546" cy="194571"/>
                        </a:xfrm>
                        <a:custGeom>
                          <a:avLst/>
                          <a:gdLst>
                            <a:gd name="connsiteX0" fmla="*/ 31486 w 81546"/>
                            <a:gd name="connsiteY0" fmla="*/ 6575 h 194571"/>
                            <a:gd name="connsiteX1" fmla="*/ 3078 w 81546"/>
                            <a:gd name="connsiteY1" fmla="*/ 24330 h 194571"/>
                            <a:gd name="connsiteX2" fmla="*/ 38588 w 81546"/>
                            <a:gd name="connsiteY2" fmla="*/ 106002 h 194571"/>
                            <a:gd name="connsiteX3" fmla="*/ 59893 w 81546"/>
                            <a:gd name="connsiteY3" fmla="*/ 189449 h 194571"/>
                            <a:gd name="connsiteX4" fmla="*/ 79423 w 81546"/>
                            <a:gd name="connsiteY4" fmla="*/ 187673 h 194571"/>
                            <a:gd name="connsiteX5" fmla="*/ 31486 w 81546"/>
                            <a:gd name="connsiteY5" fmla="*/ 6575 h 19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46" h="194571">
                              <a:moveTo>
                                <a:pt x="31486" y="6575"/>
                              </a:moveTo>
                              <a:cubicBezTo>
                                <a:pt x="19057" y="-9404"/>
                                <a:pt x="-9351" y="6575"/>
                                <a:pt x="3078" y="24330"/>
                              </a:cubicBezTo>
                              <a:cubicBezTo>
                                <a:pt x="20833" y="49186"/>
                                <a:pt x="29710" y="77594"/>
                                <a:pt x="38588" y="106002"/>
                              </a:cubicBezTo>
                              <a:cubicBezTo>
                                <a:pt x="47465" y="136185"/>
                                <a:pt x="45689" y="161041"/>
                                <a:pt x="59893" y="189449"/>
                              </a:cubicBezTo>
                              <a:cubicBezTo>
                                <a:pt x="63444" y="196551"/>
                                <a:pt x="77648" y="196551"/>
                                <a:pt x="79423" y="187673"/>
                              </a:cubicBezTo>
                              <a:cubicBezTo>
                                <a:pt x="88301" y="123756"/>
                                <a:pt x="68770" y="56288"/>
                                <a:pt x="31486" y="6575"/>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A0F7D253-44F0-261B-6EDC-86F97094694E}"/>
                            </a:ext>
                          </a:extLst>
                        </p:cNvPr>
                        <p:cNvSpPr/>
                        <p:nvPr/>
                      </p:nvSpPr>
                      <p:spPr>
                        <a:xfrm>
                          <a:off x="8022383" y="1307635"/>
                          <a:ext cx="190192" cy="175034"/>
                        </a:xfrm>
                        <a:custGeom>
                          <a:avLst/>
                          <a:gdLst>
                            <a:gd name="connsiteX0" fmla="*/ 189571 w 190192"/>
                            <a:gd name="connsiteY0" fmla="*/ 162137 h 175034"/>
                            <a:gd name="connsiteX1" fmla="*/ 26227 w 190192"/>
                            <a:gd name="connsiteY1" fmla="*/ 2344 h 175034"/>
                            <a:gd name="connsiteX2" fmla="*/ 8473 w 190192"/>
                            <a:gd name="connsiteY2" fmla="*/ 32527 h 175034"/>
                            <a:gd name="connsiteX3" fmla="*/ 171816 w 190192"/>
                            <a:gd name="connsiteY3" fmla="*/ 171014 h 175034"/>
                            <a:gd name="connsiteX4" fmla="*/ 189571 w 190192"/>
                            <a:gd name="connsiteY4" fmla="*/ 162137 h 17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92" h="175034">
                              <a:moveTo>
                                <a:pt x="189571" y="162137"/>
                              </a:moveTo>
                              <a:cubicBezTo>
                                <a:pt x="173592" y="82240"/>
                                <a:pt x="93695" y="37853"/>
                                <a:pt x="26227" y="2344"/>
                              </a:cubicBezTo>
                              <a:cubicBezTo>
                                <a:pt x="6697" y="-8309"/>
                                <a:pt x="-11058" y="20098"/>
                                <a:pt x="8473" y="32527"/>
                              </a:cubicBezTo>
                              <a:cubicBezTo>
                                <a:pt x="68839" y="73363"/>
                                <a:pt x="116776" y="126627"/>
                                <a:pt x="171816" y="171014"/>
                              </a:cubicBezTo>
                              <a:cubicBezTo>
                                <a:pt x="180693" y="179891"/>
                                <a:pt x="193122" y="172789"/>
                                <a:pt x="189571" y="162137"/>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8" name="Freeform: Shape 217">
                        <a:extLst>
                          <a:ext uri="{FF2B5EF4-FFF2-40B4-BE49-F238E27FC236}">
                            <a16:creationId xmlns:a16="http://schemas.microsoft.com/office/drawing/2014/main" id="{FFCE6F50-8CBF-B7B2-7963-2FCED8908C85}"/>
                          </a:ext>
                        </a:extLst>
                      </p:cNvPr>
                      <p:cNvSpPr/>
                      <p:nvPr/>
                    </p:nvSpPr>
                    <p:spPr>
                      <a:xfrm>
                        <a:off x="8219783" y="1481402"/>
                        <a:ext cx="295777" cy="387851"/>
                      </a:xfrm>
                      <a:custGeom>
                        <a:avLst/>
                        <a:gdLst>
                          <a:gd name="connsiteX0" fmla="*/ 2824 w 295777"/>
                          <a:gd name="connsiteY0" fmla="*/ 242263 h 387851"/>
                          <a:gd name="connsiteX1" fmla="*/ 171494 w 295777"/>
                          <a:gd name="connsiteY1" fmla="*/ 7900 h 387851"/>
                          <a:gd name="connsiteX2" fmla="*/ 295777 w 295777"/>
                          <a:gd name="connsiteY2" fmla="*/ 59389 h 387851"/>
                          <a:gd name="connsiteX3" fmla="*/ 127107 w 295777"/>
                          <a:gd name="connsiteY3" fmla="*/ 387852 h 387851"/>
                          <a:gd name="connsiteX4" fmla="*/ 2824 w 295777"/>
                          <a:gd name="connsiteY4" fmla="*/ 242263 h 387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77" h="387851">
                            <a:moveTo>
                              <a:pt x="2824" y="242263"/>
                            </a:moveTo>
                            <a:cubicBezTo>
                              <a:pt x="27680" y="116204"/>
                              <a:pt x="93373" y="41634"/>
                              <a:pt x="171494" y="7900"/>
                            </a:cubicBezTo>
                            <a:cubicBezTo>
                              <a:pt x="249615" y="-25834"/>
                              <a:pt x="295777" y="59389"/>
                              <a:pt x="295777" y="59389"/>
                            </a:cubicBezTo>
                            <a:lnTo>
                              <a:pt x="127107" y="387852"/>
                            </a:lnTo>
                            <a:cubicBezTo>
                              <a:pt x="125332" y="387852"/>
                              <a:pt x="-22033" y="368321"/>
                              <a:pt x="2824" y="242263"/>
                            </a:cubicBezTo>
                            <a:close/>
                          </a:path>
                        </a:pathLst>
                      </a:custGeom>
                      <a:solidFill>
                        <a:srgbClr val="FF64B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9" name="Freeform: Shape 218">
                      <a:extLst>
                        <a:ext uri="{FF2B5EF4-FFF2-40B4-BE49-F238E27FC236}">
                          <a16:creationId xmlns:a16="http://schemas.microsoft.com/office/drawing/2014/main" id="{D03B308B-3B6F-6BD1-6C4B-AFB93FB30D92}"/>
                        </a:ext>
                      </a:extLst>
                    </p:cNvPr>
                    <p:cNvSpPr/>
                    <p:nvPr/>
                  </p:nvSpPr>
                  <p:spPr>
                    <a:xfrm>
                      <a:off x="8212599" y="1346272"/>
                      <a:ext cx="1242410" cy="805756"/>
                    </a:xfrm>
                    <a:custGeom>
                      <a:avLst/>
                      <a:gdLst>
                        <a:gd name="connsiteX0" fmla="*/ 1215557 w 1242410"/>
                        <a:gd name="connsiteY0" fmla="*/ 372066 h 805756"/>
                        <a:gd name="connsiteX1" fmla="*/ 531999 w 1242410"/>
                        <a:gd name="connsiteY1" fmla="*/ 8094 h 805756"/>
                        <a:gd name="connsiteX2" fmla="*/ 4683 w 1242410"/>
                        <a:gd name="connsiteY2" fmla="*/ 423555 h 805756"/>
                        <a:gd name="connsiteX3" fmla="*/ 239045 w 1242410"/>
                        <a:gd name="connsiteY3" fmla="*/ 469717 h 805756"/>
                        <a:gd name="connsiteX4" fmla="*/ 324268 w 1242410"/>
                        <a:gd name="connsiteY4" fmla="*/ 395147 h 805756"/>
                        <a:gd name="connsiteX5" fmla="*/ 382859 w 1242410"/>
                        <a:gd name="connsiteY5" fmla="*/ 562042 h 805756"/>
                        <a:gd name="connsiteX6" fmla="*/ 592365 w 1242410"/>
                        <a:gd name="connsiteY6" fmla="*/ 457289 h 805756"/>
                        <a:gd name="connsiteX7" fmla="*/ 661609 w 1242410"/>
                        <a:gd name="connsiteY7" fmla="*/ 592225 h 805756"/>
                        <a:gd name="connsiteX8" fmla="*/ 856911 w 1242410"/>
                        <a:gd name="connsiteY8" fmla="*/ 501676 h 805756"/>
                        <a:gd name="connsiteX9" fmla="*/ 929705 w 1242410"/>
                        <a:gd name="connsiteY9" fmla="*/ 739590 h 805756"/>
                        <a:gd name="connsiteX10" fmla="*/ 1057539 w 1242410"/>
                        <a:gd name="connsiteY10" fmla="*/ 757344 h 805756"/>
                        <a:gd name="connsiteX11" fmla="*/ 1176497 w 1242410"/>
                        <a:gd name="connsiteY11" fmla="*/ 677448 h 805756"/>
                        <a:gd name="connsiteX12" fmla="*/ 1215557 w 1242410"/>
                        <a:gd name="connsiteY12" fmla="*/ 372066 h 80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2410" h="805756">
                          <a:moveTo>
                            <a:pt x="1215557" y="372066"/>
                          </a:moveTo>
                          <a:cubicBezTo>
                            <a:pt x="1139211" y="144805"/>
                            <a:pt x="906624" y="-41620"/>
                            <a:pt x="531999" y="8094"/>
                          </a:cubicBezTo>
                          <a:cubicBezTo>
                            <a:pt x="223066" y="50705"/>
                            <a:pt x="41967" y="276190"/>
                            <a:pt x="4683" y="423555"/>
                          </a:cubicBezTo>
                          <a:cubicBezTo>
                            <a:pt x="-32603" y="570919"/>
                            <a:pt x="162700" y="515880"/>
                            <a:pt x="239045" y="469717"/>
                          </a:cubicBezTo>
                          <a:cubicBezTo>
                            <a:pt x="272779" y="450187"/>
                            <a:pt x="299411" y="423555"/>
                            <a:pt x="324268" y="395147"/>
                          </a:cubicBezTo>
                          <a:cubicBezTo>
                            <a:pt x="320717" y="446636"/>
                            <a:pt x="301187" y="560267"/>
                            <a:pt x="382859" y="562042"/>
                          </a:cubicBezTo>
                          <a:cubicBezTo>
                            <a:pt x="464531" y="563817"/>
                            <a:pt x="592365" y="457289"/>
                            <a:pt x="592365" y="457289"/>
                          </a:cubicBezTo>
                          <a:cubicBezTo>
                            <a:pt x="592365" y="457289"/>
                            <a:pt x="595916" y="581572"/>
                            <a:pt x="661609" y="592225"/>
                          </a:cubicBezTo>
                          <a:cubicBezTo>
                            <a:pt x="725525" y="602878"/>
                            <a:pt x="856911" y="501676"/>
                            <a:pt x="856911" y="501676"/>
                          </a:cubicBezTo>
                          <a:cubicBezTo>
                            <a:pt x="856911" y="501676"/>
                            <a:pt x="887094" y="624184"/>
                            <a:pt x="929705" y="739590"/>
                          </a:cubicBezTo>
                          <a:cubicBezTo>
                            <a:pt x="965214" y="837241"/>
                            <a:pt x="1013153" y="812384"/>
                            <a:pt x="1057539" y="757344"/>
                          </a:cubicBezTo>
                          <a:cubicBezTo>
                            <a:pt x="1119681" y="684550"/>
                            <a:pt x="1176497" y="677448"/>
                            <a:pt x="1176497" y="677448"/>
                          </a:cubicBezTo>
                          <a:cubicBezTo>
                            <a:pt x="1176497" y="677448"/>
                            <a:pt x="1293678" y="599327"/>
                            <a:pt x="1215557" y="372066"/>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0" name="Graphic 43">
                      <a:extLst>
                        <a:ext uri="{FF2B5EF4-FFF2-40B4-BE49-F238E27FC236}">
                          <a16:creationId xmlns:a16="http://schemas.microsoft.com/office/drawing/2014/main" id="{A5041EE5-B7FF-6D1F-E0A0-F3F78129355D}"/>
                        </a:ext>
                      </a:extLst>
                    </p:cNvPr>
                    <p:cNvGrpSpPr/>
                    <p:nvPr/>
                  </p:nvGrpSpPr>
                  <p:grpSpPr>
                    <a:xfrm>
                      <a:off x="8283582" y="1428935"/>
                      <a:ext cx="751145" cy="317911"/>
                      <a:chOff x="8283582" y="1428935"/>
                      <a:chExt cx="751145" cy="317911"/>
                    </a:xfrm>
                    <a:solidFill>
                      <a:srgbClr val="A3460D"/>
                    </a:solidFill>
                  </p:grpSpPr>
                  <p:sp>
                    <p:nvSpPr>
                      <p:cNvPr id="221" name="Freeform: Shape 220">
                        <a:extLst>
                          <a:ext uri="{FF2B5EF4-FFF2-40B4-BE49-F238E27FC236}">
                            <a16:creationId xmlns:a16="http://schemas.microsoft.com/office/drawing/2014/main" id="{064853ED-7C0A-9441-83CF-6F43159805D7}"/>
                          </a:ext>
                        </a:extLst>
                      </p:cNvPr>
                      <p:cNvSpPr/>
                      <p:nvPr/>
                    </p:nvSpPr>
                    <p:spPr>
                      <a:xfrm>
                        <a:off x="8283582" y="1428935"/>
                        <a:ext cx="480545" cy="305967"/>
                      </a:xfrm>
                      <a:custGeom>
                        <a:avLst/>
                        <a:gdLst>
                          <a:gd name="connsiteX0" fmla="*/ 475220 w 480545"/>
                          <a:gd name="connsiteY0" fmla="*/ 0 h 305967"/>
                          <a:gd name="connsiteX1" fmla="*/ 2943 w 480545"/>
                          <a:gd name="connsiteY1" fmla="*/ 280525 h 305967"/>
                          <a:gd name="connsiteX2" fmla="*/ 33126 w 480545"/>
                          <a:gd name="connsiteY2" fmla="*/ 298280 h 305967"/>
                          <a:gd name="connsiteX3" fmla="*/ 475220 w 480545"/>
                          <a:gd name="connsiteY3" fmla="*/ 12428 h 305967"/>
                          <a:gd name="connsiteX4" fmla="*/ 475220 w 480545"/>
                          <a:gd name="connsiteY4" fmla="*/ 0 h 30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545" h="305967">
                            <a:moveTo>
                              <a:pt x="475220" y="0"/>
                            </a:moveTo>
                            <a:cubicBezTo>
                              <a:pt x="279917" y="14204"/>
                              <a:pt x="113022" y="118957"/>
                              <a:pt x="2943" y="280525"/>
                            </a:cubicBezTo>
                            <a:cubicBezTo>
                              <a:pt x="-9486" y="300055"/>
                              <a:pt x="20698" y="316035"/>
                              <a:pt x="33126" y="298280"/>
                            </a:cubicBezTo>
                            <a:cubicBezTo>
                              <a:pt x="144981" y="143814"/>
                              <a:pt x="306549" y="79896"/>
                              <a:pt x="475220" y="12428"/>
                            </a:cubicBezTo>
                            <a:cubicBezTo>
                              <a:pt x="482321" y="10653"/>
                              <a:pt x="482321" y="0"/>
                              <a:pt x="475220"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25374E4A-0AEE-C0F2-1591-4A90E0B93CE8}"/>
                          </a:ext>
                        </a:extLst>
                      </p:cNvPr>
                      <p:cNvSpPr/>
                      <p:nvPr/>
                    </p:nvSpPr>
                    <p:spPr>
                      <a:xfrm>
                        <a:off x="8580324" y="1487526"/>
                        <a:ext cx="308308" cy="255997"/>
                      </a:xfrm>
                      <a:custGeom>
                        <a:avLst/>
                        <a:gdLst>
                          <a:gd name="connsiteX0" fmla="*/ 297434 w 308308"/>
                          <a:gd name="connsiteY0" fmla="*/ 0 h 255997"/>
                          <a:gd name="connsiteX1" fmla="*/ 2705 w 308308"/>
                          <a:gd name="connsiteY1" fmla="*/ 227261 h 255997"/>
                          <a:gd name="connsiteX2" fmla="*/ 36439 w 308308"/>
                          <a:gd name="connsiteY2" fmla="*/ 246791 h 255997"/>
                          <a:gd name="connsiteX3" fmla="*/ 151845 w 308308"/>
                          <a:gd name="connsiteY3" fmla="*/ 110079 h 255997"/>
                          <a:gd name="connsiteX4" fmla="*/ 302760 w 308308"/>
                          <a:gd name="connsiteY4" fmla="*/ 21306 h 255997"/>
                          <a:gd name="connsiteX5" fmla="*/ 297434 w 308308"/>
                          <a:gd name="connsiteY5" fmla="*/ 0 h 25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308" h="255997">
                            <a:moveTo>
                              <a:pt x="297434" y="0"/>
                            </a:moveTo>
                            <a:cubicBezTo>
                              <a:pt x="160722" y="15979"/>
                              <a:pt x="68397" y="113630"/>
                              <a:pt x="2705" y="227261"/>
                            </a:cubicBezTo>
                            <a:cubicBezTo>
                              <a:pt x="-9723" y="248567"/>
                              <a:pt x="24010" y="268097"/>
                              <a:pt x="36439" y="246791"/>
                            </a:cubicBezTo>
                            <a:cubicBezTo>
                              <a:pt x="68397" y="195302"/>
                              <a:pt x="102131" y="145589"/>
                              <a:pt x="151845" y="110079"/>
                            </a:cubicBezTo>
                            <a:cubicBezTo>
                              <a:pt x="198007" y="76345"/>
                              <a:pt x="254822" y="55040"/>
                              <a:pt x="302760" y="21306"/>
                            </a:cubicBezTo>
                            <a:cubicBezTo>
                              <a:pt x="311638" y="15979"/>
                              <a:pt x="309862" y="0"/>
                              <a:pt x="297434"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5FDE3FCE-D368-49A7-BA9E-DE296C994FDF}"/>
                          </a:ext>
                        </a:extLst>
                      </p:cNvPr>
                      <p:cNvSpPr/>
                      <p:nvPr/>
                    </p:nvSpPr>
                    <p:spPr>
                      <a:xfrm>
                        <a:off x="8850331" y="1551443"/>
                        <a:ext cx="184395" cy="195403"/>
                      </a:xfrm>
                      <a:custGeom>
                        <a:avLst/>
                        <a:gdLst>
                          <a:gd name="connsiteX0" fmla="*/ 174791 w 184395"/>
                          <a:gd name="connsiteY0" fmla="*/ 0 h 195403"/>
                          <a:gd name="connsiteX1" fmla="*/ 794 w 184395"/>
                          <a:gd name="connsiteY1" fmla="*/ 166895 h 195403"/>
                          <a:gd name="connsiteX2" fmla="*/ 45181 w 184395"/>
                          <a:gd name="connsiteY2" fmla="*/ 179323 h 195403"/>
                          <a:gd name="connsiteX3" fmla="*/ 181893 w 184395"/>
                          <a:gd name="connsiteY3" fmla="*/ 17755 h 195403"/>
                          <a:gd name="connsiteX4" fmla="*/ 174791 w 184395"/>
                          <a:gd name="connsiteY4" fmla="*/ 0 h 19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5" h="195403">
                            <a:moveTo>
                              <a:pt x="174791" y="0"/>
                            </a:moveTo>
                            <a:cubicBezTo>
                              <a:pt x="91344" y="1775"/>
                              <a:pt x="18549" y="90549"/>
                              <a:pt x="794" y="166895"/>
                            </a:cubicBezTo>
                            <a:cubicBezTo>
                              <a:pt x="-6307" y="195302"/>
                              <a:pt x="36304" y="207731"/>
                              <a:pt x="45181" y="179323"/>
                            </a:cubicBezTo>
                            <a:cubicBezTo>
                              <a:pt x="66487" y="102978"/>
                              <a:pt x="137506" y="74570"/>
                              <a:pt x="181893" y="17755"/>
                            </a:cubicBezTo>
                            <a:cubicBezTo>
                              <a:pt x="187219" y="10653"/>
                              <a:pt x="183669" y="0"/>
                              <a:pt x="174791"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24" name="Freeform: Shape 223">
                    <a:extLst>
                      <a:ext uri="{FF2B5EF4-FFF2-40B4-BE49-F238E27FC236}">
                        <a16:creationId xmlns:a16="http://schemas.microsoft.com/office/drawing/2014/main" id="{3CA8AAA8-E85F-745C-3F70-2891D6A8189D}"/>
                      </a:ext>
                    </a:extLst>
                  </p:cNvPr>
                  <p:cNvSpPr/>
                  <p:nvPr/>
                </p:nvSpPr>
                <p:spPr>
                  <a:xfrm>
                    <a:off x="8689557" y="2620279"/>
                    <a:ext cx="214832" cy="33142"/>
                  </a:xfrm>
                  <a:custGeom>
                    <a:avLst/>
                    <a:gdLst>
                      <a:gd name="connsiteX0" fmla="*/ 0 w 214832"/>
                      <a:gd name="connsiteY0" fmla="*/ 31959 h 33142"/>
                      <a:gd name="connsiteX1" fmla="*/ 214833 w 214832"/>
                      <a:gd name="connsiteY1" fmla="*/ 0 h 33142"/>
                    </a:gdLst>
                    <a:ahLst/>
                    <a:cxnLst>
                      <a:cxn ang="0">
                        <a:pos x="connsiteX0" y="connsiteY0"/>
                      </a:cxn>
                      <a:cxn ang="0">
                        <a:pos x="connsiteX1" y="connsiteY1"/>
                      </a:cxn>
                    </a:cxnLst>
                    <a:rect l="l" t="t" r="r" b="b"/>
                    <a:pathLst>
                      <a:path w="214832" h="33142">
                        <a:moveTo>
                          <a:pt x="0" y="31959"/>
                        </a:moveTo>
                        <a:cubicBezTo>
                          <a:pt x="0" y="31959"/>
                          <a:pt x="136712" y="42611"/>
                          <a:pt x="214833"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25" name="Freeform: Shape 224">
              <a:extLst>
                <a:ext uri="{FF2B5EF4-FFF2-40B4-BE49-F238E27FC236}">
                  <a16:creationId xmlns:a16="http://schemas.microsoft.com/office/drawing/2014/main" id="{3D9691C6-6BE5-9C31-46B6-5E6B23C9208C}"/>
                </a:ext>
              </a:extLst>
            </p:cNvPr>
            <p:cNvSpPr/>
            <p:nvPr/>
          </p:nvSpPr>
          <p:spPr>
            <a:xfrm>
              <a:off x="3796346" y="2546678"/>
              <a:ext cx="4699683" cy="3045747"/>
            </a:xfrm>
            <a:custGeom>
              <a:avLst/>
              <a:gdLst>
                <a:gd name="connsiteX0" fmla="*/ 4545218 w 4699683"/>
                <a:gd name="connsiteY0" fmla="*/ 1447820 h 3045747"/>
                <a:gd name="connsiteX1" fmla="*/ 4699684 w 4699683"/>
                <a:gd name="connsiteY1" fmla="*/ 110887 h 3045747"/>
                <a:gd name="connsiteX2" fmla="*/ 3382281 w 4699683"/>
                <a:gd name="connsiteY2" fmla="*/ 2583 h 3045747"/>
                <a:gd name="connsiteX3" fmla="*/ 2242426 w 4699683"/>
                <a:gd name="connsiteY3" fmla="*/ 64724 h 3045747"/>
                <a:gd name="connsiteX4" fmla="*/ 0 w 4699683"/>
                <a:gd name="connsiteY4" fmla="*/ 149947 h 3045747"/>
                <a:gd name="connsiteX5" fmla="*/ 189976 w 4699683"/>
                <a:gd name="connsiteY5" fmla="*/ 1483329 h 3045747"/>
                <a:gd name="connsiteX6" fmla="*/ 225485 w 4699683"/>
                <a:gd name="connsiteY6" fmla="*/ 3045748 h 3045747"/>
                <a:gd name="connsiteX7" fmla="*/ 1390198 w 4699683"/>
                <a:gd name="connsiteY7" fmla="*/ 2917914 h 3045747"/>
                <a:gd name="connsiteX8" fmla="*/ 3373404 w 4699683"/>
                <a:gd name="connsiteY8" fmla="*/ 2996034 h 3045747"/>
                <a:gd name="connsiteX9" fmla="*/ 4167041 w 4699683"/>
                <a:gd name="connsiteY9" fmla="*/ 2869976 h 3045747"/>
                <a:gd name="connsiteX10" fmla="*/ 4655297 w 4699683"/>
                <a:gd name="connsiteY10" fmla="*/ 2814936 h 3045747"/>
                <a:gd name="connsiteX11" fmla="*/ 4545218 w 4699683"/>
                <a:gd name="connsiteY11" fmla="*/ 1447820 h 30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99683" h="3045747">
                  <a:moveTo>
                    <a:pt x="4545218" y="1447820"/>
                  </a:moveTo>
                  <a:cubicBezTo>
                    <a:pt x="4552320" y="952462"/>
                    <a:pt x="4699684" y="110887"/>
                    <a:pt x="4699684" y="110887"/>
                  </a:cubicBezTo>
                  <a:cubicBezTo>
                    <a:pt x="4699684" y="110887"/>
                    <a:pt x="4092472" y="18562"/>
                    <a:pt x="3382281" y="2583"/>
                  </a:cubicBezTo>
                  <a:cubicBezTo>
                    <a:pt x="3005880" y="-6295"/>
                    <a:pt x="2601072" y="6134"/>
                    <a:pt x="2242426" y="64724"/>
                  </a:cubicBezTo>
                  <a:cubicBezTo>
                    <a:pt x="1722211" y="149947"/>
                    <a:pt x="305382" y="-6295"/>
                    <a:pt x="0" y="149947"/>
                  </a:cubicBezTo>
                  <a:cubicBezTo>
                    <a:pt x="0" y="149947"/>
                    <a:pt x="172221" y="947136"/>
                    <a:pt x="189976" y="1483329"/>
                  </a:cubicBezTo>
                  <a:cubicBezTo>
                    <a:pt x="209506" y="2019523"/>
                    <a:pt x="149140" y="2816712"/>
                    <a:pt x="225485" y="3045748"/>
                  </a:cubicBezTo>
                  <a:cubicBezTo>
                    <a:pt x="225485" y="3045748"/>
                    <a:pt x="811392" y="2838017"/>
                    <a:pt x="1390198" y="2917914"/>
                  </a:cubicBezTo>
                  <a:cubicBezTo>
                    <a:pt x="1969003" y="2997810"/>
                    <a:pt x="2915331" y="2992484"/>
                    <a:pt x="3373404" y="2996034"/>
                  </a:cubicBezTo>
                  <a:cubicBezTo>
                    <a:pt x="3570481" y="2997810"/>
                    <a:pt x="4007249" y="2905486"/>
                    <a:pt x="4167041" y="2869976"/>
                  </a:cubicBezTo>
                  <a:cubicBezTo>
                    <a:pt x="4378323" y="2822038"/>
                    <a:pt x="4655297" y="2814936"/>
                    <a:pt x="4655297" y="2814936"/>
                  </a:cubicBezTo>
                  <a:cubicBezTo>
                    <a:pt x="4655297" y="2814936"/>
                    <a:pt x="4538116" y="1893464"/>
                    <a:pt x="4545218" y="1447820"/>
                  </a:cubicBezTo>
                  <a:close/>
                </a:path>
              </a:pathLst>
            </a:custGeom>
            <a:solidFill>
              <a:srgbClr val="FFFBD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6" name="Graphic 43">
              <a:extLst>
                <a:ext uri="{FF2B5EF4-FFF2-40B4-BE49-F238E27FC236}">
                  <a16:creationId xmlns:a16="http://schemas.microsoft.com/office/drawing/2014/main" id="{0D3571C6-B00D-2B9E-1A23-A02C6EEDE302}"/>
                </a:ext>
              </a:extLst>
            </p:cNvPr>
            <p:cNvGrpSpPr/>
            <p:nvPr/>
          </p:nvGrpSpPr>
          <p:grpSpPr>
            <a:xfrm>
              <a:off x="7995795" y="2795014"/>
              <a:ext cx="1476089" cy="1602490"/>
              <a:chOff x="7995795" y="2795014"/>
              <a:chExt cx="1476089" cy="1602490"/>
            </a:xfrm>
          </p:grpSpPr>
          <p:grpSp>
            <p:nvGrpSpPr>
              <p:cNvPr id="227" name="Graphic 43">
                <a:extLst>
                  <a:ext uri="{FF2B5EF4-FFF2-40B4-BE49-F238E27FC236}">
                    <a16:creationId xmlns:a16="http://schemas.microsoft.com/office/drawing/2014/main" id="{B2F1AFAD-03FC-DF9A-014D-026C36B5AB7D}"/>
                  </a:ext>
                </a:extLst>
              </p:cNvPr>
              <p:cNvGrpSpPr/>
              <p:nvPr/>
            </p:nvGrpSpPr>
            <p:grpSpPr>
              <a:xfrm>
                <a:off x="7995795" y="3165350"/>
                <a:ext cx="1356015" cy="1232153"/>
                <a:chOff x="7995795" y="3165350"/>
                <a:chExt cx="1356015" cy="1232153"/>
              </a:xfrm>
            </p:grpSpPr>
            <p:sp>
              <p:nvSpPr>
                <p:cNvPr id="228" name="Freeform: Shape 227">
                  <a:extLst>
                    <a:ext uri="{FF2B5EF4-FFF2-40B4-BE49-F238E27FC236}">
                      <a16:creationId xmlns:a16="http://schemas.microsoft.com/office/drawing/2014/main" id="{12031152-0CB4-7886-2F8E-DFE8B98432BB}"/>
                    </a:ext>
                  </a:extLst>
                </p:cNvPr>
                <p:cNvSpPr/>
                <p:nvPr/>
              </p:nvSpPr>
              <p:spPr>
                <a:xfrm>
                  <a:off x="8353992" y="3165350"/>
                  <a:ext cx="997817" cy="1042490"/>
                </a:xfrm>
                <a:custGeom>
                  <a:avLst/>
                  <a:gdLst>
                    <a:gd name="connsiteX0" fmla="*/ 997818 w 997817"/>
                    <a:gd name="connsiteY0" fmla="*/ 182874 h 1042490"/>
                    <a:gd name="connsiteX1" fmla="*/ 687109 w 997817"/>
                    <a:gd name="connsiteY1" fmla="*/ 749251 h 1042490"/>
                    <a:gd name="connsiteX2" fmla="*/ 172221 w 997817"/>
                    <a:gd name="connsiteY2" fmla="*/ 1042204 h 1042490"/>
                    <a:gd name="connsiteX3" fmla="*/ 0 w 997817"/>
                    <a:gd name="connsiteY3" fmla="*/ 850453 h 1042490"/>
                    <a:gd name="connsiteX4" fmla="*/ 406584 w 997817"/>
                    <a:gd name="connsiteY4" fmla="*/ 488256 h 1042490"/>
                    <a:gd name="connsiteX5" fmla="*/ 662253 w 997817"/>
                    <a:gd name="connsiteY5" fmla="*/ 0 h 1042490"/>
                    <a:gd name="connsiteX6" fmla="*/ 997818 w 997817"/>
                    <a:gd name="connsiteY6" fmla="*/ 182874 h 104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817" h="1042490">
                      <a:moveTo>
                        <a:pt x="997818" y="182874"/>
                      </a:moveTo>
                      <a:cubicBezTo>
                        <a:pt x="997818" y="182874"/>
                        <a:pt x="820270" y="585907"/>
                        <a:pt x="687109" y="749251"/>
                      </a:cubicBezTo>
                      <a:cubicBezTo>
                        <a:pt x="553949" y="912595"/>
                        <a:pt x="229036" y="1029776"/>
                        <a:pt x="172221" y="1042204"/>
                      </a:cubicBezTo>
                      <a:cubicBezTo>
                        <a:pt x="131385" y="1051082"/>
                        <a:pt x="0" y="850453"/>
                        <a:pt x="0" y="850453"/>
                      </a:cubicBezTo>
                      <a:cubicBezTo>
                        <a:pt x="0" y="850453"/>
                        <a:pt x="271648" y="683558"/>
                        <a:pt x="406584" y="488256"/>
                      </a:cubicBezTo>
                      <a:cubicBezTo>
                        <a:pt x="461624" y="408359"/>
                        <a:pt x="662253" y="0"/>
                        <a:pt x="662253" y="0"/>
                      </a:cubicBezTo>
                      <a:lnTo>
                        <a:pt x="997818" y="182874"/>
                      </a:ln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9" name="Graphic 43">
                  <a:extLst>
                    <a:ext uri="{FF2B5EF4-FFF2-40B4-BE49-F238E27FC236}">
                      <a16:creationId xmlns:a16="http://schemas.microsoft.com/office/drawing/2014/main" id="{F5786C03-80D2-AA49-DC36-E3FB2A29D2D2}"/>
                    </a:ext>
                  </a:extLst>
                </p:cNvPr>
                <p:cNvGrpSpPr/>
                <p:nvPr/>
              </p:nvGrpSpPr>
              <p:grpSpPr>
                <a:xfrm>
                  <a:off x="7995795" y="3911050"/>
                  <a:ext cx="551340" cy="486454"/>
                  <a:chOff x="7995795" y="3911050"/>
                  <a:chExt cx="551340" cy="486454"/>
                </a:xfrm>
              </p:grpSpPr>
              <p:sp>
                <p:nvSpPr>
                  <p:cNvPr id="230" name="Freeform: Shape 229">
                    <a:extLst>
                      <a:ext uri="{FF2B5EF4-FFF2-40B4-BE49-F238E27FC236}">
                        <a16:creationId xmlns:a16="http://schemas.microsoft.com/office/drawing/2014/main" id="{CD64FFEC-8376-5A5D-3414-1B8B1ADA86B0}"/>
                      </a:ext>
                    </a:extLst>
                  </p:cNvPr>
                  <p:cNvSpPr/>
                  <p:nvPr/>
                </p:nvSpPr>
                <p:spPr>
                  <a:xfrm>
                    <a:off x="7995795" y="3911050"/>
                    <a:ext cx="551340" cy="486454"/>
                  </a:xfrm>
                  <a:custGeom>
                    <a:avLst/>
                    <a:gdLst>
                      <a:gd name="connsiteX0" fmla="*/ 473604 w 551340"/>
                      <a:gd name="connsiteY0" fmla="*/ 31959 h 486454"/>
                      <a:gd name="connsiteX1" fmla="*/ 345770 w 551340"/>
                      <a:gd name="connsiteY1" fmla="*/ 0 h 486454"/>
                      <a:gd name="connsiteX2" fmla="*/ 306709 w 551340"/>
                      <a:gd name="connsiteY2" fmla="*/ 99427 h 486454"/>
                      <a:gd name="connsiteX3" fmla="*/ 161120 w 551340"/>
                      <a:gd name="connsiteY3" fmla="*/ 163344 h 486454"/>
                      <a:gd name="connsiteX4" fmla="*/ 72346 w 551340"/>
                      <a:gd name="connsiteY4" fmla="*/ 175772 h 486454"/>
                      <a:gd name="connsiteX5" fmla="*/ 15531 w 551340"/>
                      <a:gd name="connsiteY5" fmla="*/ 175772 h 486454"/>
                      <a:gd name="connsiteX6" fmla="*/ 10204 w 551340"/>
                      <a:gd name="connsiteY6" fmla="*/ 239689 h 486454"/>
                      <a:gd name="connsiteX7" fmla="*/ 33286 w 551340"/>
                      <a:gd name="connsiteY7" fmla="*/ 259220 h 486454"/>
                      <a:gd name="connsiteX8" fmla="*/ 27959 w 551340"/>
                      <a:gd name="connsiteY8" fmla="*/ 262770 h 486454"/>
                      <a:gd name="connsiteX9" fmla="*/ 38612 w 551340"/>
                      <a:gd name="connsiteY9" fmla="*/ 347993 h 486454"/>
                      <a:gd name="connsiteX10" fmla="*/ 72346 w 551340"/>
                      <a:gd name="connsiteY10" fmla="*/ 371075 h 486454"/>
                      <a:gd name="connsiteX11" fmla="*/ 72346 w 551340"/>
                      <a:gd name="connsiteY11" fmla="*/ 371075 h 486454"/>
                      <a:gd name="connsiteX12" fmla="*/ 70571 w 551340"/>
                      <a:gd name="connsiteY12" fmla="*/ 422563 h 486454"/>
                      <a:gd name="connsiteX13" fmla="*/ 129161 w 551340"/>
                      <a:gd name="connsiteY13" fmla="*/ 465175 h 486454"/>
                      <a:gd name="connsiteX14" fmla="*/ 132713 w 551340"/>
                      <a:gd name="connsiteY14" fmla="*/ 470501 h 486454"/>
                      <a:gd name="connsiteX15" fmla="*/ 328015 w 551340"/>
                      <a:gd name="connsiteY15" fmla="*/ 474052 h 486454"/>
                      <a:gd name="connsiteX16" fmla="*/ 548174 w 551340"/>
                      <a:gd name="connsiteY16" fmla="*/ 284076 h 486454"/>
                      <a:gd name="connsiteX17" fmla="*/ 473604 w 551340"/>
                      <a:gd name="connsiteY17" fmla="*/ 31959 h 48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40" h="486454">
                        <a:moveTo>
                          <a:pt x="473604" y="31959"/>
                        </a:moveTo>
                        <a:cubicBezTo>
                          <a:pt x="438094" y="7102"/>
                          <a:pt x="345770" y="0"/>
                          <a:pt x="345770" y="0"/>
                        </a:cubicBezTo>
                        <a:cubicBezTo>
                          <a:pt x="345770" y="0"/>
                          <a:pt x="335117" y="69244"/>
                          <a:pt x="306709" y="99427"/>
                        </a:cubicBezTo>
                        <a:cubicBezTo>
                          <a:pt x="278301" y="129610"/>
                          <a:pt x="225037" y="142038"/>
                          <a:pt x="161120" y="163344"/>
                        </a:cubicBezTo>
                        <a:cubicBezTo>
                          <a:pt x="132713" y="172221"/>
                          <a:pt x="88326" y="186425"/>
                          <a:pt x="72346" y="175772"/>
                        </a:cubicBezTo>
                        <a:cubicBezTo>
                          <a:pt x="56367" y="165119"/>
                          <a:pt x="31510" y="161568"/>
                          <a:pt x="15531" y="175772"/>
                        </a:cubicBezTo>
                        <a:cubicBezTo>
                          <a:pt x="-2224" y="191751"/>
                          <a:pt x="-5775" y="220159"/>
                          <a:pt x="10204" y="239689"/>
                        </a:cubicBezTo>
                        <a:cubicBezTo>
                          <a:pt x="17307" y="246791"/>
                          <a:pt x="24409" y="253893"/>
                          <a:pt x="33286" y="259220"/>
                        </a:cubicBezTo>
                        <a:cubicBezTo>
                          <a:pt x="31510" y="260995"/>
                          <a:pt x="29735" y="260995"/>
                          <a:pt x="27959" y="262770"/>
                        </a:cubicBezTo>
                        <a:cubicBezTo>
                          <a:pt x="8429" y="287627"/>
                          <a:pt x="19082" y="324912"/>
                          <a:pt x="38612" y="347993"/>
                        </a:cubicBezTo>
                        <a:cubicBezTo>
                          <a:pt x="47489" y="358646"/>
                          <a:pt x="58142" y="365748"/>
                          <a:pt x="72346" y="371075"/>
                        </a:cubicBezTo>
                        <a:cubicBezTo>
                          <a:pt x="72346" y="371075"/>
                          <a:pt x="72346" y="371075"/>
                          <a:pt x="72346" y="371075"/>
                        </a:cubicBezTo>
                        <a:cubicBezTo>
                          <a:pt x="63469" y="387054"/>
                          <a:pt x="63469" y="406584"/>
                          <a:pt x="70571" y="422563"/>
                        </a:cubicBezTo>
                        <a:cubicBezTo>
                          <a:pt x="79448" y="445645"/>
                          <a:pt x="104305" y="459848"/>
                          <a:pt x="129161" y="465175"/>
                        </a:cubicBezTo>
                        <a:cubicBezTo>
                          <a:pt x="130937" y="466950"/>
                          <a:pt x="130937" y="468726"/>
                          <a:pt x="132713" y="470501"/>
                        </a:cubicBezTo>
                        <a:cubicBezTo>
                          <a:pt x="145141" y="488256"/>
                          <a:pt x="244567" y="493582"/>
                          <a:pt x="328015" y="474052"/>
                        </a:cubicBezTo>
                        <a:cubicBezTo>
                          <a:pt x="438094" y="447420"/>
                          <a:pt x="548174" y="284076"/>
                          <a:pt x="548174" y="284076"/>
                        </a:cubicBezTo>
                        <a:cubicBezTo>
                          <a:pt x="548174" y="284076"/>
                          <a:pt x="574806" y="104753"/>
                          <a:pt x="473604" y="31959"/>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8A19F7C5-9D08-38C5-ADEC-5E567F228DE6}"/>
                      </a:ext>
                    </a:extLst>
                  </p:cNvPr>
                  <p:cNvSpPr/>
                  <p:nvPr/>
                </p:nvSpPr>
                <p:spPr>
                  <a:xfrm>
                    <a:off x="8041509" y="4120556"/>
                    <a:ext cx="223710" cy="60412"/>
                  </a:xfrm>
                  <a:custGeom>
                    <a:avLst/>
                    <a:gdLst>
                      <a:gd name="connsiteX0" fmla="*/ 0 w 223710"/>
                      <a:gd name="connsiteY0" fmla="*/ 46162 h 60412"/>
                      <a:gd name="connsiteX1" fmla="*/ 223710 w 223710"/>
                      <a:gd name="connsiteY1" fmla="*/ 0 h 60412"/>
                    </a:gdLst>
                    <a:ahLst/>
                    <a:cxnLst>
                      <a:cxn ang="0">
                        <a:pos x="connsiteX0" y="connsiteY0"/>
                      </a:cxn>
                      <a:cxn ang="0">
                        <a:pos x="connsiteX1" y="connsiteY1"/>
                      </a:cxn>
                    </a:cxnLst>
                    <a:rect l="l" t="t" r="r" b="b"/>
                    <a:pathLst>
                      <a:path w="223710" h="60412">
                        <a:moveTo>
                          <a:pt x="0" y="46162"/>
                        </a:moveTo>
                        <a:cubicBezTo>
                          <a:pt x="0" y="46162"/>
                          <a:pt x="99427" y="99427"/>
                          <a:pt x="223710"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3A73F95C-0F01-7614-29A6-79BB54B65EB4}"/>
                      </a:ext>
                    </a:extLst>
                  </p:cNvPr>
                  <p:cNvSpPr/>
                  <p:nvPr/>
                </p:nvSpPr>
                <p:spPr>
                  <a:xfrm>
                    <a:off x="8068141" y="4205779"/>
                    <a:ext cx="234363" cy="76369"/>
                  </a:xfrm>
                  <a:custGeom>
                    <a:avLst/>
                    <a:gdLst>
                      <a:gd name="connsiteX0" fmla="*/ 0 w 234363"/>
                      <a:gd name="connsiteY0" fmla="*/ 76346 h 76369"/>
                      <a:gd name="connsiteX1" fmla="*/ 234363 w 234363"/>
                      <a:gd name="connsiteY1" fmla="*/ 0 h 76369"/>
                    </a:gdLst>
                    <a:ahLst/>
                    <a:cxnLst>
                      <a:cxn ang="0">
                        <a:pos x="connsiteX0" y="connsiteY0"/>
                      </a:cxn>
                      <a:cxn ang="0">
                        <a:pos x="connsiteX1" y="connsiteY1"/>
                      </a:cxn>
                    </a:cxnLst>
                    <a:rect l="l" t="t" r="r" b="b"/>
                    <a:pathLst>
                      <a:path w="234363" h="76369">
                        <a:moveTo>
                          <a:pt x="0" y="76346"/>
                        </a:moveTo>
                        <a:cubicBezTo>
                          <a:pt x="0" y="76346"/>
                          <a:pt x="138487" y="79896"/>
                          <a:pt x="234363"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44D481F6-1186-4D80-B4C6-B33ED2A2DA48}"/>
                      </a:ext>
                    </a:extLst>
                  </p:cNvPr>
                  <p:cNvSpPr/>
                  <p:nvPr/>
                </p:nvSpPr>
                <p:spPr>
                  <a:xfrm>
                    <a:off x="8123181" y="4282125"/>
                    <a:ext cx="223710" cy="95875"/>
                  </a:xfrm>
                  <a:custGeom>
                    <a:avLst/>
                    <a:gdLst>
                      <a:gd name="connsiteX0" fmla="*/ 0 w 223710"/>
                      <a:gd name="connsiteY0" fmla="*/ 95876 h 95875"/>
                      <a:gd name="connsiteX1" fmla="*/ 223710 w 223710"/>
                      <a:gd name="connsiteY1" fmla="*/ 0 h 95875"/>
                    </a:gdLst>
                    <a:ahLst/>
                    <a:cxnLst>
                      <a:cxn ang="0">
                        <a:pos x="connsiteX0" y="connsiteY0"/>
                      </a:cxn>
                      <a:cxn ang="0">
                        <a:pos x="connsiteX1" y="connsiteY1"/>
                      </a:cxn>
                    </a:cxnLst>
                    <a:rect l="l" t="t" r="r" b="b"/>
                    <a:pathLst>
                      <a:path w="223710" h="95875">
                        <a:moveTo>
                          <a:pt x="0" y="95876"/>
                        </a:moveTo>
                        <a:cubicBezTo>
                          <a:pt x="0" y="95876"/>
                          <a:pt x="140262" y="95876"/>
                          <a:pt x="223710"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34" name="Freeform: Shape 233">
                <a:extLst>
                  <a:ext uri="{FF2B5EF4-FFF2-40B4-BE49-F238E27FC236}">
                    <a16:creationId xmlns:a16="http://schemas.microsoft.com/office/drawing/2014/main" id="{4E3DF36E-732B-0555-DFF7-98B91350B39C}"/>
                  </a:ext>
                </a:extLst>
              </p:cNvPr>
              <p:cNvSpPr/>
              <p:nvPr/>
            </p:nvSpPr>
            <p:spPr>
              <a:xfrm>
                <a:off x="8938124" y="2795014"/>
                <a:ext cx="533760" cy="659842"/>
              </a:xfrm>
              <a:custGeom>
                <a:avLst/>
                <a:gdLst>
                  <a:gd name="connsiteX0" fmla="*/ 436767 w 533760"/>
                  <a:gd name="connsiteY0" fmla="*/ 34772 h 659842"/>
                  <a:gd name="connsiteX1" fmla="*/ 520215 w 533760"/>
                  <a:gd name="connsiteY1" fmla="*/ 389867 h 659842"/>
                  <a:gd name="connsiteX2" fmla="*/ 475828 w 533760"/>
                  <a:gd name="connsiteY2" fmla="*/ 659739 h 659842"/>
                  <a:gd name="connsiteX3" fmla="*/ 202405 w 533760"/>
                  <a:gd name="connsiteY3" fmla="*/ 599373 h 659842"/>
                  <a:gd name="connsiteX4" fmla="*/ 0 w 533760"/>
                  <a:gd name="connsiteY4" fmla="*/ 496395 h 659842"/>
                  <a:gd name="connsiteX5" fmla="*/ 184650 w 533760"/>
                  <a:gd name="connsiteY5" fmla="*/ 82709 h 659842"/>
                  <a:gd name="connsiteX6" fmla="*/ 436767 w 533760"/>
                  <a:gd name="connsiteY6" fmla="*/ 34772 h 65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760" h="659842">
                    <a:moveTo>
                      <a:pt x="436767" y="34772"/>
                    </a:moveTo>
                    <a:cubicBezTo>
                      <a:pt x="541520" y="91587"/>
                      <a:pt x="546847" y="222972"/>
                      <a:pt x="520215" y="389867"/>
                    </a:cubicBezTo>
                    <a:cubicBezTo>
                      <a:pt x="495358" y="544333"/>
                      <a:pt x="475828" y="659739"/>
                      <a:pt x="475828" y="659739"/>
                    </a:cubicBezTo>
                    <a:cubicBezTo>
                      <a:pt x="475828" y="659739"/>
                      <a:pt x="388830" y="665066"/>
                      <a:pt x="202405" y="599373"/>
                    </a:cubicBezTo>
                    <a:cubicBezTo>
                      <a:pt x="58591" y="547884"/>
                      <a:pt x="0" y="496395"/>
                      <a:pt x="0" y="496395"/>
                    </a:cubicBezTo>
                    <a:cubicBezTo>
                      <a:pt x="0" y="496395"/>
                      <a:pt x="79896" y="176810"/>
                      <a:pt x="184650" y="82709"/>
                    </a:cubicBezTo>
                    <a:cubicBezTo>
                      <a:pt x="289403" y="-11391"/>
                      <a:pt x="332014" y="-22043"/>
                      <a:pt x="436767" y="34772"/>
                    </a:cubicBez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5" name="Graphic 43">
              <a:extLst>
                <a:ext uri="{FF2B5EF4-FFF2-40B4-BE49-F238E27FC236}">
                  <a16:creationId xmlns:a16="http://schemas.microsoft.com/office/drawing/2014/main" id="{FFF013AC-B62D-DF4C-ED9B-556FF317BE1A}"/>
                </a:ext>
              </a:extLst>
            </p:cNvPr>
            <p:cNvGrpSpPr/>
            <p:nvPr/>
          </p:nvGrpSpPr>
          <p:grpSpPr>
            <a:xfrm>
              <a:off x="6497222" y="2398112"/>
              <a:ext cx="482758" cy="373408"/>
              <a:chOff x="6497222" y="2398112"/>
              <a:chExt cx="482758" cy="373408"/>
            </a:xfrm>
          </p:grpSpPr>
          <p:sp>
            <p:nvSpPr>
              <p:cNvPr id="236" name="Freeform: Shape 235">
                <a:extLst>
                  <a:ext uri="{FF2B5EF4-FFF2-40B4-BE49-F238E27FC236}">
                    <a16:creationId xmlns:a16="http://schemas.microsoft.com/office/drawing/2014/main" id="{EFBD6FE9-29AB-8161-F74C-D0EEF11E61DC}"/>
                  </a:ext>
                </a:extLst>
              </p:cNvPr>
              <p:cNvSpPr/>
              <p:nvPr/>
            </p:nvSpPr>
            <p:spPr>
              <a:xfrm>
                <a:off x="6497222" y="2398112"/>
                <a:ext cx="482758" cy="373408"/>
              </a:xfrm>
              <a:custGeom>
                <a:avLst/>
                <a:gdLst>
                  <a:gd name="connsiteX0" fmla="*/ 482553 w 482758"/>
                  <a:gd name="connsiteY0" fmla="*/ 193760 h 373408"/>
                  <a:gd name="connsiteX1" fmla="*/ 420411 w 482758"/>
                  <a:gd name="connsiteY1" fmla="*/ 33967 h 373408"/>
                  <a:gd name="connsiteX2" fmla="*/ 262394 w 482758"/>
                  <a:gd name="connsiteY2" fmla="*/ 3784 h 373408"/>
                  <a:gd name="connsiteX3" fmla="*/ 104376 w 482758"/>
                  <a:gd name="connsiteY3" fmla="*/ 16212 h 373408"/>
                  <a:gd name="connsiteX4" fmla="*/ 8501 w 482758"/>
                  <a:gd name="connsiteY4" fmla="*/ 243473 h 373408"/>
                  <a:gd name="connsiteX5" fmla="*/ 54663 w 482758"/>
                  <a:gd name="connsiteY5" fmla="*/ 325145 h 373408"/>
                  <a:gd name="connsiteX6" fmla="*/ 131008 w 482758"/>
                  <a:gd name="connsiteY6" fmla="*/ 334022 h 373408"/>
                  <a:gd name="connsiteX7" fmla="*/ 184273 w 482758"/>
                  <a:gd name="connsiteY7" fmla="*/ 360654 h 373408"/>
                  <a:gd name="connsiteX8" fmla="*/ 253516 w 482758"/>
                  <a:gd name="connsiteY8" fmla="*/ 350002 h 373408"/>
                  <a:gd name="connsiteX9" fmla="*/ 312107 w 482758"/>
                  <a:gd name="connsiteY9" fmla="*/ 373083 h 373408"/>
                  <a:gd name="connsiteX10" fmla="*/ 365371 w 482758"/>
                  <a:gd name="connsiteY10" fmla="*/ 350002 h 373408"/>
                  <a:gd name="connsiteX11" fmla="*/ 434615 w 482758"/>
                  <a:gd name="connsiteY11" fmla="*/ 335798 h 373408"/>
                  <a:gd name="connsiteX12" fmla="*/ 482553 w 482758"/>
                  <a:gd name="connsiteY12" fmla="*/ 193760 h 37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758" h="373408">
                    <a:moveTo>
                      <a:pt x="482553" y="193760"/>
                    </a:moveTo>
                    <a:cubicBezTo>
                      <a:pt x="482553" y="103210"/>
                      <a:pt x="489654" y="74803"/>
                      <a:pt x="420411" y="33967"/>
                    </a:cubicBezTo>
                    <a:cubicBezTo>
                      <a:pt x="386677" y="14437"/>
                      <a:pt x="312107" y="3784"/>
                      <a:pt x="262394" y="3784"/>
                    </a:cubicBezTo>
                    <a:cubicBezTo>
                      <a:pt x="210905" y="3784"/>
                      <a:pt x="168293" y="-10420"/>
                      <a:pt x="104376" y="16212"/>
                    </a:cubicBezTo>
                    <a:cubicBezTo>
                      <a:pt x="40459" y="41069"/>
                      <a:pt x="-23458" y="156475"/>
                      <a:pt x="8501" y="243473"/>
                    </a:cubicBezTo>
                    <a:cubicBezTo>
                      <a:pt x="19153" y="273656"/>
                      <a:pt x="26255" y="310941"/>
                      <a:pt x="54663" y="325145"/>
                    </a:cubicBezTo>
                    <a:cubicBezTo>
                      <a:pt x="74193" y="334022"/>
                      <a:pt x="131008" y="334022"/>
                      <a:pt x="131008" y="334022"/>
                    </a:cubicBezTo>
                    <a:cubicBezTo>
                      <a:pt x="131008" y="334022"/>
                      <a:pt x="141661" y="351777"/>
                      <a:pt x="184273" y="360654"/>
                    </a:cubicBezTo>
                    <a:cubicBezTo>
                      <a:pt x="225109" y="371307"/>
                      <a:pt x="253516" y="350002"/>
                      <a:pt x="253516" y="350002"/>
                    </a:cubicBezTo>
                    <a:cubicBezTo>
                      <a:pt x="253516" y="350002"/>
                      <a:pt x="273046" y="376634"/>
                      <a:pt x="312107" y="373083"/>
                    </a:cubicBezTo>
                    <a:cubicBezTo>
                      <a:pt x="349392" y="369532"/>
                      <a:pt x="365371" y="350002"/>
                      <a:pt x="365371" y="350002"/>
                    </a:cubicBezTo>
                    <a:cubicBezTo>
                      <a:pt x="365371" y="350002"/>
                      <a:pt x="418635" y="362430"/>
                      <a:pt x="434615" y="335798"/>
                    </a:cubicBezTo>
                    <a:cubicBezTo>
                      <a:pt x="454145" y="310941"/>
                      <a:pt x="482553" y="255901"/>
                      <a:pt x="482553" y="193760"/>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7" name="Graphic 43">
                <a:extLst>
                  <a:ext uri="{FF2B5EF4-FFF2-40B4-BE49-F238E27FC236}">
                    <a16:creationId xmlns:a16="http://schemas.microsoft.com/office/drawing/2014/main" id="{438BE556-4DCD-A167-E7B8-E132EBA086B9}"/>
                  </a:ext>
                </a:extLst>
              </p:cNvPr>
              <p:cNvGrpSpPr/>
              <p:nvPr/>
            </p:nvGrpSpPr>
            <p:grpSpPr>
              <a:xfrm>
                <a:off x="6586651" y="2513751"/>
                <a:ext cx="277717" cy="237913"/>
                <a:chOff x="6586651" y="2513751"/>
                <a:chExt cx="277717" cy="237913"/>
              </a:xfrm>
              <a:noFill/>
            </p:grpSpPr>
            <p:sp>
              <p:nvSpPr>
                <p:cNvPr id="238" name="Freeform: Shape 237">
                  <a:extLst>
                    <a:ext uri="{FF2B5EF4-FFF2-40B4-BE49-F238E27FC236}">
                      <a16:creationId xmlns:a16="http://schemas.microsoft.com/office/drawing/2014/main" id="{9FDAC4CB-230E-7CCA-DF16-371E4FC88C79}"/>
                    </a:ext>
                  </a:extLst>
                </p:cNvPr>
                <p:cNvSpPr/>
                <p:nvPr/>
              </p:nvSpPr>
              <p:spPr>
                <a:xfrm>
                  <a:off x="6586651" y="2513751"/>
                  <a:ext cx="39803" cy="214832"/>
                </a:xfrm>
                <a:custGeom>
                  <a:avLst/>
                  <a:gdLst>
                    <a:gd name="connsiteX0" fmla="*/ 39803 w 39803"/>
                    <a:gd name="connsiteY0" fmla="*/ 0 h 214832"/>
                    <a:gd name="connsiteX1" fmla="*/ 743 w 39803"/>
                    <a:gd name="connsiteY1" fmla="*/ 140263 h 214832"/>
                    <a:gd name="connsiteX2" fmla="*/ 39803 w 39803"/>
                    <a:gd name="connsiteY2" fmla="*/ 214833 h 214832"/>
                  </a:gdLst>
                  <a:ahLst/>
                  <a:cxnLst>
                    <a:cxn ang="0">
                      <a:pos x="connsiteX0" y="connsiteY0"/>
                    </a:cxn>
                    <a:cxn ang="0">
                      <a:pos x="connsiteX1" y="connsiteY1"/>
                    </a:cxn>
                    <a:cxn ang="0">
                      <a:pos x="connsiteX2" y="connsiteY2"/>
                    </a:cxn>
                  </a:cxnLst>
                  <a:rect l="l" t="t" r="r" b="b"/>
                  <a:pathLst>
                    <a:path w="39803" h="214832">
                      <a:moveTo>
                        <a:pt x="39803" y="0"/>
                      </a:moveTo>
                      <a:cubicBezTo>
                        <a:pt x="39803" y="0"/>
                        <a:pt x="-6359" y="76346"/>
                        <a:pt x="743" y="140263"/>
                      </a:cubicBezTo>
                      <a:cubicBezTo>
                        <a:pt x="4294" y="168670"/>
                        <a:pt x="20273" y="189976"/>
                        <a:pt x="39803" y="214833"/>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65C91DD0-26BC-5532-958C-353EE35C1B12}"/>
                    </a:ext>
                  </a:extLst>
                </p:cNvPr>
                <p:cNvSpPr/>
                <p:nvPr/>
              </p:nvSpPr>
              <p:spPr>
                <a:xfrm>
                  <a:off x="6707422" y="2533281"/>
                  <a:ext cx="43315" cy="214832"/>
                </a:xfrm>
                <a:custGeom>
                  <a:avLst/>
                  <a:gdLst>
                    <a:gd name="connsiteX0" fmla="*/ 22010 w 43315"/>
                    <a:gd name="connsiteY0" fmla="*/ 0 h 214832"/>
                    <a:gd name="connsiteX1" fmla="*/ 704 w 43315"/>
                    <a:gd name="connsiteY1" fmla="*/ 143814 h 214832"/>
                    <a:gd name="connsiteX2" fmla="*/ 43316 w 43315"/>
                    <a:gd name="connsiteY2" fmla="*/ 214833 h 214832"/>
                  </a:gdLst>
                  <a:ahLst/>
                  <a:cxnLst>
                    <a:cxn ang="0">
                      <a:pos x="connsiteX0" y="connsiteY0"/>
                    </a:cxn>
                    <a:cxn ang="0">
                      <a:pos x="connsiteX1" y="connsiteY1"/>
                    </a:cxn>
                    <a:cxn ang="0">
                      <a:pos x="connsiteX2" y="connsiteY2"/>
                    </a:cxn>
                  </a:cxnLst>
                  <a:rect l="l" t="t" r="r" b="b"/>
                  <a:pathLst>
                    <a:path w="43315" h="214832">
                      <a:moveTo>
                        <a:pt x="22010" y="0"/>
                      </a:moveTo>
                      <a:cubicBezTo>
                        <a:pt x="22010" y="0"/>
                        <a:pt x="-4622" y="78121"/>
                        <a:pt x="704" y="143814"/>
                      </a:cubicBezTo>
                      <a:cubicBezTo>
                        <a:pt x="2480" y="173997"/>
                        <a:pt x="43316" y="214833"/>
                        <a:pt x="43316" y="214833"/>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F5C29EBB-38F2-79FB-9042-D5DC93485F52}"/>
                    </a:ext>
                  </a:extLst>
                </p:cNvPr>
                <p:cNvSpPr/>
                <p:nvPr/>
              </p:nvSpPr>
              <p:spPr>
                <a:xfrm>
                  <a:off x="6835961" y="2545709"/>
                  <a:ext cx="28407" cy="205955"/>
                </a:xfrm>
                <a:custGeom>
                  <a:avLst/>
                  <a:gdLst>
                    <a:gd name="connsiteX0" fmla="*/ 28408 w 28407"/>
                    <a:gd name="connsiteY0" fmla="*/ 205955 h 205955"/>
                    <a:gd name="connsiteX1" fmla="*/ 28408 w 28407"/>
                    <a:gd name="connsiteY1" fmla="*/ 0 h 205955"/>
                  </a:gdLst>
                  <a:ahLst/>
                  <a:cxnLst>
                    <a:cxn ang="0">
                      <a:pos x="connsiteX0" y="connsiteY0"/>
                    </a:cxn>
                    <a:cxn ang="0">
                      <a:pos x="connsiteX1" y="connsiteY1"/>
                    </a:cxn>
                  </a:cxnLst>
                  <a:rect l="l" t="t" r="r" b="b"/>
                  <a:pathLst>
                    <a:path w="28407" h="205955">
                      <a:moveTo>
                        <a:pt x="28408" y="205955"/>
                      </a:moveTo>
                      <a:cubicBezTo>
                        <a:pt x="-35510" y="161568"/>
                        <a:pt x="28408" y="0"/>
                        <a:pt x="28408"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41" name="Graphic 43">
              <a:extLst>
                <a:ext uri="{FF2B5EF4-FFF2-40B4-BE49-F238E27FC236}">
                  <a16:creationId xmlns:a16="http://schemas.microsoft.com/office/drawing/2014/main" id="{1785583B-B310-41F1-7C1D-F65A2326E6EB}"/>
                </a:ext>
              </a:extLst>
            </p:cNvPr>
            <p:cNvGrpSpPr/>
            <p:nvPr/>
          </p:nvGrpSpPr>
          <p:grpSpPr>
            <a:xfrm>
              <a:off x="4462136" y="2454600"/>
              <a:ext cx="534917" cy="329057"/>
              <a:chOff x="4462136" y="2454600"/>
              <a:chExt cx="534917" cy="329057"/>
            </a:xfrm>
          </p:grpSpPr>
          <p:sp>
            <p:nvSpPr>
              <p:cNvPr id="242" name="Freeform: Shape 241">
                <a:extLst>
                  <a:ext uri="{FF2B5EF4-FFF2-40B4-BE49-F238E27FC236}">
                    <a16:creationId xmlns:a16="http://schemas.microsoft.com/office/drawing/2014/main" id="{669C86F1-1167-556D-C6AA-473BD7FF6E2B}"/>
                  </a:ext>
                </a:extLst>
              </p:cNvPr>
              <p:cNvSpPr/>
              <p:nvPr/>
            </p:nvSpPr>
            <p:spPr>
              <a:xfrm>
                <a:off x="4462136" y="2454600"/>
                <a:ext cx="534917" cy="329057"/>
              </a:xfrm>
              <a:custGeom>
                <a:avLst/>
                <a:gdLst>
                  <a:gd name="connsiteX0" fmla="*/ 495371 w 534917"/>
                  <a:gd name="connsiteY0" fmla="*/ 85783 h 329057"/>
                  <a:gd name="connsiteX1" fmla="*/ 399495 w 534917"/>
                  <a:gd name="connsiteY1" fmla="*/ 18315 h 329057"/>
                  <a:gd name="connsiteX2" fmla="*/ 310722 w 534917"/>
                  <a:gd name="connsiteY2" fmla="*/ 561 h 329057"/>
                  <a:gd name="connsiteX3" fmla="*/ 237927 w 534917"/>
                  <a:gd name="connsiteY3" fmla="*/ 12989 h 329057"/>
                  <a:gd name="connsiteX4" fmla="*/ 150929 w 534917"/>
                  <a:gd name="connsiteY4" fmla="*/ 21866 h 329057"/>
                  <a:gd name="connsiteX5" fmla="*/ 35523 w 534917"/>
                  <a:gd name="connsiteY5" fmla="*/ 66253 h 329057"/>
                  <a:gd name="connsiteX6" fmla="*/ 13 w 534917"/>
                  <a:gd name="connsiteY6" fmla="*/ 163904 h 329057"/>
                  <a:gd name="connsiteX7" fmla="*/ 55053 w 534917"/>
                  <a:gd name="connsiteY7" fmla="*/ 220720 h 329057"/>
                  <a:gd name="connsiteX8" fmla="*/ 156255 w 534917"/>
                  <a:gd name="connsiteY8" fmla="*/ 265106 h 329057"/>
                  <a:gd name="connsiteX9" fmla="*/ 149153 w 534917"/>
                  <a:gd name="connsiteY9" fmla="*/ 171006 h 329057"/>
                  <a:gd name="connsiteX10" fmla="*/ 232601 w 534917"/>
                  <a:gd name="connsiteY10" fmla="*/ 266882 h 329057"/>
                  <a:gd name="connsiteX11" fmla="*/ 284090 w 534917"/>
                  <a:gd name="connsiteY11" fmla="*/ 329024 h 329057"/>
                  <a:gd name="connsiteX12" fmla="*/ 328476 w 534917"/>
                  <a:gd name="connsiteY12" fmla="*/ 261555 h 329057"/>
                  <a:gd name="connsiteX13" fmla="*/ 379965 w 534917"/>
                  <a:gd name="connsiteY13" fmla="*/ 297065 h 329057"/>
                  <a:gd name="connsiteX14" fmla="*/ 422577 w 534917"/>
                  <a:gd name="connsiteY14" fmla="*/ 238474 h 329057"/>
                  <a:gd name="connsiteX15" fmla="*/ 477617 w 534917"/>
                  <a:gd name="connsiteY15" fmla="*/ 275759 h 329057"/>
                  <a:gd name="connsiteX16" fmla="*/ 511350 w 534917"/>
                  <a:gd name="connsiteY16" fmla="*/ 206516 h 329057"/>
                  <a:gd name="connsiteX17" fmla="*/ 532656 w 534917"/>
                  <a:gd name="connsiteY17" fmla="*/ 172782 h 329057"/>
                  <a:gd name="connsiteX18" fmla="*/ 495371 w 534917"/>
                  <a:gd name="connsiteY18" fmla="*/ 85783 h 32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4917" h="329057">
                    <a:moveTo>
                      <a:pt x="495371" y="85783"/>
                    </a:moveTo>
                    <a:cubicBezTo>
                      <a:pt x="459862" y="46723"/>
                      <a:pt x="435005" y="34295"/>
                      <a:pt x="399495" y="18315"/>
                    </a:cubicBezTo>
                    <a:cubicBezTo>
                      <a:pt x="381741" y="11213"/>
                      <a:pt x="346231" y="-2990"/>
                      <a:pt x="310722" y="561"/>
                    </a:cubicBezTo>
                    <a:cubicBezTo>
                      <a:pt x="275212" y="4111"/>
                      <a:pt x="261008" y="9438"/>
                      <a:pt x="237927" y="12989"/>
                    </a:cubicBezTo>
                    <a:cubicBezTo>
                      <a:pt x="205969" y="16540"/>
                      <a:pt x="188214" y="14764"/>
                      <a:pt x="150929" y="21866"/>
                    </a:cubicBezTo>
                    <a:cubicBezTo>
                      <a:pt x="113644" y="28968"/>
                      <a:pt x="72808" y="43172"/>
                      <a:pt x="35523" y="66253"/>
                    </a:cubicBezTo>
                    <a:cubicBezTo>
                      <a:pt x="-1762" y="89334"/>
                      <a:pt x="13" y="163904"/>
                      <a:pt x="13" y="163904"/>
                    </a:cubicBezTo>
                    <a:cubicBezTo>
                      <a:pt x="13" y="163904"/>
                      <a:pt x="21319" y="174557"/>
                      <a:pt x="55053" y="220720"/>
                    </a:cubicBezTo>
                    <a:cubicBezTo>
                      <a:pt x="88787" y="266882"/>
                      <a:pt x="111868" y="281086"/>
                      <a:pt x="156255" y="265106"/>
                    </a:cubicBezTo>
                    <a:cubicBezTo>
                      <a:pt x="200642" y="249127"/>
                      <a:pt x="149153" y="171006"/>
                      <a:pt x="149153" y="171006"/>
                    </a:cubicBezTo>
                    <a:cubicBezTo>
                      <a:pt x="191765" y="174557"/>
                      <a:pt x="225499" y="238474"/>
                      <a:pt x="232601" y="266882"/>
                    </a:cubicBezTo>
                    <a:cubicBezTo>
                      <a:pt x="239703" y="295290"/>
                      <a:pt x="241478" y="327248"/>
                      <a:pt x="284090" y="329024"/>
                    </a:cubicBezTo>
                    <a:cubicBezTo>
                      <a:pt x="326701" y="330799"/>
                      <a:pt x="328476" y="261555"/>
                      <a:pt x="328476" y="261555"/>
                    </a:cubicBezTo>
                    <a:cubicBezTo>
                      <a:pt x="328476" y="261555"/>
                      <a:pt x="333803" y="298840"/>
                      <a:pt x="379965" y="297065"/>
                    </a:cubicBezTo>
                    <a:cubicBezTo>
                      <a:pt x="427903" y="295290"/>
                      <a:pt x="422577" y="238474"/>
                      <a:pt x="422577" y="238474"/>
                    </a:cubicBezTo>
                    <a:cubicBezTo>
                      <a:pt x="422577" y="238474"/>
                      <a:pt x="433230" y="297065"/>
                      <a:pt x="477617" y="275759"/>
                    </a:cubicBezTo>
                    <a:cubicBezTo>
                      <a:pt x="522003" y="254454"/>
                      <a:pt x="511350" y="206516"/>
                      <a:pt x="511350" y="206516"/>
                    </a:cubicBezTo>
                    <a:cubicBezTo>
                      <a:pt x="511350" y="206516"/>
                      <a:pt x="525554" y="204740"/>
                      <a:pt x="532656" y="172782"/>
                    </a:cubicBezTo>
                    <a:cubicBezTo>
                      <a:pt x="539758" y="142599"/>
                      <a:pt x="530881" y="124844"/>
                      <a:pt x="495371" y="85783"/>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3" name="Graphic 43">
                <a:extLst>
                  <a:ext uri="{FF2B5EF4-FFF2-40B4-BE49-F238E27FC236}">
                    <a16:creationId xmlns:a16="http://schemas.microsoft.com/office/drawing/2014/main" id="{DCF64FF5-0440-829A-2EA6-8D423B3B68AE}"/>
                  </a:ext>
                </a:extLst>
              </p:cNvPr>
              <p:cNvGrpSpPr/>
              <p:nvPr/>
            </p:nvGrpSpPr>
            <p:grpSpPr>
              <a:xfrm>
                <a:off x="4657452" y="2506649"/>
                <a:ext cx="227260" cy="211281"/>
                <a:chOff x="4657452" y="2506649"/>
                <a:chExt cx="227260" cy="211281"/>
              </a:xfrm>
              <a:noFill/>
            </p:grpSpPr>
            <p:sp>
              <p:nvSpPr>
                <p:cNvPr id="244" name="Freeform: Shape 243">
                  <a:extLst>
                    <a:ext uri="{FF2B5EF4-FFF2-40B4-BE49-F238E27FC236}">
                      <a16:creationId xmlns:a16="http://schemas.microsoft.com/office/drawing/2014/main" id="{21E5C261-09CE-E7FD-3866-D7E50877B7F0}"/>
                    </a:ext>
                  </a:extLst>
                </p:cNvPr>
                <p:cNvSpPr/>
                <p:nvPr/>
              </p:nvSpPr>
              <p:spPr>
                <a:xfrm>
                  <a:off x="4657452" y="2533281"/>
                  <a:ext cx="133160" cy="184649"/>
                </a:xfrm>
                <a:custGeom>
                  <a:avLst/>
                  <a:gdLst>
                    <a:gd name="connsiteX0" fmla="*/ 0 w 133160"/>
                    <a:gd name="connsiteY0" fmla="*/ 0 h 184649"/>
                    <a:gd name="connsiteX1" fmla="*/ 95876 w 133160"/>
                    <a:gd name="connsiteY1" fmla="*/ 83447 h 184649"/>
                    <a:gd name="connsiteX2" fmla="*/ 133161 w 133160"/>
                    <a:gd name="connsiteY2" fmla="*/ 184649 h 184649"/>
                  </a:gdLst>
                  <a:ahLst/>
                  <a:cxnLst>
                    <a:cxn ang="0">
                      <a:pos x="connsiteX0" y="connsiteY0"/>
                    </a:cxn>
                    <a:cxn ang="0">
                      <a:pos x="connsiteX1" y="connsiteY1"/>
                    </a:cxn>
                    <a:cxn ang="0">
                      <a:pos x="connsiteX2" y="connsiteY2"/>
                    </a:cxn>
                  </a:cxnLst>
                  <a:rect l="l" t="t" r="r" b="b"/>
                  <a:pathLst>
                    <a:path w="133160" h="184649">
                      <a:moveTo>
                        <a:pt x="0" y="0"/>
                      </a:moveTo>
                      <a:cubicBezTo>
                        <a:pt x="0" y="0"/>
                        <a:pt x="72795" y="46162"/>
                        <a:pt x="95876" y="83447"/>
                      </a:cubicBezTo>
                      <a:cubicBezTo>
                        <a:pt x="118957" y="122508"/>
                        <a:pt x="133161" y="184649"/>
                        <a:pt x="133161" y="184649"/>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B4EDD15E-2C42-3225-D4EB-B01CF8EF8BF0}"/>
                    </a:ext>
                  </a:extLst>
                </p:cNvPr>
                <p:cNvSpPr/>
                <p:nvPr/>
              </p:nvSpPr>
              <p:spPr>
                <a:xfrm>
                  <a:off x="4769307" y="2506649"/>
                  <a:ext cx="115405" cy="189975"/>
                </a:xfrm>
                <a:custGeom>
                  <a:avLst/>
                  <a:gdLst>
                    <a:gd name="connsiteX0" fmla="*/ 0 w 115405"/>
                    <a:gd name="connsiteY0" fmla="*/ 0 h 189975"/>
                    <a:gd name="connsiteX1" fmla="*/ 78121 w 115405"/>
                    <a:gd name="connsiteY1" fmla="*/ 88774 h 189975"/>
                    <a:gd name="connsiteX2" fmla="*/ 115406 w 115405"/>
                    <a:gd name="connsiteY2" fmla="*/ 189976 h 189975"/>
                  </a:gdLst>
                  <a:ahLst/>
                  <a:cxnLst>
                    <a:cxn ang="0">
                      <a:pos x="connsiteX0" y="connsiteY0"/>
                    </a:cxn>
                    <a:cxn ang="0">
                      <a:pos x="connsiteX1" y="connsiteY1"/>
                    </a:cxn>
                    <a:cxn ang="0">
                      <a:pos x="connsiteX2" y="connsiteY2"/>
                    </a:cxn>
                  </a:cxnLst>
                  <a:rect l="l" t="t" r="r" b="b"/>
                  <a:pathLst>
                    <a:path w="115405" h="189975">
                      <a:moveTo>
                        <a:pt x="0" y="0"/>
                      </a:moveTo>
                      <a:cubicBezTo>
                        <a:pt x="0" y="0"/>
                        <a:pt x="55040" y="49713"/>
                        <a:pt x="78121" y="88774"/>
                      </a:cubicBezTo>
                      <a:cubicBezTo>
                        <a:pt x="101202" y="127834"/>
                        <a:pt x="115406" y="189976"/>
                        <a:pt x="115406" y="189976"/>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6" name="Freeform: Shape 245">
                <a:extLst>
                  <a:ext uri="{FF2B5EF4-FFF2-40B4-BE49-F238E27FC236}">
                    <a16:creationId xmlns:a16="http://schemas.microsoft.com/office/drawing/2014/main" id="{21815F19-6B2B-561D-5521-39E6393C74DD}"/>
                  </a:ext>
                </a:extLst>
              </p:cNvPr>
              <p:cNvSpPr/>
              <p:nvPr/>
            </p:nvSpPr>
            <p:spPr>
              <a:xfrm>
                <a:off x="4866958" y="2506649"/>
                <a:ext cx="95875" cy="140262"/>
              </a:xfrm>
              <a:custGeom>
                <a:avLst/>
                <a:gdLst>
                  <a:gd name="connsiteX0" fmla="*/ 95876 w 95875"/>
                  <a:gd name="connsiteY0" fmla="*/ 140262 h 140262"/>
                  <a:gd name="connsiteX1" fmla="*/ 0 w 95875"/>
                  <a:gd name="connsiteY1" fmla="*/ 0 h 140262"/>
                </a:gdLst>
                <a:ahLst/>
                <a:cxnLst>
                  <a:cxn ang="0">
                    <a:pos x="connsiteX0" y="connsiteY0"/>
                  </a:cxn>
                  <a:cxn ang="0">
                    <a:pos x="connsiteX1" y="connsiteY1"/>
                  </a:cxn>
                </a:cxnLst>
                <a:rect l="l" t="t" r="r" b="b"/>
                <a:pathLst>
                  <a:path w="95875" h="140262">
                    <a:moveTo>
                      <a:pt x="95876" y="140262"/>
                    </a:moveTo>
                    <a:cubicBezTo>
                      <a:pt x="95876" y="140262"/>
                      <a:pt x="72795" y="44387"/>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7" name="Graphic 43">
              <a:extLst>
                <a:ext uri="{FF2B5EF4-FFF2-40B4-BE49-F238E27FC236}">
                  <a16:creationId xmlns:a16="http://schemas.microsoft.com/office/drawing/2014/main" id="{B0F8758E-6633-EE4F-DA07-53FA1776D6FF}"/>
                </a:ext>
              </a:extLst>
            </p:cNvPr>
            <p:cNvGrpSpPr/>
            <p:nvPr/>
          </p:nvGrpSpPr>
          <p:grpSpPr>
            <a:xfrm>
              <a:off x="2990091" y="2791596"/>
              <a:ext cx="1305953" cy="1693522"/>
              <a:chOff x="2990091" y="2791596"/>
              <a:chExt cx="1305953" cy="1693522"/>
            </a:xfrm>
          </p:grpSpPr>
          <p:grpSp>
            <p:nvGrpSpPr>
              <p:cNvPr id="248" name="Graphic 43">
                <a:extLst>
                  <a:ext uri="{FF2B5EF4-FFF2-40B4-BE49-F238E27FC236}">
                    <a16:creationId xmlns:a16="http://schemas.microsoft.com/office/drawing/2014/main" id="{709CF2D3-A692-81A5-E1D1-A5D55154E750}"/>
                  </a:ext>
                </a:extLst>
              </p:cNvPr>
              <p:cNvGrpSpPr/>
              <p:nvPr/>
            </p:nvGrpSpPr>
            <p:grpSpPr>
              <a:xfrm>
                <a:off x="3063075" y="3138718"/>
                <a:ext cx="1232969" cy="1346400"/>
                <a:chOff x="3063075" y="3138718"/>
                <a:chExt cx="1232969" cy="1346400"/>
              </a:xfrm>
            </p:grpSpPr>
            <p:grpSp>
              <p:nvGrpSpPr>
                <p:cNvPr id="249" name="Graphic 43">
                  <a:extLst>
                    <a:ext uri="{FF2B5EF4-FFF2-40B4-BE49-F238E27FC236}">
                      <a16:creationId xmlns:a16="http://schemas.microsoft.com/office/drawing/2014/main" id="{FB19BDE1-5580-1A65-EA8E-BAD069273B45}"/>
                    </a:ext>
                  </a:extLst>
                </p:cNvPr>
                <p:cNvGrpSpPr/>
                <p:nvPr/>
              </p:nvGrpSpPr>
              <p:grpSpPr>
                <a:xfrm>
                  <a:off x="3805807" y="4014028"/>
                  <a:ext cx="490237" cy="471091"/>
                  <a:chOff x="3805807" y="4014028"/>
                  <a:chExt cx="490237" cy="471091"/>
                </a:xfrm>
              </p:grpSpPr>
              <p:sp>
                <p:nvSpPr>
                  <p:cNvPr id="250" name="Freeform: Shape 249">
                    <a:extLst>
                      <a:ext uri="{FF2B5EF4-FFF2-40B4-BE49-F238E27FC236}">
                        <a16:creationId xmlns:a16="http://schemas.microsoft.com/office/drawing/2014/main" id="{A87C5FA7-14FF-15F2-C58C-E9B43A038B3F}"/>
                      </a:ext>
                    </a:extLst>
                  </p:cNvPr>
                  <p:cNvSpPr/>
                  <p:nvPr/>
                </p:nvSpPr>
                <p:spPr>
                  <a:xfrm>
                    <a:off x="3805807" y="4014028"/>
                    <a:ext cx="490237" cy="471091"/>
                  </a:xfrm>
                  <a:custGeom>
                    <a:avLst/>
                    <a:gdLst>
                      <a:gd name="connsiteX0" fmla="*/ 49130 w 490237"/>
                      <a:gd name="connsiteY0" fmla="*/ 53264 h 471091"/>
                      <a:gd name="connsiteX1" fmla="*/ 169863 w 490237"/>
                      <a:gd name="connsiteY1" fmla="*/ 0 h 471091"/>
                      <a:gd name="connsiteX2" fmla="*/ 224902 w 490237"/>
                      <a:gd name="connsiteY2" fmla="*/ 92325 h 471091"/>
                      <a:gd name="connsiteX3" fmla="*/ 340308 w 490237"/>
                      <a:gd name="connsiteY3" fmla="*/ 133161 h 471091"/>
                      <a:gd name="connsiteX4" fmla="*/ 411327 w 490237"/>
                      <a:gd name="connsiteY4" fmla="*/ 122508 h 471091"/>
                      <a:gd name="connsiteX5" fmla="*/ 468143 w 490237"/>
                      <a:gd name="connsiteY5" fmla="*/ 113631 h 471091"/>
                      <a:gd name="connsiteX6" fmla="*/ 484122 w 490237"/>
                      <a:gd name="connsiteY6" fmla="*/ 175772 h 471091"/>
                      <a:gd name="connsiteX7" fmla="*/ 464592 w 490237"/>
                      <a:gd name="connsiteY7" fmla="*/ 198853 h 471091"/>
                      <a:gd name="connsiteX8" fmla="*/ 469918 w 490237"/>
                      <a:gd name="connsiteY8" fmla="*/ 202404 h 471091"/>
                      <a:gd name="connsiteX9" fmla="*/ 473469 w 490237"/>
                      <a:gd name="connsiteY9" fmla="*/ 287627 h 471091"/>
                      <a:gd name="connsiteX10" fmla="*/ 445061 w 490237"/>
                      <a:gd name="connsiteY10" fmla="*/ 316035 h 471091"/>
                      <a:gd name="connsiteX11" fmla="*/ 445061 w 490237"/>
                      <a:gd name="connsiteY11" fmla="*/ 316035 h 471091"/>
                      <a:gd name="connsiteX12" fmla="*/ 455714 w 490237"/>
                      <a:gd name="connsiteY12" fmla="*/ 367523 h 471091"/>
                      <a:gd name="connsiteX13" fmla="*/ 406001 w 490237"/>
                      <a:gd name="connsiteY13" fmla="*/ 419012 h 471091"/>
                      <a:gd name="connsiteX14" fmla="*/ 404225 w 490237"/>
                      <a:gd name="connsiteY14" fmla="*/ 424339 h 471091"/>
                      <a:gd name="connsiteX15" fmla="*/ 230229 w 490237"/>
                      <a:gd name="connsiteY15" fmla="*/ 470501 h 471091"/>
                      <a:gd name="connsiteX16" fmla="*/ 17172 w 490237"/>
                      <a:gd name="connsiteY16" fmla="*/ 317810 h 471091"/>
                      <a:gd name="connsiteX17" fmla="*/ 49130 w 490237"/>
                      <a:gd name="connsiteY17" fmla="*/ 53264 h 47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0237" h="471091">
                        <a:moveTo>
                          <a:pt x="49130" y="53264"/>
                        </a:moveTo>
                        <a:cubicBezTo>
                          <a:pt x="79313" y="23081"/>
                          <a:pt x="169863" y="0"/>
                          <a:pt x="169863" y="0"/>
                        </a:cubicBezTo>
                        <a:cubicBezTo>
                          <a:pt x="169863" y="0"/>
                          <a:pt x="191168" y="65693"/>
                          <a:pt x="224902" y="92325"/>
                        </a:cubicBezTo>
                        <a:cubicBezTo>
                          <a:pt x="258637" y="117182"/>
                          <a:pt x="274616" y="122508"/>
                          <a:pt x="340308" y="133161"/>
                        </a:cubicBezTo>
                        <a:cubicBezTo>
                          <a:pt x="370491" y="138487"/>
                          <a:pt x="398899" y="134936"/>
                          <a:pt x="411327" y="122508"/>
                        </a:cubicBezTo>
                        <a:cubicBezTo>
                          <a:pt x="425531" y="108304"/>
                          <a:pt x="448612" y="101202"/>
                          <a:pt x="468143" y="113631"/>
                        </a:cubicBezTo>
                        <a:cubicBezTo>
                          <a:pt x="489448" y="126059"/>
                          <a:pt x="496550" y="154466"/>
                          <a:pt x="484122" y="175772"/>
                        </a:cubicBezTo>
                        <a:cubicBezTo>
                          <a:pt x="478795" y="184650"/>
                          <a:pt x="471694" y="191751"/>
                          <a:pt x="464592" y="198853"/>
                        </a:cubicBezTo>
                        <a:cubicBezTo>
                          <a:pt x="466367" y="200629"/>
                          <a:pt x="468143" y="200629"/>
                          <a:pt x="469918" y="202404"/>
                        </a:cubicBezTo>
                        <a:cubicBezTo>
                          <a:pt x="492999" y="223710"/>
                          <a:pt x="487673" y="262770"/>
                          <a:pt x="473469" y="287627"/>
                        </a:cubicBezTo>
                        <a:cubicBezTo>
                          <a:pt x="466367" y="300056"/>
                          <a:pt x="457490" y="308933"/>
                          <a:pt x="445061" y="316035"/>
                        </a:cubicBezTo>
                        <a:cubicBezTo>
                          <a:pt x="445061" y="316035"/>
                          <a:pt x="445061" y="316035"/>
                          <a:pt x="445061" y="316035"/>
                        </a:cubicBezTo>
                        <a:cubicBezTo>
                          <a:pt x="455714" y="330239"/>
                          <a:pt x="459265" y="347993"/>
                          <a:pt x="455714" y="367523"/>
                        </a:cubicBezTo>
                        <a:cubicBezTo>
                          <a:pt x="452163" y="390605"/>
                          <a:pt x="429082" y="410135"/>
                          <a:pt x="406001" y="419012"/>
                        </a:cubicBezTo>
                        <a:cubicBezTo>
                          <a:pt x="406001" y="420788"/>
                          <a:pt x="404225" y="422563"/>
                          <a:pt x="404225" y="424339"/>
                        </a:cubicBezTo>
                        <a:cubicBezTo>
                          <a:pt x="393573" y="443869"/>
                          <a:pt x="315452" y="475828"/>
                          <a:pt x="230229" y="470501"/>
                        </a:cubicBezTo>
                        <a:cubicBezTo>
                          <a:pt x="118374" y="463399"/>
                          <a:pt x="17172" y="317810"/>
                          <a:pt x="17172" y="317810"/>
                        </a:cubicBezTo>
                        <a:cubicBezTo>
                          <a:pt x="17172" y="317810"/>
                          <a:pt x="-37868" y="140263"/>
                          <a:pt x="49130" y="53264"/>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A40083D3-C757-C516-B738-7815A5C7F7BC}"/>
                      </a:ext>
                    </a:extLst>
                  </p:cNvPr>
                  <p:cNvSpPr/>
                  <p:nvPr/>
                </p:nvSpPr>
                <p:spPr>
                  <a:xfrm>
                    <a:off x="4089300" y="4207555"/>
                    <a:ext cx="172221" cy="35186"/>
                  </a:xfrm>
                  <a:custGeom>
                    <a:avLst/>
                    <a:gdLst>
                      <a:gd name="connsiteX0" fmla="*/ 172221 w 172221"/>
                      <a:gd name="connsiteY0" fmla="*/ 1775 h 35186"/>
                      <a:gd name="connsiteX1" fmla="*/ 0 w 172221"/>
                      <a:gd name="connsiteY1" fmla="*/ 0 h 35186"/>
                    </a:gdLst>
                    <a:ahLst/>
                    <a:cxnLst>
                      <a:cxn ang="0">
                        <a:pos x="connsiteX0" y="connsiteY0"/>
                      </a:cxn>
                      <a:cxn ang="0">
                        <a:pos x="connsiteX1" y="connsiteY1"/>
                      </a:cxn>
                    </a:cxnLst>
                    <a:rect l="l" t="t" r="r" b="b"/>
                    <a:pathLst>
                      <a:path w="172221" h="35186">
                        <a:moveTo>
                          <a:pt x="172221" y="1775"/>
                        </a:moveTo>
                        <a:cubicBezTo>
                          <a:pt x="172221" y="1775"/>
                          <a:pt x="138487" y="78121"/>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3DC9D78D-B027-8E4D-51F6-65F3D41513EE}"/>
                      </a:ext>
                    </a:extLst>
                  </p:cNvPr>
                  <p:cNvSpPr/>
                  <p:nvPr/>
                </p:nvSpPr>
                <p:spPr>
                  <a:xfrm>
                    <a:off x="4066219" y="4296328"/>
                    <a:ext cx="188200" cy="38399"/>
                  </a:xfrm>
                  <a:custGeom>
                    <a:avLst/>
                    <a:gdLst>
                      <a:gd name="connsiteX0" fmla="*/ 188200 w 188200"/>
                      <a:gd name="connsiteY0" fmla="*/ 30183 h 38399"/>
                      <a:gd name="connsiteX1" fmla="*/ 0 w 188200"/>
                      <a:gd name="connsiteY1" fmla="*/ 0 h 38399"/>
                    </a:gdLst>
                    <a:ahLst/>
                    <a:cxnLst>
                      <a:cxn ang="0">
                        <a:pos x="connsiteX0" y="connsiteY0"/>
                      </a:cxn>
                      <a:cxn ang="0">
                        <a:pos x="connsiteX1" y="connsiteY1"/>
                      </a:cxn>
                    </a:cxnLst>
                    <a:rect l="l" t="t" r="r" b="b"/>
                    <a:pathLst>
                      <a:path w="188200" h="38399">
                        <a:moveTo>
                          <a:pt x="188200" y="30183"/>
                        </a:moveTo>
                        <a:cubicBezTo>
                          <a:pt x="188200" y="30183"/>
                          <a:pt x="106529" y="62142"/>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A08FEC6-1BD6-EECC-61DC-7E0C2092A3F8}"/>
                      </a:ext>
                    </a:extLst>
                  </p:cNvPr>
                  <p:cNvSpPr/>
                  <p:nvPr/>
                </p:nvSpPr>
                <p:spPr>
                  <a:xfrm>
                    <a:off x="4034260" y="4379776"/>
                    <a:ext cx="181098" cy="55304"/>
                  </a:xfrm>
                  <a:custGeom>
                    <a:avLst/>
                    <a:gdLst>
                      <a:gd name="connsiteX0" fmla="*/ 181099 w 181098"/>
                      <a:gd name="connsiteY0" fmla="*/ 49713 h 55304"/>
                      <a:gd name="connsiteX1" fmla="*/ 0 w 181098"/>
                      <a:gd name="connsiteY1" fmla="*/ 0 h 55304"/>
                    </a:gdLst>
                    <a:ahLst/>
                    <a:cxnLst>
                      <a:cxn ang="0">
                        <a:pos x="connsiteX0" y="connsiteY0"/>
                      </a:cxn>
                      <a:cxn ang="0">
                        <a:pos x="connsiteX1" y="connsiteY1"/>
                      </a:cxn>
                    </a:cxnLst>
                    <a:rect l="l" t="t" r="r" b="b"/>
                    <a:pathLst>
                      <a:path w="181098" h="55304">
                        <a:moveTo>
                          <a:pt x="181099" y="49713"/>
                        </a:moveTo>
                        <a:cubicBezTo>
                          <a:pt x="181099" y="49713"/>
                          <a:pt x="97651" y="79896"/>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4" name="Freeform: Shape 253">
                  <a:extLst>
                    <a:ext uri="{FF2B5EF4-FFF2-40B4-BE49-F238E27FC236}">
                      <a16:creationId xmlns:a16="http://schemas.microsoft.com/office/drawing/2014/main" id="{08236FEF-E69C-55A2-5E94-DC03989D1ADD}"/>
                    </a:ext>
                  </a:extLst>
                </p:cNvPr>
                <p:cNvSpPr/>
                <p:nvPr/>
              </p:nvSpPr>
              <p:spPr>
                <a:xfrm>
                  <a:off x="3063075" y="3138718"/>
                  <a:ext cx="866432" cy="1186017"/>
                </a:xfrm>
                <a:custGeom>
                  <a:avLst/>
                  <a:gdLst>
                    <a:gd name="connsiteX0" fmla="*/ 0 w 866432"/>
                    <a:gd name="connsiteY0" fmla="*/ 154467 h 1186017"/>
                    <a:gd name="connsiteX1" fmla="*/ 158017 w 866432"/>
                    <a:gd name="connsiteY1" fmla="*/ 711966 h 1186017"/>
                    <a:gd name="connsiteX2" fmla="*/ 481154 w 866432"/>
                    <a:gd name="connsiteY2" fmla="*/ 1065285 h 1186017"/>
                    <a:gd name="connsiteX3" fmla="*/ 820270 w 866432"/>
                    <a:gd name="connsiteY3" fmla="*/ 1186018 h 1186017"/>
                    <a:gd name="connsiteX4" fmla="*/ 866432 w 866432"/>
                    <a:gd name="connsiteY4" fmla="*/ 916146 h 1186017"/>
                    <a:gd name="connsiteX5" fmla="*/ 658702 w 866432"/>
                    <a:gd name="connsiteY5" fmla="*/ 680007 h 1186017"/>
                    <a:gd name="connsiteX6" fmla="*/ 506011 w 866432"/>
                    <a:gd name="connsiteY6" fmla="*/ 500684 h 1186017"/>
                    <a:gd name="connsiteX7" fmla="*/ 360422 w 866432"/>
                    <a:gd name="connsiteY7" fmla="*/ 0 h 1186017"/>
                    <a:gd name="connsiteX8" fmla="*/ 0 w 866432"/>
                    <a:gd name="connsiteY8" fmla="*/ 154467 h 118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32" h="1186017">
                      <a:moveTo>
                        <a:pt x="0" y="154467"/>
                      </a:moveTo>
                      <a:cubicBezTo>
                        <a:pt x="0" y="154467"/>
                        <a:pt x="83447" y="546847"/>
                        <a:pt x="158017" y="711966"/>
                      </a:cubicBezTo>
                      <a:cubicBezTo>
                        <a:pt x="230812" y="877085"/>
                        <a:pt x="324912" y="988940"/>
                        <a:pt x="481154" y="1065285"/>
                      </a:cubicBezTo>
                      <a:cubicBezTo>
                        <a:pt x="637396" y="1141631"/>
                        <a:pt x="820270" y="1186018"/>
                        <a:pt x="820270" y="1186018"/>
                      </a:cubicBezTo>
                      <a:lnTo>
                        <a:pt x="866432" y="916146"/>
                      </a:lnTo>
                      <a:cubicBezTo>
                        <a:pt x="866432" y="916146"/>
                        <a:pt x="735047" y="756353"/>
                        <a:pt x="658702" y="680007"/>
                      </a:cubicBezTo>
                      <a:cubicBezTo>
                        <a:pt x="582356" y="603662"/>
                        <a:pt x="506011" y="500684"/>
                        <a:pt x="506011" y="500684"/>
                      </a:cubicBezTo>
                      <a:lnTo>
                        <a:pt x="360422" y="0"/>
                      </a:lnTo>
                      <a:lnTo>
                        <a:pt x="0" y="154467"/>
                      </a:ln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5" name="Freeform: Shape 254">
                <a:extLst>
                  <a:ext uri="{FF2B5EF4-FFF2-40B4-BE49-F238E27FC236}">
                    <a16:creationId xmlns:a16="http://schemas.microsoft.com/office/drawing/2014/main" id="{A45132F5-C988-61BD-F2C5-6F28E2DEA517}"/>
                  </a:ext>
                </a:extLst>
              </p:cNvPr>
              <p:cNvSpPr/>
              <p:nvPr/>
            </p:nvSpPr>
            <p:spPr>
              <a:xfrm>
                <a:off x="2990091" y="2791596"/>
                <a:ext cx="557689" cy="699231"/>
              </a:xfrm>
              <a:custGeom>
                <a:avLst/>
                <a:gdLst>
                  <a:gd name="connsiteX0" fmla="*/ 527506 w 557689"/>
                  <a:gd name="connsiteY0" fmla="*/ 300960 h 699231"/>
                  <a:gd name="connsiteX1" fmla="*/ 316224 w 557689"/>
                  <a:gd name="connsiteY1" fmla="*/ 8006 h 699231"/>
                  <a:gd name="connsiteX2" fmla="*/ 7292 w 557689"/>
                  <a:gd name="connsiteY2" fmla="*/ 222839 h 699231"/>
                  <a:gd name="connsiteX3" fmla="*/ 58780 w 557689"/>
                  <a:gd name="connsiteY3" fmla="*/ 677361 h 699231"/>
                  <a:gd name="connsiteX4" fmla="*/ 326877 w 557689"/>
                  <a:gd name="connsiteY4" fmla="*/ 686238 h 699231"/>
                  <a:gd name="connsiteX5" fmla="*/ 557689 w 557689"/>
                  <a:gd name="connsiteY5" fmla="*/ 583260 h 699231"/>
                  <a:gd name="connsiteX6" fmla="*/ 527506 w 557689"/>
                  <a:gd name="connsiteY6" fmla="*/ 300960 h 69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689" h="699231">
                    <a:moveTo>
                      <a:pt x="527506" y="300960"/>
                    </a:moveTo>
                    <a:cubicBezTo>
                      <a:pt x="522180" y="208635"/>
                      <a:pt x="474242" y="45291"/>
                      <a:pt x="316224" y="8006"/>
                    </a:cubicBezTo>
                    <a:cubicBezTo>
                      <a:pt x="177737" y="-23952"/>
                      <a:pt x="53454" y="38189"/>
                      <a:pt x="7292" y="222839"/>
                    </a:cubicBezTo>
                    <a:cubicBezTo>
                      <a:pt x="-24667" y="347122"/>
                      <a:pt x="58780" y="677361"/>
                      <a:pt x="58780" y="677361"/>
                    </a:cubicBezTo>
                    <a:cubicBezTo>
                      <a:pt x="58780" y="677361"/>
                      <a:pt x="144003" y="719972"/>
                      <a:pt x="326877" y="686238"/>
                    </a:cubicBezTo>
                    <a:cubicBezTo>
                      <a:pt x="511527" y="652504"/>
                      <a:pt x="557689" y="583260"/>
                      <a:pt x="557689" y="583260"/>
                    </a:cubicBezTo>
                    <a:cubicBezTo>
                      <a:pt x="557689" y="583260"/>
                      <a:pt x="531057" y="364877"/>
                      <a:pt x="527506" y="300960"/>
                    </a:cubicBezTo>
                    <a:close/>
                  </a:path>
                </a:pathLst>
              </a:custGeom>
              <a:solidFill>
                <a:srgbClr val="B613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 name="Picture 1">
            <a:extLst>
              <a:ext uri="{FF2B5EF4-FFF2-40B4-BE49-F238E27FC236}">
                <a16:creationId xmlns:a16="http://schemas.microsoft.com/office/drawing/2014/main" id="{55DB1CB2-CCD8-BBF0-C548-F37E4668C7EB}"/>
              </a:ext>
            </a:extLst>
          </p:cNvPr>
          <p:cNvPicPr>
            <a:picLocks noChangeAspect="1"/>
          </p:cNvPicPr>
          <p:nvPr/>
        </p:nvPicPr>
        <p:blipFill>
          <a:blip r:embed="rId2"/>
          <a:stretch>
            <a:fillRect/>
          </a:stretch>
        </p:blipFill>
        <p:spPr>
          <a:xfrm>
            <a:off x="4003363" y="2737371"/>
            <a:ext cx="4261473" cy="2621507"/>
          </a:xfrm>
          <a:prstGeom prst="rect">
            <a:avLst/>
          </a:prstGeom>
        </p:spPr>
      </p:pic>
    </p:spTree>
    <p:extLst>
      <p:ext uri="{BB962C8B-B14F-4D97-AF65-F5344CB8AC3E}">
        <p14:creationId xmlns:p14="http://schemas.microsoft.com/office/powerpoint/2010/main" val="1975241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7EEBF05-4E5E-8A07-89C4-DAC7D90E2780}"/>
              </a:ext>
            </a:extLst>
          </p:cNvPr>
          <p:cNvSpPr/>
          <p:nvPr/>
        </p:nvSpPr>
        <p:spPr>
          <a:xfrm>
            <a:off x="255799" y="1606645"/>
            <a:ext cx="11781453" cy="509451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ln>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457200" lvl="0" algn="just">
              <a:spcBef>
                <a:spcPts val="1200"/>
              </a:spcBef>
            </a:pPr>
            <a:endParaRPr lang="vi-VN" sz="2000" b="1" dirty="0">
              <a:solidFill>
                <a:prstClr val="black"/>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15E4BA9-C748-9524-F98E-3F404791F63F}"/>
              </a:ext>
            </a:extLst>
          </p:cNvPr>
          <p:cNvPicPr>
            <a:picLocks noChangeAspect="1"/>
          </p:cNvPicPr>
          <p:nvPr/>
        </p:nvPicPr>
        <p:blipFill>
          <a:blip r:embed="rId2"/>
          <a:stretch>
            <a:fillRect/>
          </a:stretch>
        </p:blipFill>
        <p:spPr>
          <a:xfrm>
            <a:off x="1762902" y="123005"/>
            <a:ext cx="8437595" cy="1335140"/>
          </a:xfrm>
          <a:prstGeom prst="rect">
            <a:avLst/>
          </a:prstGeom>
        </p:spPr>
      </p:pic>
      <p:sp>
        <p:nvSpPr>
          <p:cNvPr id="4" name="TextBox 3">
            <a:extLst>
              <a:ext uri="{FF2B5EF4-FFF2-40B4-BE49-F238E27FC236}">
                <a16:creationId xmlns:a16="http://schemas.microsoft.com/office/drawing/2014/main" id="{2E956158-6F78-9782-5F5B-20DB3F959C4E}"/>
              </a:ext>
            </a:extLst>
          </p:cNvPr>
          <p:cNvSpPr txBox="1"/>
          <p:nvPr/>
        </p:nvSpPr>
        <p:spPr>
          <a:xfrm>
            <a:off x="114300" y="1752600"/>
            <a:ext cx="11791950" cy="5355312"/>
          </a:xfrm>
          <a:prstGeom prst="rect">
            <a:avLst/>
          </a:prstGeom>
          <a:noFill/>
        </p:spPr>
        <p:txBody>
          <a:bodyPr wrap="square" rtlCol="0">
            <a:spAutoFit/>
          </a:bodyPr>
          <a:lstStyle/>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Đọc đúng từ ngữ, câu, đoạn và toàn bộ câu chuyện Vệt phấn trên mặt bàn.</a:t>
            </a:r>
          </a:p>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Biết đọc diễn cảm phù hợp với lời miêu tả tâm trạng của mỗi nhân vật trong câu chuyện. </a:t>
            </a:r>
          </a:p>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Nhận biết được sự việc xảy ra trong câu chuyện gắn với thời gian và địa điểm cụ thể;</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hiểu được suy nghĩ,</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c</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ảm xúc của nhân vật thể hiện qua hình dáng</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điệu bộ</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hành động.</a:t>
            </a:r>
          </a:p>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Hiểu điều tác giả muốn nói qua câu chuyện</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Tình cảm bạn bè là tài sản vô giá</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cần biết nâng niu</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trân trọng. Trong lớp học có thể có bạn gặp khó khăn nào đó.</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Cần biết thông cảm với những khó khăn của bạn và tìm cách giúp đỡ.</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T</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rong câu chuyện Vệt phấn trên mặt bàn</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lúc đầu Minh đã bực mình vì bị Thi Ca đụng tay khi cậu đang viết. Nhưng khi biết Thi Ca phải đi viện chữa tay bị đau thì cậu đã rất hối hận về việc mình làm và cảm thấy rất thương bạn.</a:t>
            </a:r>
          </a:p>
          <a:p>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88850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descr="A picture containing toy, doll, decorated&#10;&#10;Description automatically generated">
            <a:extLst>
              <a:ext uri="{FF2B5EF4-FFF2-40B4-BE49-F238E27FC236}">
                <a16:creationId xmlns:a16="http://schemas.microsoft.com/office/drawing/2014/main" id="{78F3704D-C88C-0130-7B5E-61E95958F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88" y="2329977"/>
            <a:ext cx="6595085" cy="4450211"/>
          </a:xfrm>
          <a:prstGeom prst="rect">
            <a:avLst/>
          </a:prstGeom>
        </p:spPr>
      </p:pic>
      <p:sp>
        <p:nvSpPr>
          <p:cNvPr id="261" name="TextBox 260">
            <a:extLst>
              <a:ext uri="{FF2B5EF4-FFF2-40B4-BE49-F238E27FC236}">
                <a16:creationId xmlns:a16="http://schemas.microsoft.com/office/drawing/2014/main" id="{9CEA3877-CA21-9889-F573-301A058287C6}"/>
              </a:ext>
            </a:extLst>
          </p:cNvPr>
          <p:cNvSpPr txBox="1"/>
          <p:nvPr/>
        </p:nvSpPr>
        <p:spPr>
          <a:xfrm>
            <a:off x="1513392" y="862379"/>
            <a:ext cx="9355130" cy="1175706"/>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L</a:t>
            </a:r>
            <a:r>
              <a:rPr kumimoji="0" lang="en-US" sz="88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r>
              <a:rPr kumimoji="0" lang="en-US" sz="88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Y</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Ệ</a:t>
            </a:r>
            <a:r>
              <a:rPr kumimoji="0" lang="en-US" sz="88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N</a:t>
            </a:r>
            <a:r>
              <a:rPr kumimoji="0" lang="en-US" sz="88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Đ</a:t>
            </a: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Ọ</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C</a:t>
            </a:r>
            <a:endPar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endParaRPr>
          </a:p>
        </p:txBody>
      </p:sp>
    </p:spTree>
    <p:extLst>
      <p:ext uri="{BB962C8B-B14F-4D97-AF65-F5344CB8AC3E}">
        <p14:creationId xmlns:p14="http://schemas.microsoft.com/office/powerpoint/2010/main" val="211087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29167E-6 -2.59259E-6 L -2.29167E-6 -0.07222 " pathEditMode="relative" rAng="0" ptsTypes="AA">
                                      <p:cBhvr>
                                        <p:cTn id="6" dur="250" accel="50000" decel="50000" autoRev="1" fill="hold">
                                          <p:stCondLst>
                                            <p:cond delay="0"/>
                                          </p:stCondLst>
                                        </p:cTn>
                                        <p:tgtEl>
                                          <p:spTgt spid="261"/>
                                        </p:tgtEl>
                                        <p:attrNameLst>
                                          <p:attrName>ppt_x</p:attrName>
                                          <p:attrName>ppt_y</p:attrName>
                                        </p:attrNameLst>
                                      </p:cBhvr>
                                      <p:rCtr x="0" y="-3611"/>
                                    </p:animMotion>
                                    <p:animRot by="1500000">
                                      <p:cBhvr>
                                        <p:cTn id="7" dur="125" fill="hold">
                                          <p:stCondLst>
                                            <p:cond delay="0"/>
                                          </p:stCondLst>
                                        </p:cTn>
                                        <p:tgtEl>
                                          <p:spTgt spid="261"/>
                                        </p:tgtEl>
                                        <p:attrNameLst>
                                          <p:attrName>r</p:attrName>
                                        </p:attrNameLst>
                                      </p:cBhvr>
                                    </p:animRot>
                                    <p:animRot by="-1500000">
                                      <p:cBhvr>
                                        <p:cTn id="8" dur="125" fill="hold">
                                          <p:stCondLst>
                                            <p:cond delay="125"/>
                                          </p:stCondLst>
                                        </p:cTn>
                                        <p:tgtEl>
                                          <p:spTgt spid="261"/>
                                        </p:tgtEl>
                                        <p:attrNameLst>
                                          <p:attrName>r</p:attrName>
                                        </p:attrNameLst>
                                      </p:cBhvr>
                                    </p:animRot>
                                    <p:animRot by="-1500000">
                                      <p:cBhvr>
                                        <p:cTn id="9" dur="125" fill="hold">
                                          <p:stCondLst>
                                            <p:cond delay="250"/>
                                          </p:stCondLst>
                                        </p:cTn>
                                        <p:tgtEl>
                                          <p:spTgt spid="261"/>
                                        </p:tgtEl>
                                        <p:attrNameLst>
                                          <p:attrName>r</p:attrName>
                                        </p:attrNameLst>
                                      </p:cBhvr>
                                    </p:animRot>
                                    <p:animRot by="1500000">
                                      <p:cBhvr>
                                        <p:cTn id="10" dur="125" fill="hold">
                                          <p:stCondLst>
                                            <p:cond delay="375"/>
                                          </p:stCondLst>
                                        </p:cTn>
                                        <p:tgtEl>
                                          <p:spTgt spid="26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3D5E86-D64E-FBA0-F218-EB5A94CDB2CB}"/>
              </a:ext>
            </a:extLst>
          </p:cNvPr>
          <p:cNvGrpSpPr/>
          <p:nvPr/>
        </p:nvGrpSpPr>
        <p:grpSpPr>
          <a:xfrm>
            <a:off x="3607509" y="80658"/>
            <a:ext cx="4986507" cy="1371064"/>
            <a:chOff x="2114282" y="108649"/>
            <a:chExt cx="7279280" cy="1371064"/>
          </a:xfrm>
        </p:grpSpPr>
        <p:sp>
          <p:nvSpPr>
            <p:cNvPr id="5" name="TextBox 4">
              <a:extLst>
                <a:ext uri="{FF2B5EF4-FFF2-40B4-BE49-F238E27FC236}">
                  <a16:creationId xmlns:a16="http://schemas.microsoft.com/office/drawing/2014/main" id="{14C21E1E-C487-FA1B-2E41-806EB647E95E}"/>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  </a:t>
              </a:r>
              <a:r>
                <a:rPr lang="en-US" sz="8000" b="1"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cs typeface="Times New Roman" panose="02020603050405020304" pitchFamily="18" charset="0"/>
                </a:rPr>
                <a:t>m</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endParaRPr>
            </a:p>
          </p:txBody>
        </p:sp>
        <p:sp>
          <p:nvSpPr>
            <p:cNvPr id="10" name="TextBox 9">
              <a:extLst>
                <a:ext uri="{FF2B5EF4-FFF2-40B4-BE49-F238E27FC236}">
                  <a16:creationId xmlns:a16="http://schemas.microsoft.com/office/drawing/2014/main" id="{887B5C88-25E2-8BB2-ACA1-344D41B32267}"/>
                </a:ext>
              </a:extLst>
            </p:cNvPr>
            <p:cNvSpPr txBox="1"/>
            <p:nvPr/>
          </p:nvSpPr>
          <p:spPr>
            <a:xfrm>
              <a:off x="2128185" y="156274"/>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  </a:t>
              </a:r>
              <a:r>
                <a:rPr lang="en-US" sz="8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Times New Roman" panose="02020603050405020304" pitchFamily="18" charset="0"/>
                </a:rPr>
                <a:t>m</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endParaRPr>
            </a:p>
          </p:txBody>
        </p:sp>
      </p:grpSp>
      <p:grpSp>
        <p:nvGrpSpPr>
          <p:cNvPr id="11" name="Group 10">
            <a:extLst>
              <a:ext uri="{FF2B5EF4-FFF2-40B4-BE49-F238E27FC236}">
                <a16:creationId xmlns:a16="http://schemas.microsoft.com/office/drawing/2014/main" id="{A69EAB6B-FC5D-2DB4-EEA4-0B74C366B149}"/>
              </a:ext>
            </a:extLst>
          </p:cNvPr>
          <p:cNvGrpSpPr/>
          <p:nvPr/>
        </p:nvGrpSpPr>
        <p:grpSpPr>
          <a:xfrm>
            <a:off x="419650" y="1564304"/>
            <a:ext cx="3172408" cy="1636095"/>
            <a:chOff x="139959" y="1387023"/>
            <a:chExt cx="3172408" cy="1636095"/>
          </a:xfrm>
        </p:grpSpPr>
        <p:sp>
          <p:nvSpPr>
            <p:cNvPr id="15" name="Rectangle: Rounded Corners 14">
              <a:extLst>
                <a:ext uri="{FF2B5EF4-FFF2-40B4-BE49-F238E27FC236}">
                  <a16:creationId xmlns:a16="http://schemas.microsoft.com/office/drawing/2014/main" id="{21727D8F-EDD1-F205-7E13-2B48EDB1985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Mắt</a:t>
              </a: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dõi</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6" name="Picture 5">
              <a:extLst>
                <a:ext uri="{FF2B5EF4-FFF2-40B4-BE49-F238E27FC236}">
                  <a16:creationId xmlns:a16="http://schemas.microsoft.com/office/drawing/2014/main" id="{F24F3991-C482-0602-6833-53C81227A9A6}"/>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23" name="Group 22">
            <a:extLst>
              <a:ext uri="{FF2B5EF4-FFF2-40B4-BE49-F238E27FC236}">
                <a16:creationId xmlns:a16="http://schemas.microsoft.com/office/drawing/2014/main" id="{6C131877-8376-C6AD-215C-D21E720FCA21}"/>
              </a:ext>
            </a:extLst>
          </p:cNvPr>
          <p:cNvGrpSpPr/>
          <p:nvPr/>
        </p:nvGrpSpPr>
        <p:grpSpPr>
          <a:xfrm>
            <a:off x="4319691" y="3200399"/>
            <a:ext cx="3397434" cy="1559458"/>
            <a:chOff x="4424729" y="3902060"/>
            <a:chExt cx="3397434" cy="1559458"/>
          </a:xfrm>
        </p:grpSpPr>
        <p:sp>
          <p:nvSpPr>
            <p:cNvPr id="21" name="Rectangle: Rounded Corners 20">
              <a:extLst>
                <a:ext uri="{FF2B5EF4-FFF2-40B4-BE49-F238E27FC236}">
                  <a16:creationId xmlns:a16="http://schemas.microsoft.com/office/drawing/2014/main" id="{05F1AD15-98BC-A429-E340-790E7EA15B5C}"/>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Tai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nghe</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19" name="Picture 18">
              <a:extLst>
                <a:ext uri="{FF2B5EF4-FFF2-40B4-BE49-F238E27FC236}">
                  <a16:creationId xmlns:a16="http://schemas.microsoft.com/office/drawing/2014/main" id="{18E11133-1F76-1120-E272-6F04C7042BB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31" name="Group 30">
            <a:extLst>
              <a:ext uri="{FF2B5EF4-FFF2-40B4-BE49-F238E27FC236}">
                <a16:creationId xmlns:a16="http://schemas.microsoft.com/office/drawing/2014/main" id="{4B397369-07BC-C848-DAFE-87DF2C794748}"/>
              </a:ext>
            </a:extLst>
          </p:cNvPr>
          <p:cNvGrpSpPr/>
          <p:nvPr/>
        </p:nvGrpSpPr>
        <p:grpSpPr>
          <a:xfrm>
            <a:off x="8110962" y="1828720"/>
            <a:ext cx="3329164" cy="1371679"/>
            <a:chOff x="8110962" y="1828720"/>
            <a:chExt cx="3329164" cy="1371679"/>
          </a:xfrm>
        </p:grpSpPr>
        <p:sp>
          <p:nvSpPr>
            <p:cNvPr id="27" name="Rectangle: Rounded Corners 26">
              <a:extLst>
                <a:ext uri="{FF2B5EF4-FFF2-40B4-BE49-F238E27FC236}">
                  <a16:creationId xmlns:a16="http://schemas.microsoft.com/office/drawing/2014/main" id="{24732762-A4D3-BADE-1A93-2513093E63F5}"/>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Tay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dò</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30" name="Picture 29">
              <a:extLst>
                <a:ext uri="{FF2B5EF4-FFF2-40B4-BE49-F238E27FC236}">
                  <a16:creationId xmlns:a16="http://schemas.microsoft.com/office/drawing/2014/main" id="{6A195B20-C200-FCEC-E4AB-B13812715ACA}"/>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descr="Shape, circle&#10;&#10;Description automatically generated with medium confidence">
            <a:extLst>
              <a:ext uri="{FF2B5EF4-FFF2-40B4-BE49-F238E27FC236}">
                <a16:creationId xmlns:a16="http://schemas.microsoft.com/office/drawing/2014/main" id="{C71AFD9E-FC2C-C4ED-A90F-DE532092CE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16" name="Picture 15" descr="A picture containing vector graphics&#10;&#10;Description automatically generated">
            <a:extLst>
              <a:ext uri="{FF2B5EF4-FFF2-40B4-BE49-F238E27FC236}">
                <a16:creationId xmlns:a16="http://schemas.microsoft.com/office/drawing/2014/main" id="{E3E92C47-D80E-852D-56E3-BFE9531603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18" name="Picture 17" descr="A picture containing vector graphics&#10;&#10;Description automatically generated">
            <a:extLst>
              <a:ext uri="{FF2B5EF4-FFF2-40B4-BE49-F238E27FC236}">
                <a16:creationId xmlns:a16="http://schemas.microsoft.com/office/drawing/2014/main" id="{8928E1E8-868C-07CD-A525-961D97545E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5605FB05-A8C6-BD31-634B-B49CDE52C4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extLst>
      <p:ext uri="{BB962C8B-B14F-4D97-AF65-F5344CB8AC3E}">
        <p14:creationId xmlns:p14="http://schemas.microsoft.com/office/powerpoint/2010/main" val="1288690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14:bounceEnd="66000">
                                          <p:cBhvr additive="base">
                                            <p:cTn id="16"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14:bounceEnd="66000">
                                          <p:cBhvr additive="base">
                                            <p:cTn id="2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1000" fill="hold"/>
                                            <p:tgtEl>
                                              <p:spTgt spid="23"/>
                                            </p:tgtEl>
                                            <p:attrNameLst>
                                              <p:attrName>ppt_x</p:attrName>
                                            </p:attrNameLst>
                                          </p:cBhvr>
                                          <p:tavLst>
                                            <p:tav tm="0">
                                              <p:val>
                                                <p:strVal val="#ppt_x"/>
                                              </p:val>
                                            </p:tav>
                                            <p:tav tm="100000">
                                              <p:val>
                                                <p:strVal val="#ppt_x"/>
                                              </p:val>
                                            </p:tav>
                                          </p:tavLst>
                                        </p:anim>
                                        <p:anim calcmode="lin" valueType="num">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1000" fill="hold"/>
                                            <p:tgtEl>
                                              <p:spTgt spid="31"/>
                                            </p:tgtEl>
                                            <p:attrNameLst>
                                              <p:attrName>ppt_x</p:attrName>
                                            </p:attrNameLst>
                                          </p:cBhvr>
                                          <p:tavLst>
                                            <p:tav tm="0">
                                              <p:val>
                                                <p:strVal val="#ppt_x"/>
                                              </p:val>
                                            </p:tav>
                                            <p:tav tm="100000">
                                              <p:val>
                                                <p:strVal val="#ppt_x"/>
                                              </p:val>
                                            </p:tav>
                                          </p:tavLst>
                                        </p:anim>
                                        <p:anim calcmode="lin" valueType="num">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FB18FFA8-E8F4-9ACB-7043-CD3D25F62660}"/>
              </a:ext>
            </a:extLst>
          </p:cNvPr>
          <p:cNvPicPr>
            <a:picLocks noChangeAspect="1"/>
          </p:cNvPicPr>
          <p:nvPr/>
        </p:nvPicPr>
        <p:blipFill>
          <a:blip r:embed="rId2"/>
          <a:stretch>
            <a:fillRect/>
          </a:stretch>
        </p:blipFill>
        <p:spPr>
          <a:xfrm>
            <a:off x="319087" y="1171575"/>
            <a:ext cx="6687203" cy="4695825"/>
          </a:xfrm>
          <a:prstGeom prst="rect">
            <a:avLst/>
          </a:prstGeom>
        </p:spPr>
      </p:pic>
      <p:grpSp>
        <p:nvGrpSpPr>
          <p:cNvPr id="5" name="Group 4">
            <a:extLst>
              <a:ext uri="{FF2B5EF4-FFF2-40B4-BE49-F238E27FC236}">
                <a16:creationId xmlns:a16="http://schemas.microsoft.com/office/drawing/2014/main" id="{6134670D-A0AF-7554-4804-3D3140BE1960}"/>
              </a:ext>
            </a:extLst>
          </p:cNvPr>
          <p:cNvGrpSpPr/>
          <p:nvPr/>
        </p:nvGrpSpPr>
        <p:grpSpPr>
          <a:xfrm>
            <a:off x="6933205" y="868401"/>
            <a:ext cx="5459104" cy="5169315"/>
            <a:chOff x="122830" y="1363701"/>
            <a:chExt cx="5459104" cy="5169315"/>
          </a:xfrm>
        </p:grpSpPr>
        <p:pic>
          <p:nvPicPr>
            <p:cNvPr id="6" name="图片 5" descr="图形用户界面&#10;&#10;中度可信度描述已自动生成">
              <a:extLst>
                <a:ext uri="{FF2B5EF4-FFF2-40B4-BE49-F238E27FC236}">
                  <a16:creationId xmlns:a16="http://schemas.microsoft.com/office/drawing/2014/main" id="{5BC394A7-3C21-AF00-B937-D0685BAB42CD}"/>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9" name="矩形 2">
              <a:extLst>
                <a:ext uri="{FF2B5EF4-FFF2-40B4-BE49-F238E27FC236}">
                  <a16:creationId xmlns:a16="http://schemas.microsoft.com/office/drawing/2014/main" id="{3EEAEBF7-0439-72C0-FC47-10798B5CD419}"/>
                </a:ext>
              </a:extLst>
            </p:cNvPr>
            <p:cNvSpPr/>
            <p:nvPr/>
          </p:nvSpPr>
          <p:spPr>
            <a:xfrm>
              <a:off x="823257" y="2322415"/>
              <a:ext cx="3553283"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Trong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tranh</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vẽ</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cảnh</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gì</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a:t>
              </a:r>
              <a:endParaRPr kumimoji="0" lang="zh-CN" altLang="en-US" sz="6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2917496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668125" cy="6555641"/>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Bạn xê ra chút coi! Đụng tay mình rồi nè!</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Tới lần thứ tư, Minh lấy phấn kẻ một đường chia đôi mặt bàn: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Đây là ranh giới. Bạn không được để tay thò qua chỗ mình nhé!</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Thi Ca nhìn đường phấn, gương mặt thoáng buồn. Đường ranh giới cứ thế tồn tại trên mặt bàn hết một tuần.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Hôm ấy, trống vào lớp lâu rồi mà không thấy Thi Ca xuất hiện. Thì ra bạn ấy phải vào bệnh viện. Cô giáo nói: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Hi vọng lần này bác sĩ sẽ chữa lành cánh tay mặt để bạn không phải viết bằng tay trái nữa!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lang="en-US" sz="2000" b="0" i="0" dirty="0">
                <a:solidFill>
                  <a:srgbClr val="000000"/>
                </a:solidFill>
                <a:effectLst/>
                <a:latin typeface="Cambria" panose="02040503050406030204" pitchFamily="18" charset="0"/>
                <a:ea typeface="Cambria" panose="02040503050406030204" pitchFamily="18" charset="0"/>
              </a:rPr>
              <a:t>ệ</a:t>
            </a:r>
            <a:r>
              <a:rPr lang="vi-VN" sz="2000" b="0" i="0" dirty="0">
                <a:solidFill>
                  <a:srgbClr val="000000"/>
                </a:solidFill>
                <a:effectLst/>
                <a:latin typeface="Cambria" panose="02040503050406030204" pitchFamily="18" charset="0"/>
                <a:ea typeface="Cambria" panose="02040503050406030204" pitchFamily="18" charset="0"/>
              </a:rPr>
              <a:t>t phấn trên mặt bàn.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"Mau về nhé, Thi Ca</a:t>
            </a:r>
            <a:r>
              <a:rPr lang="en-US" sz="2000" dirty="0">
                <a:solidFill>
                  <a:srgbClr val="000000"/>
                </a:solidFill>
                <a:latin typeface="Cambria" panose="02040503050406030204" pitchFamily="18" charset="0"/>
                <a:ea typeface="Cambria" panose="02040503050406030204" pitchFamily="18" charset="0"/>
              </a:rPr>
              <a:t>!</a:t>
            </a:r>
            <a:r>
              <a:rPr lang="vi-VN" sz="2000" b="0" i="0" dirty="0">
                <a:solidFill>
                  <a:srgbClr val="000000"/>
                </a:solidFill>
                <a:effectLst/>
                <a:latin typeface="Cambria" panose="02040503050406030204" pitchFamily="18" charset="0"/>
                <a:ea typeface="Cambria" panose="02040503050406030204" pitchFamily="18" charset="0"/>
              </a:rPr>
              <a:t>” – Minh nói với vệt phần chỉ còn là một đường mở nh</a:t>
            </a:r>
            <a:r>
              <a:rPr lang="en-US" sz="2000" dirty="0">
                <a:solidFill>
                  <a:srgbClr val="000000"/>
                </a:solidFill>
                <a:latin typeface="Cambria" panose="02040503050406030204" pitchFamily="18" charset="0"/>
                <a:ea typeface="Cambria" panose="02040503050406030204" pitchFamily="18" charset="0"/>
              </a:rPr>
              <a:t>ạ</a:t>
            </a:r>
            <a:r>
              <a:rPr lang="vi-VN" sz="2000" b="0" i="0" dirty="0">
                <a:solidFill>
                  <a:srgbClr val="000000"/>
                </a:solidFill>
                <a:effectLst/>
                <a:latin typeface="Cambria" panose="02040503050406030204" pitchFamily="18" charset="0"/>
                <a:ea typeface="Cambria" panose="02040503050406030204" pitchFamily="18" charset="0"/>
              </a:rPr>
              <a:t>t trên mặt gỗ lốm đốm v</a:t>
            </a:r>
            <a:r>
              <a:rPr lang="en-US" sz="2000" dirty="0">
                <a:solidFill>
                  <a:srgbClr val="000000"/>
                </a:solidFill>
                <a:latin typeface="Cambria" panose="02040503050406030204" pitchFamily="18" charset="0"/>
                <a:ea typeface="Cambria" panose="02040503050406030204" pitchFamily="18" charset="0"/>
              </a:rPr>
              <a:t>â</a:t>
            </a:r>
            <a:r>
              <a:rPr lang="vi-VN" sz="2000" b="0" i="0" dirty="0">
                <a:solidFill>
                  <a:srgbClr val="000000"/>
                </a:solidFill>
                <a:effectLst/>
                <a:latin typeface="Cambria" panose="02040503050406030204" pitchFamily="18" charset="0"/>
                <a:ea typeface="Cambria" panose="02040503050406030204" pitchFamily="18" charset="0"/>
              </a:rPr>
              <a:t>n nâu.</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Thị Kim Hoà)</a:t>
            </a:r>
          </a:p>
          <a:p>
            <a:endParaRPr lang="en-US" sz="20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375565" y="99399"/>
            <a:ext cx="5060119" cy="963251"/>
          </a:xfrm>
          <a:prstGeom prst="rect">
            <a:avLst/>
          </a:prstGeom>
        </p:spPr>
      </p:pic>
    </p:spTree>
    <p:extLst>
      <p:ext uri="{BB962C8B-B14F-4D97-AF65-F5344CB8AC3E}">
        <p14:creationId xmlns:p14="http://schemas.microsoft.com/office/powerpoint/2010/main" val="1854568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 name="图片 12">
            <a:extLst>
              <a:ext uri="{FF2B5EF4-FFF2-40B4-BE49-F238E27FC236}">
                <a16:creationId xmlns:a16="http://schemas.microsoft.com/office/drawing/2014/main" id="{BE143D74-0271-582F-109E-C413BFA14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3" name="Rounded Rectangle 3">
            <a:extLst>
              <a:ext uri="{FF2B5EF4-FFF2-40B4-BE49-F238E27FC236}">
                <a16:creationId xmlns:a16="http://schemas.microsoft.com/office/drawing/2014/main" id="{34AA476C-EC15-E54B-F630-450B7D61FFDD}"/>
              </a:ext>
            </a:extLst>
          </p:cNvPr>
          <p:cNvSpPr/>
          <p:nvPr/>
        </p:nvSpPr>
        <p:spPr>
          <a:xfrm>
            <a:off x="3382593" y="415408"/>
            <a:ext cx="8167149"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1: từ đầu đến </a:t>
            </a:r>
            <a:r>
              <a:rPr lang="nl-NL" sz="4400" i="1" dirty="0">
                <a:solidFill>
                  <a:schemeClr val="tx1">
                    <a:lumMod val="95000"/>
                    <a:lumOff val="5000"/>
                  </a:schemeClr>
                </a:solidFill>
                <a:latin typeface="Cambria" panose="02040503050406030204" pitchFamily="18" charset="0"/>
                <a:ea typeface="Cambria" panose="02040503050406030204" pitchFamily="18" charset="0"/>
              </a:rPr>
              <a:t>thật vui vẻ.</a:t>
            </a:r>
            <a:endParaRPr lang="en-US" sz="40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5" name="Rounded Rectangle 10">
            <a:extLst>
              <a:ext uri="{FF2B5EF4-FFF2-40B4-BE49-F238E27FC236}">
                <a16:creationId xmlns:a16="http://schemas.microsoft.com/office/drawing/2014/main" id="{450F89C6-33FF-2379-EC41-26E57C72EC2D}"/>
              </a:ext>
            </a:extLst>
          </p:cNvPr>
          <p:cNvSpPr/>
          <p:nvPr/>
        </p:nvSpPr>
        <p:spPr>
          <a:xfrm>
            <a:off x="4271212" y="2254367"/>
            <a:ext cx="7398274"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2: tiếp theo cho đến </a:t>
            </a:r>
            <a:r>
              <a:rPr lang="nl-NL" sz="4400" i="1" dirty="0">
                <a:solidFill>
                  <a:schemeClr val="tx1">
                    <a:lumMod val="95000"/>
                    <a:lumOff val="5000"/>
                  </a:schemeClr>
                </a:solidFill>
                <a:latin typeface="Cambria" panose="02040503050406030204" pitchFamily="18" charset="0"/>
                <a:ea typeface="Cambria" panose="02040503050406030204" pitchFamily="18" charset="0"/>
              </a:rPr>
              <a:t>hết một tuần.</a:t>
            </a:r>
            <a:endParaRPr lang="en-US" sz="44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6" name="Rounded Rectangle 17">
            <a:extLst>
              <a:ext uri="{FF2B5EF4-FFF2-40B4-BE49-F238E27FC236}">
                <a16:creationId xmlns:a16="http://schemas.microsoft.com/office/drawing/2014/main" id="{EA23652B-F340-83E9-18E7-4CC761238312}"/>
              </a:ext>
            </a:extLst>
          </p:cNvPr>
          <p:cNvSpPr/>
          <p:nvPr/>
        </p:nvSpPr>
        <p:spPr>
          <a:xfrm>
            <a:off x="4872789" y="4071554"/>
            <a:ext cx="6524156"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3: Phần còn lại.</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7EBCDB0B-FB99-6D24-128B-49C530934327}"/>
              </a:ext>
            </a:extLst>
          </p:cNvPr>
          <p:cNvPicPr>
            <a:picLocks noChangeAspect="1"/>
          </p:cNvPicPr>
          <p:nvPr/>
        </p:nvPicPr>
        <p:blipFill>
          <a:blip r:embed="rId3"/>
          <a:stretch>
            <a:fillRect/>
          </a:stretch>
        </p:blipFill>
        <p:spPr>
          <a:xfrm>
            <a:off x="89995" y="181483"/>
            <a:ext cx="3194581" cy="2097206"/>
          </a:xfrm>
          <a:prstGeom prst="rect">
            <a:avLst/>
          </a:prstGeom>
        </p:spPr>
      </p:pic>
    </p:spTree>
    <p:extLst>
      <p:ext uri="{BB962C8B-B14F-4D97-AF65-F5344CB8AC3E}">
        <p14:creationId xmlns:p14="http://schemas.microsoft.com/office/powerpoint/2010/main" val="146089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877675" cy="6677024"/>
          </a:xfrm>
          <a:custGeom>
            <a:avLst/>
            <a:gdLst>
              <a:gd name="connsiteX0" fmla="*/ 0 w 11877675"/>
              <a:gd name="connsiteY0" fmla="*/ 836698 h 6677024"/>
              <a:gd name="connsiteX1" fmla="*/ 836698 w 11877675"/>
              <a:gd name="connsiteY1" fmla="*/ 0 h 6677024"/>
              <a:gd name="connsiteX2" fmla="*/ 1516983 w 11877675"/>
              <a:gd name="connsiteY2" fmla="*/ 0 h 6677024"/>
              <a:gd name="connsiteX3" fmla="*/ 2095226 w 11877675"/>
              <a:gd name="connsiteY3" fmla="*/ 0 h 6677024"/>
              <a:gd name="connsiteX4" fmla="*/ 2469383 w 11877675"/>
              <a:gd name="connsiteY4" fmla="*/ 0 h 6677024"/>
              <a:gd name="connsiteX5" fmla="*/ 3047625 w 11877675"/>
              <a:gd name="connsiteY5" fmla="*/ 0 h 6677024"/>
              <a:gd name="connsiteX6" fmla="*/ 3625868 w 11877675"/>
              <a:gd name="connsiteY6" fmla="*/ 0 h 6677024"/>
              <a:gd name="connsiteX7" fmla="*/ 4000024 w 11877675"/>
              <a:gd name="connsiteY7" fmla="*/ 0 h 6677024"/>
              <a:gd name="connsiteX8" fmla="*/ 4476224 w 11877675"/>
              <a:gd name="connsiteY8" fmla="*/ 0 h 6677024"/>
              <a:gd name="connsiteX9" fmla="*/ 4850381 w 11877675"/>
              <a:gd name="connsiteY9" fmla="*/ 0 h 6677024"/>
              <a:gd name="connsiteX10" fmla="*/ 5734752 w 11877675"/>
              <a:gd name="connsiteY10" fmla="*/ 0 h 6677024"/>
              <a:gd name="connsiteX11" fmla="*/ 6210952 w 11877675"/>
              <a:gd name="connsiteY11" fmla="*/ 0 h 6677024"/>
              <a:gd name="connsiteX12" fmla="*/ 6687151 w 11877675"/>
              <a:gd name="connsiteY12" fmla="*/ 0 h 6677024"/>
              <a:gd name="connsiteX13" fmla="*/ 7571522 w 11877675"/>
              <a:gd name="connsiteY13" fmla="*/ 0 h 6677024"/>
              <a:gd name="connsiteX14" fmla="*/ 7945679 w 11877675"/>
              <a:gd name="connsiteY14" fmla="*/ 0 h 6677024"/>
              <a:gd name="connsiteX15" fmla="*/ 8728007 w 11877675"/>
              <a:gd name="connsiteY15" fmla="*/ 0 h 6677024"/>
              <a:gd name="connsiteX16" fmla="*/ 9408292 w 11877675"/>
              <a:gd name="connsiteY16" fmla="*/ 0 h 6677024"/>
              <a:gd name="connsiteX17" fmla="*/ 10190620 w 11877675"/>
              <a:gd name="connsiteY17" fmla="*/ 0 h 6677024"/>
              <a:gd name="connsiteX18" fmla="*/ 11040977 w 11877675"/>
              <a:gd name="connsiteY18" fmla="*/ 0 h 6677024"/>
              <a:gd name="connsiteX19" fmla="*/ 11877675 w 11877675"/>
              <a:gd name="connsiteY19" fmla="*/ 836698 h 6677024"/>
              <a:gd name="connsiteX20" fmla="*/ 11877675 w 11877675"/>
              <a:gd name="connsiteY20" fmla="*/ 1362079 h 6677024"/>
              <a:gd name="connsiteX21" fmla="*/ 11877675 w 11877675"/>
              <a:gd name="connsiteY21" fmla="*/ 1937496 h 6677024"/>
              <a:gd name="connsiteX22" fmla="*/ 11877675 w 11877675"/>
              <a:gd name="connsiteY22" fmla="*/ 2512913 h 6677024"/>
              <a:gd name="connsiteX23" fmla="*/ 11877675 w 11877675"/>
              <a:gd name="connsiteY23" fmla="*/ 3138367 h 6677024"/>
              <a:gd name="connsiteX24" fmla="*/ 11877675 w 11877675"/>
              <a:gd name="connsiteY24" fmla="*/ 3863893 h 6677024"/>
              <a:gd name="connsiteX25" fmla="*/ 11877675 w 11877675"/>
              <a:gd name="connsiteY25" fmla="*/ 4439310 h 6677024"/>
              <a:gd name="connsiteX26" fmla="*/ 11877675 w 11877675"/>
              <a:gd name="connsiteY26" fmla="*/ 5064764 h 6677024"/>
              <a:gd name="connsiteX27" fmla="*/ 11877675 w 11877675"/>
              <a:gd name="connsiteY27" fmla="*/ 5840326 h 6677024"/>
              <a:gd name="connsiteX28" fmla="*/ 11040977 w 11877675"/>
              <a:gd name="connsiteY28" fmla="*/ 6677024 h 6677024"/>
              <a:gd name="connsiteX29" fmla="*/ 10564777 w 11877675"/>
              <a:gd name="connsiteY29" fmla="*/ 6677024 h 6677024"/>
              <a:gd name="connsiteX30" fmla="*/ 9680406 w 11877675"/>
              <a:gd name="connsiteY30" fmla="*/ 6677024 h 6677024"/>
              <a:gd name="connsiteX31" fmla="*/ 9000121 w 11877675"/>
              <a:gd name="connsiteY31" fmla="*/ 6677024 h 6677024"/>
              <a:gd name="connsiteX32" fmla="*/ 8523922 w 11877675"/>
              <a:gd name="connsiteY32" fmla="*/ 6677024 h 6677024"/>
              <a:gd name="connsiteX33" fmla="*/ 7639551 w 11877675"/>
              <a:gd name="connsiteY33" fmla="*/ 6677024 h 6677024"/>
              <a:gd name="connsiteX34" fmla="*/ 6755180 w 11877675"/>
              <a:gd name="connsiteY34" fmla="*/ 6677024 h 6677024"/>
              <a:gd name="connsiteX35" fmla="*/ 6278980 w 11877675"/>
              <a:gd name="connsiteY35" fmla="*/ 6677024 h 6677024"/>
              <a:gd name="connsiteX36" fmla="*/ 5700738 w 11877675"/>
              <a:gd name="connsiteY36" fmla="*/ 6677024 h 6677024"/>
              <a:gd name="connsiteX37" fmla="*/ 4918410 w 11877675"/>
              <a:gd name="connsiteY37" fmla="*/ 6677024 h 6677024"/>
              <a:gd name="connsiteX38" fmla="*/ 4136082 w 11877675"/>
              <a:gd name="connsiteY38" fmla="*/ 6677024 h 6677024"/>
              <a:gd name="connsiteX39" fmla="*/ 3251711 w 11877675"/>
              <a:gd name="connsiteY39" fmla="*/ 6677024 h 6677024"/>
              <a:gd name="connsiteX40" fmla="*/ 2877554 w 11877675"/>
              <a:gd name="connsiteY40" fmla="*/ 6677024 h 6677024"/>
              <a:gd name="connsiteX41" fmla="*/ 2401354 w 11877675"/>
              <a:gd name="connsiteY41" fmla="*/ 6677024 h 6677024"/>
              <a:gd name="connsiteX42" fmla="*/ 1721069 w 11877675"/>
              <a:gd name="connsiteY42" fmla="*/ 6677024 h 6677024"/>
              <a:gd name="connsiteX43" fmla="*/ 836698 w 11877675"/>
              <a:gd name="connsiteY43" fmla="*/ 6677024 h 6677024"/>
              <a:gd name="connsiteX44" fmla="*/ 0 w 11877675"/>
              <a:gd name="connsiteY44" fmla="*/ 5840326 h 6677024"/>
              <a:gd name="connsiteX45" fmla="*/ 0 w 11877675"/>
              <a:gd name="connsiteY45" fmla="*/ 5114800 h 6677024"/>
              <a:gd name="connsiteX46" fmla="*/ 0 w 11877675"/>
              <a:gd name="connsiteY46" fmla="*/ 4489346 h 6677024"/>
              <a:gd name="connsiteX47" fmla="*/ 0 w 11877675"/>
              <a:gd name="connsiteY47" fmla="*/ 4014002 h 6677024"/>
              <a:gd name="connsiteX48" fmla="*/ 0 w 11877675"/>
              <a:gd name="connsiteY48" fmla="*/ 3338512 h 6677024"/>
              <a:gd name="connsiteX49" fmla="*/ 0 w 11877675"/>
              <a:gd name="connsiteY49" fmla="*/ 2763095 h 6677024"/>
              <a:gd name="connsiteX50" fmla="*/ 0 w 11877675"/>
              <a:gd name="connsiteY50" fmla="*/ 2137641 h 6677024"/>
              <a:gd name="connsiteX51" fmla="*/ 0 w 11877675"/>
              <a:gd name="connsiteY51" fmla="*/ 1612260 h 6677024"/>
              <a:gd name="connsiteX52" fmla="*/ 0 w 1187767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77675" h="6677024" fill="none" extrusionOk="0">
                <a:moveTo>
                  <a:pt x="0" y="836698"/>
                </a:moveTo>
                <a:cubicBezTo>
                  <a:pt x="-32683" y="312073"/>
                  <a:pt x="448369" y="-22122"/>
                  <a:pt x="836698" y="0"/>
                </a:cubicBezTo>
                <a:cubicBezTo>
                  <a:pt x="1008786" y="18064"/>
                  <a:pt x="1210385" y="-23245"/>
                  <a:pt x="1516983" y="0"/>
                </a:cubicBezTo>
                <a:cubicBezTo>
                  <a:pt x="1823581" y="23245"/>
                  <a:pt x="1896053" y="-16922"/>
                  <a:pt x="2095226" y="0"/>
                </a:cubicBezTo>
                <a:cubicBezTo>
                  <a:pt x="2294399" y="16922"/>
                  <a:pt x="2321383" y="10032"/>
                  <a:pt x="2469383" y="0"/>
                </a:cubicBezTo>
                <a:cubicBezTo>
                  <a:pt x="2617383" y="-10032"/>
                  <a:pt x="2862829" y="-17951"/>
                  <a:pt x="3047625" y="0"/>
                </a:cubicBezTo>
                <a:cubicBezTo>
                  <a:pt x="3232421" y="17951"/>
                  <a:pt x="3438145" y="2128"/>
                  <a:pt x="3625868" y="0"/>
                </a:cubicBezTo>
                <a:cubicBezTo>
                  <a:pt x="3813591" y="-2128"/>
                  <a:pt x="3842915" y="15440"/>
                  <a:pt x="4000024" y="0"/>
                </a:cubicBezTo>
                <a:cubicBezTo>
                  <a:pt x="4157133" y="-15440"/>
                  <a:pt x="4245134" y="-3415"/>
                  <a:pt x="4476224" y="0"/>
                </a:cubicBezTo>
                <a:cubicBezTo>
                  <a:pt x="4707314" y="3415"/>
                  <a:pt x="4739182" y="4562"/>
                  <a:pt x="4850381" y="0"/>
                </a:cubicBezTo>
                <a:cubicBezTo>
                  <a:pt x="4961580" y="-4562"/>
                  <a:pt x="5504126" y="20817"/>
                  <a:pt x="5734752" y="0"/>
                </a:cubicBezTo>
                <a:cubicBezTo>
                  <a:pt x="5965378" y="-20817"/>
                  <a:pt x="6043247" y="-16296"/>
                  <a:pt x="6210952" y="0"/>
                </a:cubicBezTo>
                <a:cubicBezTo>
                  <a:pt x="6378657" y="16296"/>
                  <a:pt x="6452128" y="7060"/>
                  <a:pt x="6687151" y="0"/>
                </a:cubicBezTo>
                <a:cubicBezTo>
                  <a:pt x="6922174" y="-7060"/>
                  <a:pt x="7306644" y="-893"/>
                  <a:pt x="7571522" y="0"/>
                </a:cubicBezTo>
                <a:cubicBezTo>
                  <a:pt x="7836400" y="893"/>
                  <a:pt x="7804568" y="-8342"/>
                  <a:pt x="7945679" y="0"/>
                </a:cubicBezTo>
                <a:cubicBezTo>
                  <a:pt x="8086790" y="8342"/>
                  <a:pt x="8506435" y="20784"/>
                  <a:pt x="8728007" y="0"/>
                </a:cubicBezTo>
                <a:cubicBezTo>
                  <a:pt x="8949579" y="-20784"/>
                  <a:pt x="9271683" y="-28354"/>
                  <a:pt x="9408292" y="0"/>
                </a:cubicBezTo>
                <a:cubicBezTo>
                  <a:pt x="9544902" y="28354"/>
                  <a:pt x="9819367" y="5488"/>
                  <a:pt x="10190620" y="0"/>
                </a:cubicBezTo>
                <a:cubicBezTo>
                  <a:pt x="10561873" y="-5488"/>
                  <a:pt x="10851837" y="-7237"/>
                  <a:pt x="11040977" y="0"/>
                </a:cubicBezTo>
                <a:cubicBezTo>
                  <a:pt x="11515320" y="87220"/>
                  <a:pt x="11788562" y="360374"/>
                  <a:pt x="11877675" y="836698"/>
                </a:cubicBezTo>
                <a:cubicBezTo>
                  <a:pt x="11861247" y="947382"/>
                  <a:pt x="11897018" y="1114122"/>
                  <a:pt x="11877675" y="1362079"/>
                </a:cubicBezTo>
                <a:cubicBezTo>
                  <a:pt x="11858332" y="1610036"/>
                  <a:pt x="11887665" y="1670678"/>
                  <a:pt x="11877675" y="1937496"/>
                </a:cubicBezTo>
                <a:cubicBezTo>
                  <a:pt x="11867685" y="2204314"/>
                  <a:pt x="11852869" y="2231883"/>
                  <a:pt x="11877675" y="2512913"/>
                </a:cubicBezTo>
                <a:cubicBezTo>
                  <a:pt x="11902481" y="2793943"/>
                  <a:pt x="11858810" y="2959258"/>
                  <a:pt x="11877675" y="3138367"/>
                </a:cubicBezTo>
                <a:cubicBezTo>
                  <a:pt x="11896540" y="3317476"/>
                  <a:pt x="11846673" y="3575931"/>
                  <a:pt x="11877675" y="3863893"/>
                </a:cubicBezTo>
                <a:cubicBezTo>
                  <a:pt x="11908677" y="4151855"/>
                  <a:pt x="11902908" y="4170075"/>
                  <a:pt x="11877675" y="4439310"/>
                </a:cubicBezTo>
                <a:cubicBezTo>
                  <a:pt x="11852442" y="4708545"/>
                  <a:pt x="11871246" y="4874967"/>
                  <a:pt x="11877675" y="5064764"/>
                </a:cubicBezTo>
                <a:cubicBezTo>
                  <a:pt x="11884104" y="5254561"/>
                  <a:pt x="11877702" y="5596897"/>
                  <a:pt x="11877675" y="5840326"/>
                </a:cubicBezTo>
                <a:cubicBezTo>
                  <a:pt x="11822233" y="6310377"/>
                  <a:pt x="11455978" y="6706597"/>
                  <a:pt x="11040977" y="6677024"/>
                </a:cubicBezTo>
                <a:cubicBezTo>
                  <a:pt x="10895826" y="6661684"/>
                  <a:pt x="10687798" y="6663841"/>
                  <a:pt x="10564777" y="6677024"/>
                </a:cubicBezTo>
                <a:cubicBezTo>
                  <a:pt x="10441756" y="6690207"/>
                  <a:pt x="10061024" y="6695687"/>
                  <a:pt x="9680406" y="6677024"/>
                </a:cubicBezTo>
                <a:cubicBezTo>
                  <a:pt x="9299788" y="6658361"/>
                  <a:pt x="9174006" y="6667570"/>
                  <a:pt x="9000121" y="6677024"/>
                </a:cubicBezTo>
                <a:cubicBezTo>
                  <a:pt x="8826237" y="6686478"/>
                  <a:pt x="8688170" y="6692783"/>
                  <a:pt x="8523922" y="6677024"/>
                </a:cubicBezTo>
                <a:cubicBezTo>
                  <a:pt x="8359674" y="6661265"/>
                  <a:pt x="7976021" y="6720153"/>
                  <a:pt x="7639551" y="6677024"/>
                </a:cubicBezTo>
                <a:cubicBezTo>
                  <a:pt x="7303081" y="6633895"/>
                  <a:pt x="7150246" y="6698291"/>
                  <a:pt x="6755180" y="6677024"/>
                </a:cubicBezTo>
                <a:cubicBezTo>
                  <a:pt x="6360114" y="6655757"/>
                  <a:pt x="6389523" y="6667974"/>
                  <a:pt x="6278980" y="6677024"/>
                </a:cubicBezTo>
                <a:cubicBezTo>
                  <a:pt x="6168437" y="6686074"/>
                  <a:pt x="5930648" y="6651849"/>
                  <a:pt x="5700738" y="6677024"/>
                </a:cubicBezTo>
                <a:cubicBezTo>
                  <a:pt x="5470828" y="6702199"/>
                  <a:pt x="5110970" y="6699494"/>
                  <a:pt x="4918410" y="6677024"/>
                </a:cubicBezTo>
                <a:cubicBezTo>
                  <a:pt x="4725850" y="6654554"/>
                  <a:pt x="4438105" y="6700421"/>
                  <a:pt x="4136082" y="6677024"/>
                </a:cubicBezTo>
                <a:cubicBezTo>
                  <a:pt x="3834059" y="6653627"/>
                  <a:pt x="3562988" y="6635917"/>
                  <a:pt x="3251711" y="6677024"/>
                </a:cubicBezTo>
                <a:cubicBezTo>
                  <a:pt x="2940434" y="6718131"/>
                  <a:pt x="2970121" y="6669200"/>
                  <a:pt x="2877554" y="6677024"/>
                </a:cubicBezTo>
                <a:cubicBezTo>
                  <a:pt x="2784987" y="6684848"/>
                  <a:pt x="2626229" y="6685564"/>
                  <a:pt x="2401354" y="6677024"/>
                </a:cubicBezTo>
                <a:cubicBezTo>
                  <a:pt x="2176479" y="6668484"/>
                  <a:pt x="2009500" y="6706135"/>
                  <a:pt x="1721069" y="6677024"/>
                </a:cubicBezTo>
                <a:cubicBezTo>
                  <a:pt x="1432639" y="6647913"/>
                  <a:pt x="1084082" y="6668465"/>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877675" h="6677024" stroke="0" extrusionOk="0">
                <a:moveTo>
                  <a:pt x="0" y="836698"/>
                </a:moveTo>
                <a:cubicBezTo>
                  <a:pt x="3419" y="479153"/>
                  <a:pt x="413895" y="70212"/>
                  <a:pt x="836698" y="0"/>
                </a:cubicBezTo>
                <a:cubicBezTo>
                  <a:pt x="1011477" y="-28939"/>
                  <a:pt x="1423560" y="-36872"/>
                  <a:pt x="1619026" y="0"/>
                </a:cubicBezTo>
                <a:cubicBezTo>
                  <a:pt x="1814492" y="36872"/>
                  <a:pt x="1944786" y="-7237"/>
                  <a:pt x="2095226" y="0"/>
                </a:cubicBezTo>
                <a:cubicBezTo>
                  <a:pt x="2245666" y="7237"/>
                  <a:pt x="2383492" y="19526"/>
                  <a:pt x="2571425" y="0"/>
                </a:cubicBezTo>
                <a:cubicBezTo>
                  <a:pt x="2759358" y="-19526"/>
                  <a:pt x="3000202" y="36597"/>
                  <a:pt x="3353753" y="0"/>
                </a:cubicBezTo>
                <a:cubicBezTo>
                  <a:pt x="3707304" y="-36597"/>
                  <a:pt x="3705046" y="14347"/>
                  <a:pt x="3931996" y="0"/>
                </a:cubicBezTo>
                <a:cubicBezTo>
                  <a:pt x="4158946" y="-14347"/>
                  <a:pt x="4502158" y="-6156"/>
                  <a:pt x="4816367" y="0"/>
                </a:cubicBezTo>
                <a:cubicBezTo>
                  <a:pt x="5130576" y="6156"/>
                  <a:pt x="5368299" y="-27395"/>
                  <a:pt x="5700738" y="0"/>
                </a:cubicBezTo>
                <a:cubicBezTo>
                  <a:pt x="6033177" y="27395"/>
                  <a:pt x="6131481" y="1156"/>
                  <a:pt x="6483066" y="0"/>
                </a:cubicBezTo>
                <a:cubicBezTo>
                  <a:pt x="6834651" y="-1156"/>
                  <a:pt x="6763146" y="5160"/>
                  <a:pt x="6959265" y="0"/>
                </a:cubicBezTo>
                <a:cubicBezTo>
                  <a:pt x="7155384" y="-5160"/>
                  <a:pt x="7233545" y="3901"/>
                  <a:pt x="7333422" y="0"/>
                </a:cubicBezTo>
                <a:cubicBezTo>
                  <a:pt x="7433299" y="-3901"/>
                  <a:pt x="7979731" y="4723"/>
                  <a:pt x="8217793" y="0"/>
                </a:cubicBezTo>
                <a:cubicBezTo>
                  <a:pt x="8455855" y="-4723"/>
                  <a:pt x="8723085" y="-445"/>
                  <a:pt x="8898078" y="0"/>
                </a:cubicBezTo>
                <a:cubicBezTo>
                  <a:pt x="9073071" y="445"/>
                  <a:pt x="9424617" y="-5648"/>
                  <a:pt x="9578364" y="0"/>
                </a:cubicBezTo>
                <a:cubicBezTo>
                  <a:pt x="9732111" y="5648"/>
                  <a:pt x="9823013" y="-19954"/>
                  <a:pt x="10054563" y="0"/>
                </a:cubicBezTo>
                <a:cubicBezTo>
                  <a:pt x="10286113" y="19954"/>
                  <a:pt x="10661728" y="7405"/>
                  <a:pt x="11040977" y="0"/>
                </a:cubicBezTo>
                <a:cubicBezTo>
                  <a:pt x="11580827" y="17645"/>
                  <a:pt x="11821976" y="356166"/>
                  <a:pt x="11877675" y="836698"/>
                </a:cubicBezTo>
                <a:cubicBezTo>
                  <a:pt x="11886691" y="1005349"/>
                  <a:pt x="11875745" y="1224622"/>
                  <a:pt x="11877675" y="1362079"/>
                </a:cubicBezTo>
                <a:cubicBezTo>
                  <a:pt x="11879605" y="1499536"/>
                  <a:pt x="11908463" y="1871244"/>
                  <a:pt x="11877675" y="2087605"/>
                </a:cubicBezTo>
                <a:cubicBezTo>
                  <a:pt x="11846887" y="2303966"/>
                  <a:pt x="11899722" y="2537773"/>
                  <a:pt x="11877675" y="2763095"/>
                </a:cubicBezTo>
                <a:cubicBezTo>
                  <a:pt x="11855629" y="2988417"/>
                  <a:pt x="11882302" y="3137632"/>
                  <a:pt x="11877675" y="3338512"/>
                </a:cubicBezTo>
                <a:cubicBezTo>
                  <a:pt x="11873048" y="3539392"/>
                  <a:pt x="11888759" y="3729990"/>
                  <a:pt x="11877675" y="3863893"/>
                </a:cubicBezTo>
                <a:cubicBezTo>
                  <a:pt x="11866591" y="3997796"/>
                  <a:pt x="11902092" y="4280049"/>
                  <a:pt x="11877675" y="4389274"/>
                </a:cubicBezTo>
                <a:cubicBezTo>
                  <a:pt x="11853258" y="4498499"/>
                  <a:pt x="11901747" y="4792724"/>
                  <a:pt x="11877675" y="5114800"/>
                </a:cubicBezTo>
                <a:cubicBezTo>
                  <a:pt x="11853603" y="5436876"/>
                  <a:pt x="11856205" y="5581906"/>
                  <a:pt x="11877675" y="5840326"/>
                </a:cubicBezTo>
                <a:cubicBezTo>
                  <a:pt x="11868182" y="6271762"/>
                  <a:pt x="11456276" y="6781583"/>
                  <a:pt x="11040977" y="6677024"/>
                </a:cubicBezTo>
                <a:cubicBezTo>
                  <a:pt x="10799079" y="6665574"/>
                  <a:pt x="10499517" y="6696001"/>
                  <a:pt x="10156606" y="6677024"/>
                </a:cubicBezTo>
                <a:cubicBezTo>
                  <a:pt x="9813695" y="6658047"/>
                  <a:pt x="9960943" y="6663172"/>
                  <a:pt x="9782449" y="6677024"/>
                </a:cubicBezTo>
                <a:cubicBezTo>
                  <a:pt x="9603955" y="6690876"/>
                  <a:pt x="9525373" y="6664125"/>
                  <a:pt x="9306250" y="6677024"/>
                </a:cubicBezTo>
                <a:cubicBezTo>
                  <a:pt x="9087127" y="6689923"/>
                  <a:pt x="9058650" y="6666675"/>
                  <a:pt x="8830050" y="6677024"/>
                </a:cubicBezTo>
                <a:cubicBezTo>
                  <a:pt x="8601450" y="6687373"/>
                  <a:pt x="8350850" y="6666259"/>
                  <a:pt x="8047722" y="6677024"/>
                </a:cubicBezTo>
                <a:cubicBezTo>
                  <a:pt x="7744594" y="6687789"/>
                  <a:pt x="7836174" y="6669892"/>
                  <a:pt x="7673565" y="6677024"/>
                </a:cubicBezTo>
                <a:cubicBezTo>
                  <a:pt x="7510956" y="6684156"/>
                  <a:pt x="7393664" y="6667229"/>
                  <a:pt x="7197365" y="6677024"/>
                </a:cubicBezTo>
                <a:cubicBezTo>
                  <a:pt x="7001066" y="6686819"/>
                  <a:pt x="6661674" y="6712310"/>
                  <a:pt x="6312994" y="6677024"/>
                </a:cubicBezTo>
                <a:cubicBezTo>
                  <a:pt x="5964314" y="6641738"/>
                  <a:pt x="6100986" y="6658427"/>
                  <a:pt x="5938838" y="6677024"/>
                </a:cubicBezTo>
                <a:cubicBezTo>
                  <a:pt x="5776690" y="6695621"/>
                  <a:pt x="5748044" y="6686495"/>
                  <a:pt x="5564681" y="6677024"/>
                </a:cubicBezTo>
                <a:cubicBezTo>
                  <a:pt x="5381318" y="6667553"/>
                  <a:pt x="5300178" y="6685952"/>
                  <a:pt x="5190524" y="6677024"/>
                </a:cubicBezTo>
                <a:cubicBezTo>
                  <a:pt x="5080870" y="6668096"/>
                  <a:pt x="4797319" y="6678403"/>
                  <a:pt x="4510238" y="6677024"/>
                </a:cubicBezTo>
                <a:cubicBezTo>
                  <a:pt x="4223157" y="6675645"/>
                  <a:pt x="4138223" y="6643418"/>
                  <a:pt x="3829953" y="6677024"/>
                </a:cubicBezTo>
                <a:cubicBezTo>
                  <a:pt x="3521684" y="6710630"/>
                  <a:pt x="3352118" y="6661520"/>
                  <a:pt x="3149668" y="6677024"/>
                </a:cubicBezTo>
                <a:cubicBezTo>
                  <a:pt x="2947219" y="6692528"/>
                  <a:pt x="2655948" y="6704274"/>
                  <a:pt x="2265297" y="6677024"/>
                </a:cubicBezTo>
                <a:cubicBezTo>
                  <a:pt x="1874646" y="6649774"/>
                  <a:pt x="1917780" y="6709973"/>
                  <a:pt x="1585012" y="6677024"/>
                </a:cubicBezTo>
                <a:cubicBezTo>
                  <a:pt x="1252244" y="6644075"/>
                  <a:pt x="1180534" y="6691622"/>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782425"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Bạn xê ra chút coi! Đụng tay mình rồi nè!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Tới lần thứ tư, Minh lấy phấn kẻ một đường chia đôi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Đây là ranh giới. Bạn không được để tay thò qua chỗ mình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Thi Ca nhìn đường phấn, gương mặt thoáng buồn. Đường ranh giới cứ thế tồn tại trên mặt bàn hết một tuần.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Hôm ấy, trống vào lớp lâu rồi mà không thấy Thi Ca xuất hiện. Thì ra bạn ấy phải vào bệnh viện. Cô giáo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Hi vọng lần này bác sĩ sẽ chữa lành cánh tay mặt để bạn không phải viết bằng tay trái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ệ</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t phấn trên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"Mau về nhé, Thi Ca</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 Minh nói với vệt phần chỉ còn là một đường mở nh</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ạ</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t trên mặt gỗ lốm đốm v</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â</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n nâu.</a:t>
            </a: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118390" y="70824"/>
            <a:ext cx="5060119" cy="963251"/>
          </a:xfrm>
          <a:prstGeom prst="rect">
            <a:avLst/>
          </a:prstGeom>
        </p:spPr>
      </p:pic>
    </p:spTree>
    <p:extLst>
      <p:ext uri="{BB962C8B-B14F-4D97-AF65-F5344CB8AC3E}">
        <p14:creationId xmlns:p14="http://schemas.microsoft.com/office/powerpoint/2010/main" val="3896527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arn(inVertical)">
                                      <p:cBhvr>
                                        <p:cTn id="15" dur="500"/>
                                        <p:tgtEl>
                                          <p:spTgt spid="4">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barn(inVertical)">
                                      <p:cBhvr>
                                        <p:cTn id="18" dur="500"/>
                                        <p:tgtEl>
                                          <p:spTgt spid="4">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barn(inVertical)">
                                      <p:cBhvr>
                                        <p:cTn id="21" dur="500"/>
                                        <p:tgtEl>
                                          <p:spTgt spid="4">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barn(inVertical)">
                                      <p:cBhvr>
                                        <p:cTn id="24" dur="500"/>
                                        <p:tgtEl>
                                          <p:spTgt spid="4">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barn(inVertical)">
                                      <p:cBhvr>
                                        <p:cTn id="29" dur="500"/>
                                        <p:tgtEl>
                                          <p:spTgt spid="4">
                                            <p:txEl>
                                              <p:pRg st="6" end="6"/>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barn(inVertical)">
                                      <p:cBhvr>
                                        <p:cTn id="32" dur="500"/>
                                        <p:tgtEl>
                                          <p:spTgt spid="4">
                                            <p:txEl>
                                              <p:pRg st="7" end="7"/>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barn(inVertical)">
                                      <p:cBhvr>
                                        <p:cTn id="35" dur="500"/>
                                        <p:tgtEl>
                                          <p:spTgt spid="4">
                                            <p:txEl>
                                              <p:pRg st="8" end="8"/>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barn(inVertical)">
                                      <p:cBhvr>
                                        <p:cTn id="38"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id="{65F9F560-5C41-8687-CED3-08E7484DB12A}"/>
              </a:ext>
            </a:extLst>
          </p:cNvPr>
          <p:cNvPicPr>
            <a:picLocks noChangeAspect="1"/>
          </p:cNvPicPr>
          <p:nvPr/>
        </p:nvPicPr>
        <p:blipFill>
          <a:blip r:embed="rId2"/>
          <a:stretch>
            <a:fillRect/>
          </a:stretch>
        </p:blipFill>
        <p:spPr>
          <a:xfrm>
            <a:off x="1180771" y="833591"/>
            <a:ext cx="9852703" cy="3161146"/>
          </a:xfrm>
          <a:prstGeom prst="rect">
            <a:avLst/>
          </a:prstGeom>
        </p:spPr>
      </p:pic>
      <p:grpSp>
        <p:nvGrpSpPr>
          <p:cNvPr id="18" name="Group 17">
            <a:extLst>
              <a:ext uri="{FF2B5EF4-FFF2-40B4-BE49-F238E27FC236}">
                <a16:creationId xmlns:a16="http://schemas.microsoft.com/office/drawing/2014/main" id="{F766E54D-16E0-A2DF-C3BB-A4EECE01879F}"/>
              </a:ext>
            </a:extLst>
          </p:cNvPr>
          <p:cNvGrpSpPr/>
          <p:nvPr/>
        </p:nvGrpSpPr>
        <p:grpSpPr>
          <a:xfrm>
            <a:off x="4772819" y="3194072"/>
            <a:ext cx="2844430" cy="1254387"/>
            <a:chOff x="2157098" y="2221349"/>
            <a:chExt cx="3866191" cy="1860883"/>
          </a:xfrm>
        </p:grpSpPr>
        <p:sp>
          <p:nvSpPr>
            <p:cNvPr id="19" name="Freeform: Shape 18">
              <a:extLst>
                <a:ext uri="{FF2B5EF4-FFF2-40B4-BE49-F238E27FC236}">
                  <a16:creationId xmlns:a16="http://schemas.microsoft.com/office/drawing/2014/main" id="{6D0DE6AF-24ED-536C-0E7A-705BB06F517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0" name="TextBox 19">
              <a:extLst>
                <a:ext uri="{FF2B5EF4-FFF2-40B4-BE49-F238E27FC236}">
                  <a16:creationId xmlns:a16="http://schemas.microsoft.com/office/drawing/2014/main" id="{3539B9D9-5BDE-0174-A60C-96B0F70A0DE7}"/>
                </a:ext>
              </a:extLst>
            </p:cNvPr>
            <p:cNvSpPr txBox="1"/>
            <p:nvPr/>
          </p:nvSpPr>
          <p:spPr>
            <a:xfrm>
              <a:off x="2157098" y="272656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6351CA">
                      <a:lumMod val="50000"/>
                    </a:srgbClr>
                  </a:solidFill>
                  <a:latin typeface="Cambria" panose="02040503050406030204" pitchFamily="18" charset="0"/>
                  <a:ea typeface="Cambria" panose="02040503050406030204" pitchFamily="18" charset="0"/>
                  <a:sym typeface="Arial"/>
                </a:rPr>
                <a:t>n</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ắn</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nót</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1" name="Group 20">
            <a:extLst>
              <a:ext uri="{FF2B5EF4-FFF2-40B4-BE49-F238E27FC236}">
                <a16:creationId xmlns:a16="http://schemas.microsoft.com/office/drawing/2014/main" id="{E3B91DFB-8623-5E1C-5314-26E6F0CFA470}"/>
              </a:ext>
            </a:extLst>
          </p:cNvPr>
          <p:cNvGrpSpPr/>
          <p:nvPr/>
        </p:nvGrpSpPr>
        <p:grpSpPr>
          <a:xfrm>
            <a:off x="7617249" y="3164621"/>
            <a:ext cx="2844430" cy="1254387"/>
            <a:chOff x="2109830" y="2221349"/>
            <a:chExt cx="3866191" cy="1860883"/>
          </a:xfrm>
        </p:grpSpPr>
        <p:sp>
          <p:nvSpPr>
            <p:cNvPr id="22" name="Freeform: Shape 21">
              <a:extLst>
                <a:ext uri="{FF2B5EF4-FFF2-40B4-BE49-F238E27FC236}">
                  <a16:creationId xmlns:a16="http://schemas.microsoft.com/office/drawing/2014/main" id="{F0D5EC97-FC80-4C1F-A3BB-4654B1DDFEB1}"/>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3" name="TextBox 22">
              <a:extLst>
                <a:ext uri="{FF2B5EF4-FFF2-40B4-BE49-F238E27FC236}">
                  <a16:creationId xmlns:a16="http://schemas.microsoft.com/office/drawing/2014/main" id="{E5A02D2F-1C43-F2F4-7D0B-9DEFC4B8BF1B}"/>
                </a:ext>
              </a:extLst>
            </p:cNvPr>
            <p:cNvSpPr txBox="1"/>
            <p:nvPr/>
          </p:nvSpPr>
          <p:spPr>
            <a:xfrm>
              <a:off x="2109830" y="282851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6351CA">
                      <a:lumMod val="50000"/>
                    </a:srgbClr>
                  </a:solidFill>
                  <a:latin typeface="Cambria" panose="02040503050406030204" pitchFamily="18" charset="0"/>
                  <a:ea typeface="Cambria" panose="02040503050406030204" pitchFamily="18" charset="0"/>
                  <a:sym typeface="Arial"/>
                </a:rPr>
                <a:t>r</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ắc</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rối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4" name="Group 23">
            <a:extLst>
              <a:ext uri="{FF2B5EF4-FFF2-40B4-BE49-F238E27FC236}">
                <a16:creationId xmlns:a16="http://schemas.microsoft.com/office/drawing/2014/main" id="{A0417056-86C1-E712-D6AE-DE5C0940F73A}"/>
              </a:ext>
            </a:extLst>
          </p:cNvPr>
          <p:cNvGrpSpPr/>
          <p:nvPr/>
        </p:nvGrpSpPr>
        <p:grpSpPr>
          <a:xfrm>
            <a:off x="1078993" y="3254208"/>
            <a:ext cx="3693031" cy="1254387"/>
            <a:chOff x="2035835" y="2221349"/>
            <a:chExt cx="3866191" cy="1860883"/>
          </a:xfrm>
        </p:grpSpPr>
        <p:sp>
          <p:nvSpPr>
            <p:cNvPr id="25" name="Freeform: Shape 24">
              <a:extLst>
                <a:ext uri="{FF2B5EF4-FFF2-40B4-BE49-F238E27FC236}">
                  <a16:creationId xmlns:a16="http://schemas.microsoft.com/office/drawing/2014/main" id="{E4143000-5CC1-CAA1-DF0B-F47ECCF79FF2}"/>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6" name="TextBox 25">
              <a:extLst>
                <a:ext uri="{FF2B5EF4-FFF2-40B4-BE49-F238E27FC236}">
                  <a16:creationId xmlns:a16="http://schemas.microsoft.com/office/drawing/2014/main" id="{6B2801FB-7480-4FC6-411D-D69064D68B3D}"/>
                </a:ext>
              </a:extLst>
            </p:cNvPr>
            <p:cNvSpPr txBox="1"/>
            <p:nvPr/>
          </p:nvSpPr>
          <p:spPr>
            <a:xfrm>
              <a:off x="2035835" y="2781425"/>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xù</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lông</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nhím</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7" name="Group 26">
            <a:extLst>
              <a:ext uri="{FF2B5EF4-FFF2-40B4-BE49-F238E27FC236}">
                <a16:creationId xmlns:a16="http://schemas.microsoft.com/office/drawing/2014/main" id="{8A39A4F8-6803-6656-DF34-468850BCE948}"/>
              </a:ext>
            </a:extLst>
          </p:cNvPr>
          <p:cNvGrpSpPr/>
          <p:nvPr/>
        </p:nvGrpSpPr>
        <p:grpSpPr>
          <a:xfrm>
            <a:off x="3295649" y="4730727"/>
            <a:ext cx="6838950" cy="1254387"/>
            <a:chOff x="2099716" y="2221349"/>
            <a:chExt cx="3866191" cy="1860883"/>
          </a:xfrm>
        </p:grpSpPr>
        <p:sp>
          <p:nvSpPr>
            <p:cNvPr id="28" name="Freeform: Shape 27">
              <a:extLst>
                <a:ext uri="{FF2B5EF4-FFF2-40B4-BE49-F238E27FC236}">
                  <a16:creationId xmlns:a16="http://schemas.microsoft.com/office/drawing/2014/main" id="{D69D2077-8608-430B-6C75-0865310B906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9" name="TextBox 28">
              <a:extLst>
                <a:ext uri="{FF2B5EF4-FFF2-40B4-BE49-F238E27FC236}">
                  <a16:creationId xmlns:a16="http://schemas.microsoft.com/office/drawing/2014/main" id="{F36A889C-72C6-927C-A982-FC481899699C}"/>
                </a:ext>
              </a:extLst>
            </p:cNvPr>
            <p:cNvSpPr txBox="1"/>
            <p:nvPr/>
          </p:nvSpPr>
          <p:spPr>
            <a:xfrm>
              <a:off x="2099716" y="2806793"/>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lốm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đốm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vân</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nâu</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spTree>
    <p:extLst>
      <p:ext uri="{BB962C8B-B14F-4D97-AF65-F5344CB8AC3E}">
        <p14:creationId xmlns:p14="http://schemas.microsoft.com/office/powerpoint/2010/main" val="1553718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3"/>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3"/>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ppt_w+.3"/>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Effect transition="in" filter="fade">
                                      <p:cBhvr>
                                        <p:cTn id="19" dur="1000"/>
                                        <p:tgtEl>
                                          <p:spTgt spid="21"/>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3"/>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6F11F560-EFF1-D502-DA6B-E79F590A42F6}"/>
              </a:ext>
            </a:extLst>
          </p:cNvPr>
          <p:cNvPicPr>
            <a:picLocks noChangeAspect="1"/>
          </p:cNvPicPr>
          <p:nvPr/>
        </p:nvPicPr>
        <p:blipFill>
          <a:blip r:embed="rId2"/>
          <a:stretch>
            <a:fillRect/>
          </a:stretch>
        </p:blipFill>
        <p:spPr>
          <a:xfrm>
            <a:off x="2484229" y="485534"/>
            <a:ext cx="7135524" cy="2441424"/>
          </a:xfrm>
          <a:prstGeom prst="rect">
            <a:avLst/>
          </a:prstGeom>
        </p:spPr>
      </p:pic>
      <p:sp>
        <p:nvSpPr>
          <p:cNvPr id="3" name="TextBox 2">
            <a:extLst>
              <a:ext uri="{FF2B5EF4-FFF2-40B4-BE49-F238E27FC236}">
                <a16:creationId xmlns:a16="http://schemas.microsoft.com/office/drawing/2014/main" id="{C93F106C-57E7-C04B-768B-7D4553ED931F}"/>
              </a:ext>
            </a:extLst>
          </p:cNvPr>
          <p:cNvSpPr txBox="1"/>
          <p:nvPr/>
        </p:nvSpPr>
        <p:spPr>
          <a:xfrm>
            <a:off x="3119768" y="2814843"/>
            <a:ext cx="6214732" cy="1021556"/>
          </a:xfrm>
          <a:custGeom>
            <a:avLst/>
            <a:gdLst>
              <a:gd name="connsiteX0" fmla="*/ 0 w 6214732"/>
              <a:gd name="connsiteY0" fmla="*/ 170263 h 1021556"/>
              <a:gd name="connsiteX1" fmla="*/ 170263 w 6214732"/>
              <a:gd name="connsiteY1" fmla="*/ 0 h 1021556"/>
              <a:gd name="connsiteX2" fmla="*/ 6044469 w 6214732"/>
              <a:gd name="connsiteY2" fmla="*/ 0 h 1021556"/>
              <a:gd name="connsiteX3" fmla="*/ 6214732 w 6214732"/>
              <a:gd name="connsiteY3" fmla="*/ 170263 h 1021556"/>
              <a:gd name="connsiteX4" fmla="*/ 6214732 w 6214732"/>
              <a:gd name="connsiteY4" fmla="*/ 851293 h 1021556"/>
              <a:gd name="connsiteX5" fmla="*/ 6044469 w 6214732"/>
              <a:gd name="connsiteY5" fmla="*/ 1021556 h 1021556"/>
              <a:gd name="connsiteX6" fmla="*/ 170263 w 6214732"/>
              <a:gd name="connsiteY6" fmla="*/ 1021556 h 1021556"/>
              <a:gd name="connsiteX7" fmla="*/ 0 w 6214732"/>
              <a:gd name="connsiteY7" fmla="*/ 851293 h 1021556"/>
              <a:gd name="connsiteX8" fmla="*/ 0 w 6214732"/>
              <a:gd name="connsiteY8"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4732" h="1021556" fill="none" extrusionOk="0">
                <a:moveTo>
                  <a:pt x="0" y="170263"/>
                </a:moveTo>
                <a:cubicBezTo>
                  <a:pt x="77" y="78303"/>
                  <a:pt x="77195" y="1621"/>
                  <a:pt x="170263" y="0"/>
                </a:cubicBezTo>
                <a:cubicBezTo>
                  <a:pt x="787218" y="72427"/>
                  <a:pt x="4469603" y="61419"/>
                  <a:pt x="6044469" y="0"/>
                </a:cubicBezTo>
                <a:cubicBezTo>
                  <a:pt x="6138264" y="-1649"/>
                  <a:pt x="6207667" y="74092"/>
                  <a:pt x="6214732" y="170263"/>
                </a:cubicBezTo>
                <a:cubicBezTo>
                  <a:pt x="6167929" y="397618"/>
                  <a:pt x="6214665" y="731831"/>
                  <a:pt x="6214732" y="851293"/>
                </a:cubicBezTo>
                <a:cubicBezTo>
                  <a:pt x="6217829" y="929608"/>
                  <a:pt x="6131776" y="1014015"/>
                  <a:pt x="6044469" y="1021556"/>
                </a:cubicBezTo>
                <a:cubicBezTo>
                  <a:pt x="4369403" y="1051383"/>
                  <a:pt x="2426238" y="942250"/>
                  <a:pt x="170263" y="1021556"/>
                </a:cubicBezTo>
                <a:cubicBezTo>
                  <a:pt x="86686" y="1020374"/>
                  <a:pt x="-5479" y="946410"/>
                  <a:pt x="0" y="851293"/>
                </a:cubicBezTo>
                <a:cubicBezTo>
                  <a:pt x="-3803" y="661879"/>
                  <a:pt x="-31863" y="417457"/>
                  <a:pt x="0" y="170263"/>
                </a:cubicBezTo>
                <a:close/>
              </a:path>
              <a:path w="6214732" h="1021556" stroke="0" extrusionOk="0">
                <a:moveTo>
                  <a:pt x="0" y="170263"/>
                </a:moveTo>
                <a:cubicBezTo>
                  <a:pt x="1452" y="76625"/>
                  <a:pt x="84078" y="16353"/>
                  <a:pt x="170263" y="0"/>
                </a:cubicBezTo>
                <a:cubicBezTo>
                  <a:pt x="1244148" y="123000"/>
                  <a:pt x="4193883" y="-96860"/>
                  <a:pt x="6044469" y="0"/>
                </a:cubicBezTo>
                <a:cubicBezTo>
                  <a:pt x="6130769" y="-5894"/>
                  <a:pt x="6221425" y="62737"/>
                  <a:pt x="6214732" y="170263"/>
                </a:cubicBezTo>
                <a:cubicBezTo>
                  <a:pt x="6242497" y="447182"/>
                  <a:pt x="6269517" y="557284"/>
                  <a:pt x="6214732" y="851293"/>
                </a:cubicBezTo>
                <a:cubicBezTo>
                  <a:pt x="6206032" y="948479"/>
                  <a:pt x="6123829" y="1019154"/>
                  <a:pt x="6044469" y="1021556"/>
                </a:cubicBezTo>
                <a:cubicBezTo>
                  <a:pt x="4568841" y="860849"/>
                  <a:pt x="1931666" y="1061223"/>
                  <a:pt x="170263" y="1021556"/>
                </a:cubicBezTo>
                <a:cubicBezTo>
                  <a:pt x="68880" y="1020072"/>
                  <a:pt x="-2773" y="944071"/>
                  <a:pt x="0" y="851293"/>
                </a:cubicBezTo>
                <a:cubicBezTo>
                  <a:pt x="-42923" y="696454"/>
                  <a:pt x="7771" y="448661"/>
                  <a:pt x="0" y="170263"/>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Tay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mặt</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tay</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phải</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330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8"/>
            <a:ext cx="11371382" cy="3622402"/>
          </a:xfrm>
          <a:custGeom>
            <a:avLst/>
            <a:gdLst>
              <a:gd name="connsiteX0" fmla="*/ 0 w 11371382"/>
              <a:gd name="connsiteY0" fmla="*/ 453923 h 3622402"/>
              <a:gd name="connsiteX1" fmla="*/ 453923 w 11371382"/>
              <a:gd name="connsiteY1" fmla="*/ 0 h 3622402"/>
              <a:gd name="connsiteX2" fmla="*/ 1256127 w 11371382"/>
              <a:gd name="connsiteY2" fmla="*/ 0 h 3622402"/>
              <a:gd name="connsiteX3" fmla="*/ 1849061 w 11371382"/>
              <a:gd name="connsiteY3" fmla="*/ 0 h 3622402"/>
              <a:gd name="connsiteX4" fmla="*/ 2337359 w 11371382"/>
              <a:gd name="connsiteY4" fmla="*/ 0 h 3622402"/>
              <a:gd name="connsiteX5" fmla="*/ 2721022 w 11371382"/>
              <a:gd name="connsiteY5" fmla="*/ 0 h 3622402"/>
              <a:gd name="connsiteX6" fmla="*/ 3627862 w 11371382"/>
              <a:gd name="connsiteY6" fmla="*/ 0 h 3622402"/>
              <a:gd name="connsiteX7" fmla="*/ 4325431 w 11371382"/>
              <a:gd name="connsiteY7" fmla="*/ 0 h 3622402"/>
              <a:gd name="connsiteX8" fmla="*/ 4918365 w 11371382"/>
              <a:gd name="connsiteY8" fmla="*/ 0 h 3622402"/>
              <a:gd name="connsiteX9" fmla="*/ 5720569 w 11371382"/>
              <a:gd name="connsiteY9" fmla="*/ 0 h 3622402"/>
              <a:gd name="connsiteX10" fmla="*/ 6418139 w 11371382"/>
              <a:gd name="connsiteY10" fmla="*/ 0 h 3622402"/>
              <a:gd name="connsiteX11" fmla="*/ 7011072 w 11371382"/>
              <a:gd name="connsiteY11" fmla="*/ 0 h 3622402"/>
              <a:gd name="connsiteX12" fmla="*/ 7394735 w 11371382"/>
              <a:gd name="connsiteY12" fmla="*/ 0 h 3622402"/>
              <a:gd name="connsiteX13" fmla="*/ 7987669 w 11371382"/>
              <a:gd name="connsiteY13" fmla="*/ 0 h 3622402"/>
              <a:gd name="connsiteX14" fmla="*/ 8580603 w 11371382"/>
              <a:gd name="connsiteY14" fmla="*/ 0 h 3622402"/>
              <a:gd name="connsiteX15" fmla="*/ 8964266 w 11371382"/>
              <a:gd name="connsiteY15" fmla="*/ 0 h 3622402"/>
              <a:gd name="connsiteX16" fmla="*/ 9452564 w 11371382"/>
              <a:gd name="connsiteY16" fmla="*/ 0 h 3622402"/>
              <a:gd name="connsiteX17" fmla="*/ 9836227 w 11371382"/>
              <a:gd name="connsiteY17" fmla="*/ 0 h 3622402"/>
              <a:gd name="connsiteX18" fmla="*/ 10917459 w 11371382"/>
              <a:gd name="connsiteY18" fmla="*/ 0 h 3622402"/>
              <a:gd name="connsiteX19" fmla="*/ 11371382 w 11371382"/>
              <a:gd name="connsiteY19" fmla="*/ 453923 h 3622402"/>
              <a:gd name="connsiteX20" fmla="*/ 11371382 w 11371382"/>
              <a:gd name="connsiteY20" fmla="*/ 1186853 h 3622402"/>
              <a:gd name="connsiteX21" fmla="*/ 11371382 w 11371382"/>
              <a:gd name="connsiteY21" fmla="*/ 1784055 h 3622402"/>
              <a:gd name="connsiteX22" fmla="*/ 11371382 w 11371382"/>
              <a:gd name="connsiteY22" fmla="*/ 2489840 h 3622402"/>
              <a:gd name="connsiteX23" fmla="*/ 11371382 w 11371382"/>
              <a:gd name="connsiteY23" fmla="*/ 3168479 h 3622402"/>
              <a:gd name="connsiteX24" fmla="*/ 10917459 w 11371382"/>
              <a:gd name="connsiteY24" fmla="*/ 3622402 h 3622402"/>
              <a:gd name="connsiteX25" fmla="*/ 10115255 w 11371382"/>
              <a:gd name="connsiteY25" fmla="*/ 3622402 h 3622402"/>
              <a:gd name="connsiteX26" fmla="*/ 9731592 w 11371382"/>
              <a:gd name="connsiteY26" fmla="*/ 3622402 h 3622402"/>
              <a:gd name="connsiteX27" fmla="*/ 8824752 w 11371382"/>
              <a:gd name="connsiteY27" fmla="*/ 3622402 h 3622402"/>
              <a:gd name="connsiteX28" fmla="*/ 8231818 w 11371382"/>
              <a:gd name="connsiteY28" fmla="*/ 3622402 h 3622402"/>
              <a:gd name="connsiteX29" fmla="*/ 7638884 w 11371382"/>
              <a:gd name="connsiteY29" fmla="*/ 3622402 h 3622402"/>
              <a:gd name="connsiteX30" fmla="*/ 6941315 w 11371382"/>
              <a:gd name="connsiteY30" fmla="*/ 3622402 h 3622402"/>
              <a:gd name="connsiteX31" fmla="*/ 6034476 w 11371382"/>
              <a:gd name="connsiteY31" fmla="*/ 3622402 h 3622402"/>
              <a:gd name="connsiteX32" fmla="*/ 5441542 w 11371382"/>
              <a:gd name="connsiteY32" fmla="*/ 3622402 h 3622402"/>
              <a:gd name="connsiteX33" fmla="*/ 4743973 w 11371382"/>
              <a:gd name="connsiteY33" fmla="*/ 3622402 h 3622402"/>
              <a:gd name="connsiteX34" fmla="*/ 4151039 w 11371382"/>
              <a:gd name="connsiteY34" fmla="*/ 3622402 h 3622402"/>
              <a:gd name="connsiteX35" fmla="*/ 3453470 w 11371382"/>
              <a:gd name="connsiteY35" fmla="*/ 3622402 h 3622402"/>
              <a:gd name="connsiteX36" fmla="*/ 2651266 w 11371382"/>
              <a:gd name="connsiteY36" fmla="*/ 3622402 h 3622402"/>
              <a:gd name="connsiteX37" fmla="*/ 2058332 w 11371382"/>
              <a:gd name="connsiteY37" fmla="*/ 3622402 h 3622402"/>
              <a:gd name="connsiteX38" fmla="*/ 1151492 w 11371382"/>
              <a:gd name="connsiteY38" fmla="*/ 3622402 h 3622402"/>
              <a:gd name="connsiteX39" fmla="*/ 453923 w 11371382"/>
              <a:gd name="connsiteY39" fmla="*/ 3622402 h 3622402"/>
              <a:gd name="connsiteX40" fmla="*/ 0 w 11371382"/>
              <a:gd name="connsiteY40" fmla="*/ 3168479 h 3622402"/>
              <a:gd name="connsiteX41" fmla="*/ 0 w 11371382"/>
              <a:gd name="connsiteY41" fmla="*/ 2435549 h 3622402"/>
              <a:gd name="connsiteX42" fmla="*/ 0 w 11371382"/>
              <a:gd name="connsiteY42" fmla="*/ 1811201 h 3622402"/>
              <a:gd name="connsiteX43" fmla="*/ 0 w 11371382"/>
              <a:gd name="connsiteY43" fmla="*/ 1159708 h 3622402"/>
              <a:gd name="connsiteX44" fmla="*/ 0 w 11371382"/>
              <a:gd name="connsiteY44" fmla="*/ 453923 h 36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22402" fill="none" extrusionOk="0">
                <a:moveTo>
                  <a:pt x="0" y="453923"/>
                </a:moveTo>
                <a:cubicBezTo>
                  <a:pt x="-18586" y="206214"/>
                  <a:pt x="228097" y="-1593"/>
                  <a:pt x="453923" y="0"/>
                </a:cubicBezTo>
                <a:cubicBezTo>
                  <a:pt x="680177" y="17576"/>
                  <a:pt x="906990" y="18825"/>
                  <a:pt x="1256127" y="0"/>
                </a:cubicBezTo>
                <a:cubicBezTo>
                  <a:pt x="1605264" y="-18825"/>
                  <a:pt x="1625040" y="20158"/>
                  <a:pt x="1849061" y="0"/>
                </a:cubicBezTo>
                <a:cubicBezTo>
                  <a:pt x="2073082" y="-20158"/>
                  <a:pt x="2151260" y="-934"/>
                  <a:pt x="2337359" y="0"/>
                </a:cubicBezTo>
                <a:cubicBezTo>
                  <a:pt x="2523458" y="934"/>
                  <a:pt x="2603436" y="-6144"/>
                  <a:pt x="2721022" y="0"/>
                </a:cubicBezTo>
                <a:cubicBezTo>
                  <a:pt x="2838608" y="6144"/>
                  <a:pt x="3367317" y="-43028"/>
                  <a:pt x="3627862" y="0"/>
                </a:cubicBezTo>
                <a:cubicBezTo>
                  <a:pt x="3888407" y="43028"/>
                  <a:pt x="4057367" y="-19561"/>
                  <a:pt x="4325431" y="0"/>
                </a:cubicBezTo>
                <a:cubicBezTo>
                  <a:pt x="4593495" y="19561"/>
                  <a:pt x="4721839" y="-7548"/>
                  <a:pt x="4918365" y="0"/>
                </a:cubicBezTo>
                <a:cubicBezTo>
                  <a:pt x="5114891" y="7548"/>
                  <a:pt x="5350652" y="23137"/>
                  <a:pt x="5720569" y="0"/>
                </a:cubicBezTo>
                <a:cubicBezTo>
                  <a:pt x="6090486" y="-23137"/>
                  <a:pt x="6147726" y="32573"/>
                  <a:pt x="6418139" y="0"/>
                </a:cubicBezTo>
                <a:cubicBezTo>
                  <a:pt x="6688552" y="-32573"/>
                  <a:pt x="6742440" y="-6177"/>
                  <a:pt x="7011072" y="0"/>
                </a:cubicBezTo>
                <a:cubicBezTo>
                  <a:pt x="7279704" y="6177"/>
                  <a:pt x="7284533" y="18466"/>
                  <a:pt x="7394735" y="0"/>
                </a:cubicBezTo>
                <a:cubicBezTo>
                  <a:pt x="7504937" y="-18466"/>
                  <a:pt x="7817583" y="22489"/>
                  <a:pt x="7987669" y="0"/>
                </a:cubicBezTo>
                <a:cubicBezTo>
                  <a:pt x="8157755" y="-22489"/>
                  <a:pt x="8284740" y="-13345"/>
                  <a:pt x="8580603" y="0"/>
                </a:cubicBezTo>
                <a:cubicBezTo>
                  <a:pt x="8876466" y="13345"/>
                  <a:pt x="8800416" y="-594"/>
                  <a:pt x="8964266" y="0"/>
                </a:cubicBezTo>
                <a:cubicBezTo>
                  <a:pt x="9128116" y="594"/>
                  <a:pt x="9238149" y="10357"/>
                  <a:pt x="9452564" y="0"/>
                </a:cubicBezTo>
                <a:cubicBezTo>
                  <a:pt x="9666979" y="-10357"/>
                  <a:pt x="9739083" y="-7307"/>
                  <a:pt x="9836227" y="0"/>
                </a:cubicBezTo>
                <a:cubicBezTo>
                  <a:pt x="9933371" y="7307"/>
                  <a:pt x="10700381" y="10811"/>
                  <a:pt x="10917459" y="0"/>
                </a:cubicBezTo>
                <a:cubicBezTo>
                  <a:pt x="11176466" y="14150"/>
                  <a:pt x="11353809" y="212545"/>
                  <a:pt x="11371382" y="453923"/>
                </a:cubicBezTo>
                <a:cubicBezTo>
                  <a:pt x="11392439" y="602660"/>
                  <a:pt x="11345194" y="828584"/>
                  <a:pt x="11371382" y="1186853"/>
                </a:cubicBezTo>
                <a:cubicBezTo>
                  <a:pt x="11397571" y="1545122"/>
                  <a:pt x="11392364" y="1648090"/>
                  <a:pt x="11371382" y="1784055"/>
                </a:cubicBezTo>
                <a:cubicBezTo>
                  <a:pt x="11350400" y="1920020"/>
                  <a:pt x="11395991" y="2268830"/>
                  <a:pt x="11371382" y="2489840"/>
                </a:cubicBezTo>
                <a:cubicBezTo>
                  <a:pt x="11346773" y="2710850"/>
                  <a:pt x="11404328" y="2985434"/>
                  <a:pt x="11371382" y="3168479"/>
                </a:cubicBezTo>
                <a:cubicBezTo>
                  <a:pt x="11378161" y="3416007"/>
                  <a:pt x="11168213" y="3653535"/>
                  <a:pt x="10917459" y="3622402"/>
                </a:cubicBezTo>
                <a:cubicBezTo>
                  <a:pt x="10686262" y="3654340"/>
                  <a:pt x="10502187" y="3649553"/>
                  <a:pt x="10115255" y="3622402"/>
                </a:cubicBezTo>
                <a:cubicBezTo>
                  <a:pt x="9728323" y="3595251"/>
                  <a:pt x="9884053" y="3620899"/>
                  <a:pt x="9731592" y="3622402"/>
                </a:cubicBezTo>
                <a:cubicBezTo>
                  <a:pt x="9579131" y="3623905"/>
                  <a:pt x="9080526" y="3667477"/>
                  <a:pt x="8824752" y="3622402"/>
                </a:cubicBezTo>
                <a:cubicBezTo>
                  <a:pt x="8568978" y="3577327"/>
                  <a:pt x="8388609" y="3642278"/>
                  <a:pt x="8231818" y="3622402"/>
                </a:cubicBezTo>
                <a:cubicBezTo>
                  <a:pt x="8075027" y="3602526"/>
                  <a:pt x="7823658" y="3626631"/>
                  <a:pt x="7638884" y="3622402"/>
                </a:cubicBezTo>
                <a:cubicBezTo>
                  <a:pt x="7454110" y="3618173"/>
                  <a:pt x="7288511" y="3644966"/>
                  <a:pt x="6941315" y="3622402"/>
                </a:cubicBezTo>
                <a:cubicBezTo>
                  <a:pt x="6594119" y="3599838"/>
                  <a:pt x="6245927" y="3586332"/>
                  <a:pt x="6034476" y="3622402"/>
                </a:cubicBezTo>
                <a:cubicBezTo>
                  <a:pt x="5823025" y="3658472"/>
                  <a:pt x="5729902" y="3625165"/>
                  <a:pt x="5441542" y="3622402"/>
                </a:cubicBezTo>
                <a:cubicBezTo>
                  <a:pt x="5153182" y="3619639"/>
                  <a:pt x="5018121" y="3649160"/>
                  <a:pt x="4743973" y="3622402"/>
                </a:cubicBezTo>
                <a:cubicBezTo>
                  <a:pt x="4469825" y="3595644"/>
                  <a:pt x="4436370" y="3639918"/>
                  <a:pt x="4151039" y="3622402"/>
                </a:cubicBezTo>
                <a:cubicBezTo>
                  <a:pt x="3865708" y="3604886"/>
                  <a:pt x="3698567" y="3621602"/>
                  <a:pt x="3453470" y="3622402"/>
                </a:cubicBezTo>
                <a:cubicBezTo>
                  <a:pt x="3208373" y="3623202"/>
                  <a:pt x="2828099" y="3588769"/>
                  <a:pt x="2651266" y="3622402"/>
                </a:cubicBezTo>
                <a:cubicBezTo>
                  <a:pt x="2474433" y="3656035"/>
                  <a:pt x="2320365" y="3610376"/>
                  <a:pt x="2058332" y="3622402"/>
                </a:cubicBezTo>
                <a:cubicBezTo>
                  <a:pt x="1796299" y="3634428"/>
                  <a:pt x="1559788" y="3606636"/>
                  <a:pt x="1151492" y="3622402"/>
                </a:cubicBezTo>
                <a:cubicBezTo>
                  <a:pt x="743196" y="3638168"/>
                  <a:pt x="795881" y="3596968"/>
                  <a:pt x="453923" y="3622402"/>
                </a:cubicBezTo>
                <a:cubicBezTo>
                  <a:pt x="209576" y="3635325"/>
                  <a:pt x="34496" y="3391878"/>
                  <a:pt x="0" y="3168479"/>
                </a:cubicBezTo>
                <a:cubicBezTo>
                  <a:pt x="24328" y="2915556"/>
                  <a:pt x="-4996" y="2671065"/>
                  <a:pt x="0" y="2435549"/>
                </a:cubicBezTo>
                <a:cubicBezTo>
                  <a:pt x="4996" y="2200033"/>
                  <a:pt x="21897" y="2077442"/>
                  <a:pt x="0" y="1811201"/>
                </a:cubicBezTo>
                <a:cubicBezTo>
                  <a:pt x="-21897" y="1544960"/>
                  <a:pt x="-7114" y="1399106"/>
                  <a:pt x="0" y="1159708"/>
                </a:cubicBezTo>
                <a:cubicBezTo>
                  <a:pt x="7114" y="920310"/>
                  <a:pt x="-11636" y="750904"/>
                  <a:pt x="0" y="453923"/>
                </a:cubicBezTo>
                <a:close/>
              </a:path>
              <a:path w="11371382" h="3622402" stroke="0" extrusionOk="0">
                <a:moveTo>
                  <a:pt x="0" y="453923"/>
                </a:moveTo>
                <a:cubicBezTo>
                  <a:pt x="1809" y="258543"/>
                  <a:pt x="221431" y="32527"/>
                  <a:pt x="453923" y="0"/>
                </a:cubicBezTo>
                <a:cubicBezTo>
                  <a:pt x="726471" y="25416"/>
                  <a:pt x="946351" y="-31719"/>
                  <a:pt x="1256127" y="0"/>
                </a:cubicBezTo>
                <a:cubicBezTo>
                  <a:pt x="1565903" y="31719"/>
                  <a:pt x="1611254" y="-12540"/>
                  <a:pt x="1744426" y="0"/>
                </a:cubicBezTo>
                <a:cubicBezTo>
                  <a:pt x="1877598" y="12540"/>
                  <a:pt x="2087570" y="18517"/>
                  <a:pt x="2232724" y="0"/>
                </a:cubicBezTo>
                <a:cubicBezTo>
                  <a:pt x="2377878" y="-18517"/>
                  <a:pt x="2663424" y="-7073"/>
                  <a:pt x="3034929" y="0"/>
                </a:cubicBezTo>
                <a:cubicBezTo>
                  <a:pt x="3406435" y="7073"/>
                  <a:pt x="3462760" y="256"/>
                  <a:pt x="3627862" y="0"/>
                </a:cubicBezTo>
                <a:cubicBezTo>
                  <a:pt x="3792964" y="-256"/>
                  <a:pt x="4148508" y="17924"/>
                  <a:pt x="4534702" y="0"/>
                </a:cubicBezTo>
                <a:cubicBezTo>
                  <a:pt x="4920896" y="-17924"/>
                  <a:pt x="5091290" y="16255"/>
                  <a:pt x="5441542" y="0"/>
                </a:cubicBezTo>
                <a:cubicBezTo>
                  <a:pt x="5791794" y="-16255"/>
                  <a:pt x="6059964" y="14702"/>
                  <a:pt x="6243746" y="0"/>
                </a:cubicBezTo>
                <a:cubicBezTo>
                  <a:pt x="6427528" y="-14702"/>
                  <a:pt x="6498835" y="-13955"/>
                  <a:pt x="6732045" y="0"/>
                </a:cubicBezTo>
                <a:cubicBezTo>
                  <a:pt x="6965255" y="13955"/>
                  <a:pt x="7022290" y="-11756"/>
                  <a:pt x="7115708" y="0"/>
                </a:cubicBezTo>
                <a:cubicBezTo>
                  <a:pt x="7209126" y="11756"/>
                  <a:pt x="7750216" y="29884"/>
                  <a:pt x="8022547" y="0"/>
                </a:cubicBezTo>
                <a:cubicBezTo>
                  <a:pt x="8294878" y="-29884"/>
                  <a:pt x="8547200" y="-10078"/>
                  <a:pt x="8720116" y="0"/>
                </a:cubicBezTo>
                <a:cubicBezTo>
                  <a:pt x="8893032" y="10078"/>
                  <a:pt x="9246730" y="4902"/>
                  <a:pt x="9417686" y="0"/>
                </a:cubicBezTo>
                <a:cubicBezTo>
                  <a:pt x="9588642" y="-4902"/>
                  <a:pt x="9751545" y="1442"/>
                  <a:pt x="9905984" y="0"/>
                </a:cubicBezTo>
                <a:cubicBezTo>
                  <a:pt x="10060423" y="-1442"/>
                  <a:pt x="10575961" y="20309"/>
                  <a:pt x="10917459" y="0"/>
                </a:cubicBezTo>
                <a:cubicBezTo>
                  <a:pt x="11198060" y="6787"/>
                  <a:pt x="11353258" y="197229"/>
                  <a:pt x="11371382" y="453923"/>
                </a:cubicBezTo>
                <a:cubicBezTo>
                  <a:pt x="11344363" y="722388"/>
                  <a:pt x="11349022" y="934962"/>
                  <a:pt x="11371382" y="1078271"/>
                </a:cubicBezTo>
                <a:cubicBezTo>
                  <a:pt x="11393742" y="1221580"/>
                  <a:pt x="11342745" y="1567575"/>
                  <a:pt x="11371382" y="1811201"/>
                </a:cubicBezTo>
                <a:cubicBezTo>
                  <a:pt x="11400020" y="2054827"/>
                  <a:pt x="11352552" y="2286153"/>
                  <a:pt x="11371382" y="2516986"/>
                </a:cubicBezTo>
                <a:cubicBezTo>
                  <a:pt x="11390212" y="2747820"/>
                  <a:pt x="11398779" y="2868943"/>
                  <a:pt x="11371382" y="3168479"/>
                </a:cubicBezTo>
                <a:cubicBezTo>
                  <a:pt x="11366055" y="3409127"/>
                  <a:pt x="11186171" y="3672583"/>
                  <a:pt x="10917459" y="3622402"/>
                </a:cubicBezTo>
                <a:cubicBezTo>
                  <a:pt x="10638357" y="3595744"/>
                  <a:pt x="10519747" y="3652177"/>
                  <a:pt x="10219890" y="3622402"/>
                </a:cubicBezTo>
                <a:cubicBezTo>
                  <a:pt x="9920033" y="3592627"/>
                  <a:pt x="9912490" y="3645249"/>
                  <a:pt x="9626956" y="3622402"/>
                </a:cubicBezTo>
                <a:cubicBezTo>
                  <a:pt x="9341422" y="3599555"/>
                  <a:pt x="9107914" y="3599110"/>
                  <a:pt x="8720116" y="3622402"/>
                </a:cubicBezTo>
                <a:cubicBezTo>
                  <a:pt x="8332318" y="3645694"/>
                  <a:pt x="8097024" y="3582777"/>
                  <a:pt x="7813277" y="3622402"/>
                </a:cubicBezTo>
                <a:cubicBezTo>
                  <a:pt x="7529530" y="3662027"/>
                  <a:pt x="7353755" y="3598250"/>
                  <a:pt x="7220343" y="3622402"/>
                </a:cubicBezTo>
                <a:cubicBezTo>
                  <a:pt x="7086931" y="3646554"/>
                  <a:pt x="6997741" y="3608109"/>
                  <a:pt x="6836680" y="3622402"/>
                </a:cubicBezTo>
                <a:cubicBezTo>
                  <a:pt x="6675619" y="3636695"/>
                  <a:pt x="6484203" y="3639415"/>
                  <a:pt x="6348382" y="3622402"/>
                </a:cubicBezTo>
                <a:cubicBezTo>
                  <a:pt x="6212561" y="3605389"/>
                  <a:pt x="5965135" y="3623339"/>
                  <a:pt x="5860083" y="3622402"/>
                </a:cubicBezTo>
                <a:cubicBezTo>
                  <a:pt x="5755031" y="3621465"/>
                  <a:pt x="5329315" y="3633142"/>
                  <a:pt x="5057879" y="3622402"/>
                </a:cubicBezTo>
                <a:cubicBezTo>
                  <a:pt x="4786443" y="3611662"/>
                  <a:pt x="4825803" y="3638981"/>
                  <a:pt x="4674216" y="3622402"/>
                </a:cubicBezTo>
                <a:cubicBezTo>
                  <a:pt x="4522629" y="3605823"/>
                  <a:pt x="4372451" y="3645172"/>
                  <a:pt x="4185918" y="3622402"/>
                </a:cubicBezTo>
                <a:cubicBezTo>
                  <a:pt x="3999385" y="3599632"/>
                  <a:pt x="3605085" y="3637050"/>
                  <a:pt x="3279078" y="3622402"/>
                </a:cubicBezTo>
                <a:cubicBezTo>
                  <a:pt x="2953071" y="3607754"/>
                  <a:pt x="2974509" y="3619471"/>
                  <a:pt x="2895415" y="3622402"/>
                </a:cubicBezTo>
                <a:cubicBezTo>
                  <a:pt x="2816321" y="3625333"/>
                  <a:pt x="2605033" y="3614958"/>
                  <a:pt x="2511752" y="3622402"/>
                </a:cubicBezTo>
                <a:cubicBezTo>
                  <a:pt x="2418471" y="3629846"/>
                  <a:pt x="2290977" y="3608374"/>
                  <a:pt x="2128089" y="3622402"/>
                </a:cubicBezTo>
                <a:cubicBezTo>
                  <a:pt x="1965201" y="3636430"/>
                  <a:pt x="1648595" y="3645901"/>
                  <a:pt x="1430520" y="3622402"/>
                </a:cubicBezTo>
                <a:cubicBezTo>
                  <a:pt x="1212445" y="3598903"/>
                  <a:pt x="918643" y="3643742"/>
                  <a:pt x="453923" y="3622402"/>
                </a:cubicBezTo>
                <a:cubicBezTo>
                  <a:pt x="264686" y="3611504"/>
                  <a:pt x="-8082" y="3410690"/>
                  <a:pt x="0" y="3168479"/>
                </a:cubicBezTo>
                <a:cubicBezTo>
                  <a:pt x="15734" y="2993735"/>
                  <a:pt x="19332" y="2694878"/>
                  <a:pt x="0" y="2489840"/>
                </a:cubicBezTo>
                <a:cubicBezTo>
                  <a:pt x="-19332" y="2284802"/>
                  <a:pt x="10008" y="2131414"/>
                  <a:pt x="0" y="1811201"/>
                </a:cubicBezTo>
                <a:cubicBezTo>
                  <a:pt x="-10008" y="1490988"/>
                  <a:pt x="18942" y="1268630"/>
                  <a:pt x="0" y="1105416"/>
                </a:cubicBezTo>
                <a:cubicBezTo>
                  <a:pt x="-18942" y="942202"/>
                  <a:pt x="21900" y="662520"/>
                  <a:pt x="0" y="4539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lnSpc>
                <a:spcPct val="120000"/>
              </a:lnSpc>
            </a:pPr>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endParaRPr kumimoji="0" lang="vi-VN"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1</a:t>
            </a:r>
          </a:p>
        </p:txBody>
      </p:sp>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2646470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66000">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524000" y="0"/>
            <a:ext cx="9144000" cy="13716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b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(PHIÊN BẢN TẶNG XE ĐẠP)</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7"/>
            <a:ext cx="11371382" cy="4146277"/>
          </a:xfrm>
          <a:custGeom>
            <a:avLst/>
            <a:gdLst>
              <a:gd name="connsiteX0" fmla="*/ 0 w 11371382"/>
              <a:gd name="connsiteY0" fmla="*/ 519570 h 4146277"/>
              <a:gd name="connsiteX1" fmla="*/ 519570 w 11371382"/>
              <a:gd name="connsiteY1" fmla="*/ 0 h 4146277"/>
              <a:gd name="connsiteX2" fmla="*/ 1311709 w 11371382"/>
              <a:gd name="connsiteY2" fmla="*/ 0 h 4146277"/>
              <a:gd name="connsiteX3" fmla="*/ 1690557 w 11371382"/>
              <a:gd name="connsiteY3" fmla="*/ 0 h 4146277"/>
              <a:gd name="connsiteX4" fmla="*/ 2586018 w 11371382"/>
              <a:gd name="connsiteY4" fmla="*/ 0 h 4146277"/>
              <a:gd name="connsiteX5" fmla="*/ 3274835 w 11371382"/>
              <a:gd name="connsiteY5" fmla="*/ 0 h 4146277"/>
              <a:gd name="connsiteX6" fmla="*/ 3860328 w 11371382"/>
              <a:gd name="connsiteY6" fmla="*/ 0 h 4146277"/>
              <a:gd name="connsiteX7" fmla="*/ 4652467 w 11371382"/>
              <a:gd name="connsiteY7" fmla="*/ 0 h 4146277"/>
              <a:gd name="connsiteX8" fmla="*/ 5341283 w 11371382"/>
              <a:gd name="connsiteY8" fmla="*/ 0 h 4146277"/>
              <a:gd name="connsiteX9" fmla="*/ 5926777 w 11371382"/>
              <a:gd name="connsiteY9" fmla="*/ 0 h 4146277"/>
              <a:gd name="connsiteX10" fmla="*/ 6305626 w 11371382"/>
              <a:gd name="connsiteY10" fmla="*/ 0 h 4146277"/>
              <a:gd name="connsiteX11" fmla="*/ 6891119 w 11371382"/>
              <a:gd name="connsiteY11" fmla="*/ 0 h 4146277"/>
              <a:gd name="connsiteX12" fmla="*/ 7476613 w 11371382"/>
              <a:gd name="connsiteY12" fmla="*/ 0 h 4146277"/>
              <a:gd name="connsiteX13" fmla="*/ 7855462 w 11371382"/>
              <a:gd name="connsiteY13" fmla="*/ 0 h 4146277"/>
              <a:gd name="connsiteX14" fmla="*/ 8337633 w 11371382"/>
              <a:gd name="connsiteY14" fmla="*/ 0 h 4146277"/>
              <a:gd name="connsiteX15" fmla="*/ 8716482 w 11371382"/>
              <a:gd name="connsiteY15" fmla="*/ 0 h 4146277"/>
              <a:gd name="connsiteX16" fmla="*/ 9611943 w 11371382"/>
              <a:gd name="connsiteY16" fmla="*/ 0 h 4146277"/>
              <a:gd name="connsiteX17" fmla="*/ 10094114 w 11371382"/>
              <a:gd name="connsiteY17" fmla="*/ 0 h 4146277"/>
              <a:gd name="connsiteX18" fmla="*/ 10851812 w 11371382"/>
              <a:gd name="connsiteY18" fmla="*/ 0 h 4146277"/>
              <a:gd name="connsiteX19" fmla="*/ 11371382 w 11371382"/>
              <a:gd name="connsiteY19" fmla="*/ 519570 h 4146277"/>
              <a:gd name="connsiteX20" fmla="*/ 11371382 w 11371382"/>
              <a:gd name="connsiteY20" fmla="*/ 1109926 h 4146277"/>
              <a:gd name="connsiteX21" fmla="*/ 11371382 w 11371382"/>
              <a:gd name="connsiteY21" fmla="*/ 1731353 h 4146277"/>
              <a:gd name="connsiteX22" fmla="*/ 11371382 w 11371382"/>
              <a:gd name="connsiteY22" fmla="*/ 2383852 h 4146277"/>
              <a:gd name="connsiteX23" fmla="*/ 11371382 w 11371382"/>
              <a:gd name="connsiteY23" fmla="*/ 3036351 h 4146277"/>
              <a:gd name="connsiteX24" fmla="*/ 11371382 w 11371382"/>
              <a:gd name="connsiteY24" fmla="*/ 3626707 h 4146277"/>
              <a:gd name="connsiteX25" fmla="*/ 10851812 w 11371382"/>
              <a:gd name="connsiteY25" fmla="*/ 4146277 h 4146277"/>
              <a:gd name="connsiteX26" fmla="*/ 10059673 w 11371382"/>
              <a:gd name="connsiteY26" fmla="*/ 4146277 h 4146277"/>
              <a:gd name="connsiteX27" fmla="*/ 9474180 w 11371382"/>
              <a:gd name="connsiteY27" fmla="*/ 4146277 h 4146277"/>
              <a:gd name="connsiteX28" fmla="*/ 8785364 w 11371382"/>
              <a:gd name="connsiteY28" fmla="*/ 4146277 h 4146277"/>
              <a:gd name="connsiteX29" fmla="*/ 7889903 w 11371382"/>
              <a:gd name="connsiteY29" fmla="*/ 4146277 h 4146277"/>
              <a:gd name="connsiteX30" fmla="*/ 7304409 w 11371382"/>
              <a:gd name="connsiteY30" fmla="*/ 4146277 h 4146277"/>
              <a:gd name="connsiteX31" fmla="*/ 6615593 w 11371382"/>
              <a:gd name="connsiteY31" fmla="*/ 4146277 h 4146277"/>
              <a:gd name="connsiteX32" fmla="*/ 6030099 w 11371382"/>
              <a:gd name="connsiteY32" fmla="*/ 4146277 h 4146277"/>
              <a:gd name="connsiteX33" fmla="*/ 5341283 w 11371382"/>
              <a:gd name="connsiteY33" fmla="*/ 4146277 h 4146277"/>
              <a:gd name="connsiteX34" fmla="*/ 4549144 w 11371382"/>
              <a:gd name="connsiteY34" fmla="*/ 4146277 h 4146277"/>
              <a:gd name="connsiteX35" fmla="*/ 3963651 w 11371382"/>
              <a:gd name="connsiteY35" fmla="*/ 4146277 h 4146277"/>
              <a:gd name="connsiteX36" fmla="*/ 3068190 w 11371382"/>
              <a:gd name="connsiteY36" fmla="*/ 4146277 h 4146277"/>
              <a:gd name="connsiteX37" fmla="*/ 2379374 w 11371382"/>
              <a:gd name="connsiteY37" fmla="*/ 4146277 h 4146277"/>
              <a:gd name="connsiteX38" fmla="*/ 1897202 w 11371382"/>
              <a:gd name="connsiteY38" fmla="*/ 4146277 h 4146277"/>
              <a:gd name="connsiteX39" fmla="*/ 519570 w 11371382"/>
              <a:gd name="connsiteY39" fmla="*/ 4146277 h 4146277"/>
              <a:gd name="connsiteX40" fmla="*/ 0 w 11371382"/>
              <a:gd name="connsiteY40" fmla="*/ 3626707 h 4146277"/>
              <a:gd name="connsiteX41" fmla="*/ 0 w 11371382"/>
              <a:gd name="connsiteY41" fmla="*/ 3067422 h 4146277"/>
              <a:gd name="connsiteX42" fmla="*/ 0 w 11371382"/>
              <a:gd name="connsiteY42" fmla="*/ 2414924 h 4146277"/>
              <a:gd name="connsiteX43" fmla="*/ 0 w 11371382"/>
              <a:gd name="connsiteY43" fmla="*/ 1762425 h 4146277"/>
              <a:gd name="connsiteX44" fmla="*/ 0 w 11371382"/>
              <a:gd name="connsiteY44" fmla="*/ 1078855 h 4146277"/>
              <a:gd name="connsiteX45" fmla="*/ 0 w 11371382"/>
              <a:gd name="connsiteY45" fmla="*/ 519570 h 414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4146277" fill="none" extrusionOk="0">
                <a:moveTo>
                  <a:pt x="0" y="519570"/>
                </a:moveTo>
                <a:cubicBezTo>
                  <a:pt x="11367" y="223914"/>
                  <a:pt x="221754" y="-15283"/>
                  <a:pt x="519570" y="0"/>
                </a:cubicBezTo>
                <a:cubicBezTo>
                  <a:pt x="906579" y="-19186"/>
                  <a:pt x="923982" y="-14885"/>
                  <a:pt x="1311709" y="0"/>
                </a:cubicBezTo>
                <a:cubicBezTo>
                  <a:pt x="1699436" y="14885"/>
                  <a:pt x="1508546" y="-18830"/>
                  <a:pt x="1690557" y="0"/>
                </a:cubicBezTo>
                <a:cubicBezTo>
                  <a:pt x="1872568" y="18830"/>
                  <a:pt x="2293409" y="-12249"/>
                  <a:pt x="2586018" y="0"/>
                </a:cubicBezTo>
                <a:cubicBezTo>
                  <a:pt x="2878627" y="12249"/>
                  <a:pt x="2951794" y="-7185"/>
                  <a:pt x="3274835" y="0"/>
                </a:cubicBezTo>
                <a:cubicBezTo>
                  <a:pt x="3597876" y="7185"/>
                  <a:pt x="3701340" y="-17932"/>
                  <a:pt x="3860328" y="0"/>
                </a:cubicBezTo>
                <a:cubicBezTo>
                  <a:pt x="4019316" y="17932"/>
                  <a:pt x="4293316" y="-12104"/>
                  <a:pt x="4652467" y="0"/>
                </a:cubicBezTo>
                <a:cubicBezTo>
                  <a:pt x="5011618" y="12104"/>
                  <a:pt x="5166147" y="-11705"/>
                  <a:pt x="5341283" y="0"/>
                </a:cubicBezTo>
                <a:cubicBezTo>
                  <a:pt x="5516419" y="11705"/>
                  <a:pt x="5786809" y="-275"/>
                  <a:pt x="5926777" y="0"/>
                </a:cubicBezTo>
                <a:cubicBezTo>
                  <a:pt x="6066745" y="275"/>
                  <a:pt x="6132998" y="5943"/>
                  <a:pt x="6305626" y="0"/>
                </a:cubicBezTo>
                <a:cubicBezTo>
                  <a:pt x="6478254" y="-5943"/>
                  <a:pt x="6629470" y="16509"/>
                  <a:pt x="6891119" y="0"/>
                </a:cubicBezTo>
                <a:cubicBezTo>
                  <a:pt x="7152768" y="-16509"/>
                  <a:pt x="7323820" y="7358"/>
                  <a:pt x="7476613" y="0"/>
                </a:cubicBezTo>
                <a:cubicBezTo>
                  <a:pt x="7629406" y="-7358"/>
                  <a:pt x="7752444" y="13809"/>
                  <a:pt x="7855462" y="0"/>
                </a:cubicBezTo>
                <a:cubicBezTo>
                  <a:pt x="7958480" y="-13809"/>
                  <a:pt x="8198210" y="13143"/>
                  <a:pt x="8337633" y="0"/>
                </a:cubicBezTo>
                <a:cubicBezTo>
                  <a:pt x="8477056" y="-13143"/>
                  <a:pt x="8568738" y="4596"/>
                  <a:pt x="8716482" y="0"/>
                </a:cubicBezTo>
                <a:cubicBezTo>
                  <a:pt x="8864226" y="-4596"/>
                  <a:pt x="9425094" y="4617"/>
                  <a:pt x="9611943" y="0"/>
                </a:cubicBezTo>
                <a:cubicBezTo>
                  <a:pt x="9798792" y="-4617"/>
                  <a:pt x="9986659" y="-6133"/>
                  <a:pt x="10094114" y="0"/>
                </a:cubicBezTo>
                <a:cubicBezTo>
                  <a:pt x="10201569" y="6133"/>
                  <a:pt x="10534400" y="-26687"/>
                  <a:pt x="10851812" y="0"/>
                </a:cubicBezTo>
                <a:cubicBezTo>
                  <a:pt x="11072807" y="19321"/>
                  <a:pt x="11394019" y="177963"/>
                  <a:pt x="11371382" y="519570"/>
                </a:cubicBezTo>
                <a:cubicBezTo>
                  <a:pt x="11378759" y="675831"/>
                  <a:pt x="11359856" y="884509"/>
                  <a:pt x="11371382" y="1109926"/>
                </a:cubicBezTo>
                <a:cubicBezTo>
                  <a:pt x="11382908" y="1335343"/>
                  <a:pt x="11361502" y="1484080"/>
                  <a:pt x="11371382" y="1731353"/>
                </a:cubicBezTo>
                <a:cubicBezTo>
                  <a:pt x="11381262" y="1978626"/>
                  <a:pt x="11400492" y="2195786"/>
                  <a:pt x="11371382" y="2383852"/>
                </a:cubicBezTo>
                <a:cubicBezTo>
                  <a:pt x="11342272" y="2571918"/>
                  <a:pt x="11375091" y="2812289"/>
                  <a:pt x="11371382" y="3036351"/>
                </a:cubicBezTo>
                <a:cubicBezTo>
                  <a:pt x="11367673" y="3260413"/>
                  <a:pt x="11352971" y="3414036"/>
                  <a:pt x="11371382" y="3626707"/>
                </a:cubicBezTo>
                <a:cubicBezTo>
                  <a:pt x="11359488" y="3916676"/>
                  <a:pt x="11195715" y="4113813"/>
                  <a:pt x="10851812" y="4146277"/>
                </a:cubicBezTo>
                <a:cubicBezTo>
                  <a:pt x="10524378" y="4140012"/>
                  <a:pt x="10357187" y="4136914"/>
                  <a:pt x="10059673" y="4146277"/>
                </a:cubicBezTo>
                <a:cubicBezTo>
                  <a:pt x="9762159" y="4155640"/>
                  <a:pt x="9689451" y="4166016"/>
                  <a:pt x="9474180" y="4146277"/>
                </a:cubicBezTo>
                <a:cubicBezTo>
                  <a:pt x="9258909" y="4126538"/>
                  <a:pt x="9005661" y="4160585"/>
                  <a:pt x="8785364" y="4146277"/>
                </a:cubicBezTo>
                <a:cubicBezTo>
                  <a:pt x="8565067" y="4131969"/>
                  <a:pt x="8267659" y="4176930"/>
                  <a:pt x="7889903" y="4146277"/>
                </a:cubicBezTo>
                <a:cubicBezTo>
                  <a:pt x="7512147" y="4115624"/>
                  <a:pt x="7425136" y="4121222"/>
                  <a:pt x="7304409" y="4146277"/>
                </a:cubicBezTo>
                <a:cubicBezTo>
                  <a:pt x="7183682" y="4171332"/>
                  <a:pt x="6822238" y="4152170"/>
                  <a:pt x="6615593" y="4146277"/>
                </a:cubicBezTo>
                <a:cubicBezTo>
                  <a:pt x="6408948" y="4140384"/>
                  <a:pt x="6267656" y="4130999"/>
                  <a:pt x="6030099" y="4146277"/>
                </a:cubicBezTo>
                <a:cubicBezTo>
                  <a:pt x="5792542" y="4161555"/>
                  <a:pt x="5684411" y="4156185"/>
                  <a:pt x="5341283" y="4146277"/>
                </a:cubicBezTo>
                <a:cubicBezTo>
                  <a:pt x="4998155" y="4136369"/>
                  <a:pt x="4899493" y="4166668"/>
                  <a:pt x="4549144" y="4146277"/>
                </a:cubicBezTo>
                <a:cubicBezTo>
                  <a:pt x="4198795" y="4125886"/>
                  <a:pt x="4136970" y="4174736"/>
                  <a:pt x="3963651" y="4146277"/>
                </a:cubicBezTo>
                <a:cubicBezTo>
                  <a:pt x="3790332" y="4117818"/>
                  <a:pt x="3448620" y="4147320"/>
                  <a:pt x="3068190" y="4146277"/>
                </a:cubicBezTo>
                <a:cubicBezTo>
                  <a:pt x="2687760" y="4145234"/>
                  <a:pt x="2634727" y="4121720"/>
                  <a:pt x="2379374" y="4146277"/>
                </a:cubicBezTo>
                <a:cubicBezTo>
                  <a:pt x="2124021" y="4170834"/>
                  <a:pt x="2095294" y="4124225"/>
                  <a:pt x="1897202" y="4146277"/>
                </a:cubicBezTo>
                <a:cubicBezTo>
                  <a:pt x="1699110" y="4168329"/>
                  <a:pt x="1085537" y="4160636"/>
                  <a:pt x="519570" y="4146277"/>
                </a:cubicBezTo>
                <a:cubicBezTo>
                  <a:pt x="226216" y="4096461"/>
                  <a:pt x="-41133" y="3946721"/>
                  <a:pt x="0" y="3626707"/>
                </a:cubicBezTo>
                <a:cubicBezTo>
                  <a:pt x="5071" y="3424670"/>
                  <a:pt x="-4271" y="3297732"/>
                  <a:pt x="0" y="3067422"/>
                </a:cubicBezTo>
                <a:cubicBezTo>
                  <a:pt x="4271" y="2837113"/>
                  <a:pt x="13328" y="2556172"/>
                  <a:pt x="0" y="2414924"/>
                </a:cubicBezTo>
                <a:cubicBezTo>
                  <a:pt x="-13328" y="2273676"/>
                  <a:pt x="-27860" y="1994013"/>
                  <a:pt x="0" y="1762425"/>
                </a:cubicBezTo>
                <a:cubicBezTo>
                  <a:pt x="27860" y="1530837"/>
                  <a:pt x="15239" y="1306177"/>
                  <a:pt x="0" y="1078855"/>
                </a:cubicBezTo>
                <a:cubicBezTo>
                  <a:pt x="-15239" y="851533"/>
                  <a:pt x="21751" y="730292"/>
                  <a:pt x="0" y="519570"/>
                </a:cubicBezTo>
                <a:close/>
              </a:path>
              <a:path w="11371382" h="4146277" stroke="0" extrusionOk="0">
                <a:moveTo>
                  <a:pt x="0" y="519570"/>
                </a:moveTo>
                <a:cubicBezTo>
                  <a:pt x="261" y="240604"/>
                  <a:pt x="253038" y="36486"/>
                  <a:pt x="519570" y="0"/>
                </a:cubicBezTo>
                <a:cubicBezTo>
                  <a:pt x="865601" y="9196"/>
                  <a:pt x="1066144" y="8981"/>
                  <a:pt x="1311709" y="0"/>
                </a:cubicBezTo>
                <a:cubicBezTo>
                  <a:pt x="1557274" y="-8981"/>
                  <a:pt x="1656962" y="8039"/>
                  <a:pt x="1793880" y="0"/>
                </a:cubicBezTo>
                <a:cubicBezTo>
                  <a:pt x="1930798" y="-8039"/>
                  <a:pt x="2038007" y="22088"/>
                  <a:pt x="2276051" y="0"/>
                </a:cubicBezTo>
                <a:cubicBezTo>
                  <a:pt x="2514095" y="-22088"/>
                  <a:pt x="2837956" y="-13261"/>
                  <a:pt x="3068190" y="0"/>
                </a:cubicBezTo>
                <a:cubicBezTo>
                  <a:pt x="3298424" y="13261"/>
                  <a:pt x="3476426" y="-2774"/>
                  <a:pt x="3653683" y="0"/>
                </a:cubicBezTo>
                <a:cubicBezTo>
                  <a:pt x="3830940" y="2774"/>
                  <a:pt x="4208553" y="-32419"/>
                  <a:pt x="4549144" y="0"/>
                </a:cubicBezTo>
                <a:cubicBezTo>
                  <a:pt x="4889735" y="32419"/>
                  <a:pt x="5113120" y="6943"/>
                  <a:pt x="5444605" y="0"/>
                </a:cubicBezTo>
                <a:cubicBezTo>
                  <a:pt x="5776090" y="-6943"/>
                  <a:pt x="5855129" y="-25002"/>
                  <a:pt x="6236744" y="0"/>
                </a:cubicBezTo>
                <a:cubicBezTo>
                  <a:pt x="6618359" y="25002"/>
                  <a:pt x="6588999" y="-9941"/>
                  <a:pt x="6718915" y="0"/>
                </a:cubicBezTo>
                <a:cubicBezTo>
                  <a:pt x="6848831" y="9941"/>
                  <a:pt x="6950697" y="7957"/>
                  <a:pt x="7097764" y="0"/>
                </a:cubicBezTo>
                <a:cubicBezTo>
                  <a:pt x="7244831" y="-7957"/>
                  <a:pt x="7740758" y="-19129"/>
                  <a:pt x="7993225" y="0"/>
                </a:cubicBezTo>
                <a:cubicBezTo>
                  <a:pt x="8245692" y="19129"/>
                  <a:pt x="8510927" y="-26233"/>
                  <a:pt x="8682041" y="0"/>
                </a:cubicBezTo>
                <a:cubicBezTo>
                  <a:pt x="8853155" y="26233"/>
                  <a:pt x="9112987" y="14055"/>
                  <a:pt x="9370857" y="0"/>
                </a:cubicBezTo>
                <a:cubicBezTo>
                  <a:pt x="9628727" y="-14055"/>
                  <a:pt x="9732423" y="-7823"/>
                  <a:pt x="9853029" y="0"/>
                </a:cubicBezTo>
                <a:cubicBezTo>
                  <a:pt x="9973635" y="7823"/>
                  <a:pt x="10507627" y="-18650"/>
                  <a:pt x="10851812" y="0"/>
                </a:cubicBezTo>
                <a:cubicBezTo>
                  <a:pt x="11203635" y="14721"/>
                  <a:pt x="11353760" y="226786"/>
                  <a:pt x="11371382" y="519570"/>
                </a:cubicBezTo>
                <a:cubicBezTo>
                  <a:pt x="11389553" y="686849"/>
                  <a:pt x="11360687" y="940116"/>
                  <a:pt x="11371382" y="1078855"/>
                </a:cubicBezTo>
                <a:cubicBezTo>
                  <a:pt x="11382077" y="1217594"/>
                  <a:pt x="11359983" y="1579871"/>
                  <a:pt x="11371382" y="1762425"/>
                </a:cubicBezTo>
                <a:cubicBezTo>
                  <a:pt x="11382782" y="1944979"/>
                  <a:pt x="11379020" y="2117212"/>
                  <a:pt x="11371382" y="2414924"/>
                </a:cubicBezTo>
                <a:cubicBezTo>
                  <a:pt x="11363744" y="2712636"/>
                  <a:pt x="11348349" y="2749817"/>
                  <a:pt x="11371382" y="3005280"/>
                </a:cubicBezTo>
                <a:cubicBezTo>
                  <a:pt x="11394415" y="3260743"/>
                  <a:pt x="11394996" y="3358907"/>
                  <a:pt x="11371382" y="3626707"/>
                </a:cubicBezTo>
                <a:cubicBezTo>
                  <a:pt x="11390148" y="3954401"/>
                  <a:pt x="11077951" y="4123417"/>
                  <a:pt x="10851812" y="4146277"/>
                </a:cubicBezTo>
                <a:cubicBezTo>
                  <a:pt x="10503127" y="4149913"/>
                  <a:pt x="10366538" y="4144895"/>
                  <a:pt x="10059673" y="4146277"/>
                </a:cubicBezTo>
                <a:cubicBezTo>
                  <a:pt x="9752808" y="4147659"/>
                  <a:pt x="9343683" y="4131248"/>
                  <a:pt x="9164212" y="4146277"/>
                </a:cubicBezTo>
                <a:cubicBezTo>
                  <a:pt x="8984741" y="4161306"/>
                  <a:pt x="8621787" y="4154928"/>
                  <a:pt x="8268752" y="4146277"/>
                </a:cubicBezTo>
                <a:cubicBezTo>
                  <a:pt x="7915717" y="4137626"/>
                  <a:pt x="7854691" y="4138494"/>
                  <a:pt x="7683258" y="4146277"/>
                </a:cubicBezTo>
                <a:cubicBezTo>
                  <a:pt x="7511825" y="4154060"/>
                  <a:pt x="7403201" y="4162430"/>
                  <a:pt x="7304409" y="4146277"/>
                </a:cubicBezTo>
                <a:cubicBezTo>
                  <a:pt x="7205617" y="4130124"/>
                  <a:pt x="6924927" y="4140633"/>
                  <a:pt x="6822238" y="4146277"/>
                </a:cubicBezTo>
                <a:cubicBezTo>
                  <a:pt x="6719549" y="4151921"/>
                  <a:pt x="6569919" y="4131456"/>
                  <a:pt x="6340066" y="4146277"/>
                </a:cubicBezTo>
                <a:cubicBezTo>
                  <a:pt x="6110213" y="4161098"/>
                  <a:pt x="5833976" y="4183270"/>
                  <a:pt x="5547928" y="4146277"/>
                </a:cubicBezTo>
                <a:cubicBezTo>
                  <a:pt x="5261880" y="4109284"/>
                  <a:pt x="5324301" y="4146077"/>
                  <a:pt x="5169079" y="4146277"/>
                </a:cubicBezTo>
                <a:cubicBezTo>
                  <a:pt x="5013857" y="4146477"/>
                  <a:pt x="4864251" y="4125997"/>
                  <a:pt x="4686908" y="4146277"/>
                </a:cubicBezTo>
                <a:cubicBezTo>
                  <a:pt x="4509565" y="4166557"/>
                  <a:pt x="3985939" y="4118099"/>
                  <a:pt x="3791447" y="4146277"/>
                </a:cubicBezTo>
                <a:cubicBezTo>
                  <a:pt x="3596955" y="4174455"/>
                  <a:pt x="3526741" y="4129019"/>
                  <a:pt x="3412598" y="4146277"/>
                </a:cubicBezTo>
                <a:cubicBezTo>
                  <a:pt x="3298455" y="4163535"/>
                  <a:pt x="3157077" y="4155530"/>
                  <a:pt x="3033749" y="4146277"/>
                </a:cubicBezTo>
                <a:cubicBezTo>
                  <a:pt x="2910421" y="4137024"/>
                  <a:pt x="2840151" y="4147344"/>
                  <a:pt x="2654900" y="4146277"/>
                </a:cubicBezTo>
                <a:cubicBezTo>
                  <a:pt x="2469649" y="4145210"/>
                  <a:pt x="2207813" y="4142626"/>
                  <a:pt x="1966084" y="4146277"/>
                </a:cubicBezTo>
                <a:cubicBezTo>
                  <a:pt x="1724355" y="4149928"/>
                  <a:pt x="1559671" y="4164132"/>
                  <a:pt x="1277268" y="4146277"/>
                </a:cubicBezTo>
                <a:cubicBezTo>
                  <a:pt x="994865" y="4128422"/>
                  <a:pt x="761101" y="4183720"/>
                  <a:pt x="519570" y="4146277"/>
                </a:cubicBezTo>
                <a:cubicBezTo>
                  <a:pt x="249129" y="4110757"/>
                  <a:pt x="1657" y="3901789"/>
                  <a:pt x="0" y="3626707"/>
                </a:cubicBezTo>
                <a:cubicBezTo>
                  <a:pt x="18453" y="3430204"/>
                  <a:pt x="-3382" y="3197477"/>
                  <a:pt x="0" y="3067422"/>
                </a:cubicBezTo>
                <a:cubicBezTo>
                  <a:pt x="3382" y="2937368"/>
                  <a:pt x="12912" y="2633923"/>
                  <a:pt x="0" y="2414924"/>
                </a:cubicBezTo>
                <a:cubicBezTo>
                  <a:pt x="-12912" y="2195925"/>
                  <a:pt x="17764" y="1932666"/>
                  <a:pt x="0" y="1793496"/>
                </a:cubicBezTo>
                <a:cubicBezTo>
                  <a:pt x="-17764" y="1654326"/>
                  <a:pt x="-12348" y="1331702"/>
                  <a:pt x="0" y="1203140"/>
                </a:cubicBezTo>
                <a:cubicBezTo>
                  <a:pt x="12348" y="1074578"/>
                  <a:pt x="-33894" y="749269"/>
                  <a:pt x="0" y="51957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endPar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Bạn xê ra chút coi! Đụng tay mình rồi nè!</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Tới lần thứ tư, Minh lấy phấn kẻ một đường chia đôi mặt bàn:</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Đây là ranh giới. Bạn không được để tay thò qua chỗ mình nhé!</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Thi Ca nhìn đường phấn, gương mặt thoáng buồn. Đường ranh giới cứ thế tồn tại trên mặt bàn hết một tuần.</a:t>
            </a: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2</a:t>
            </a:r>
          </a:p>
        </p:txBody>
      </p:sp>
      <p:cxnSp>
        <p:nvCxnSpPr>
          <p:cNvPr id="3" name="Straight Connector 2">
            <a:extLst>
              <a:ext uri="{FF2B5EF4-FFF2-40B4-BE49-F238E27FC236}">
                <a16:creationId xmlns:a16="http://schemas.microsoft.com/office/drawing/2014/main" id="{72881B94-3E15-FFB7-F115-81D1AC093A13}"/>
              </a:ext>
            </a:extLst>
          </p:cNvPr>
          <p:cNvCxnSpPr/>
          <p:nvPr/>
        </p:nvCxnSpPr>
        <p:spPr>
          <a:xfrm flipH="1">
            <a:off x="10487434" y="2542558"/>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3083BD6-3DBF-0301-17ED-B191E86DC62C}"/>
              </a:ext>
            </a:extLst>
          </p:cNvPr>
          <p:cNvCxnSpPr/>
          <p:nvPr/>
        </p:nvCxnSpPr>
        <p:spPr>
          <a:xfrm flipH="1">
            <a:off x="4582510" y="2921875"/>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0F6E727-9918-69B6-FEA1-2A51F235673E}"/>
              </a:ext>
            </a:extLst>
          </p:cNvPr>
          <p:cNvCxnSpPr/>
          <p:nvPr/>
        </p:nvCxnSpPr>
        <p:spPr>
          <a:xfrm flipH="1">
            <a:off x="6957848" y="2953406"/>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1C6266-9980-7852-C8EA-150272095E93}"/>
              </a:ext>
            </a:extLst>
          </p:cNvPr>
          <p:cNvCxnSpPr/>
          <p:nvPr/>
        </p:nvCxnSpPr>
        <p:spPr>
          <a:xfrm flipH="1">
            <a:off x="9792334" y="2943367"/>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C94AD-0CA7-9C09-FABE-B3981B875231}"/>
              </a:ext>
            </a:extLst>
          </p:cNvPr>
          <p:cNvCxnSpPr/>
          <p:nvPr/>
        </p:nvCxnSpPr>
        <p:spPr>
          <a:xfrm flipH="1">
            <a:off x="1758534" y="3373583"/>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EB92A23-AADE-839A-45F0-41F32C9285B1}"/>
              </a:ext>
            </a:extLst>
          </p:cNvPr>
          <p:cNvCxnSpPr/>
          <p:nvPr/>
        </p:nvCxnSpPr>
        <p:spPr>
          <a:xfrm flipH="1">
            <a:off x="3641775" y="3394604"/>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982AB0-AA73-0C92-392E-EA5FE2CF34EF}"/>
              </a:ext>
            </a:extLst>
          </p:cNvPr>
          <p:cNvCxnSpPr/>
          <p:nvPr/>
        </p:nvCxnSpPr>
        <p:spPr>
          <a:xfrm flipH="1">
            <a:off x="3715347" y="3405114"/>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1686322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66000">
                                          <p:cBhvr additive="base">
                                            <p:cTn id="12"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2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2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7"/>
            <a:ext cx="11371382" cy="4146277"/>
          </a:xfrm>
          <a:custGeom>
            <a:avLst/>
            <a:gdLst>
              <a:gd name="connsiteX0" fmla="*/ 0 w 11371382"/>
              <a:gd name="connsiteY0" fmla="*/ 519570 h 4146277"/>
              <a:gd name="connsiteX1" fmla="*/ 519570 w 11371382"/>
              <a:gd name="connsiteY1" fmla="*/ 0 h 4146277"/>
              <a:gd name="connsiteX2" fmla="*/ 1311709 w 11371382"/>
              <a:gd name="connsiteY2" fmla="*/ 0 h 4146277"/>
              <a:gd name="connsiteX3" fmla="*/ 1690557 w 11371382"/>
              <a:gd name="connsiteY3" fmla="*/ 0 h 4146277"/>
              <a:gd name="connsiteX4" fmla="*/ 2586018 w 11371382"/>
              <a:gd name="connsiteY4" fmla="*/ 0 h 4146277"/>
              <a:gd name="connsiteX5" fmla="*/ 3274835 w 11371382"/>
              <a:gd name="connsiteY5" fmla="*/ 0 h 4146277"/>
              <a:gd name="connsiteX6" fmla="*/ 3860328 w 11371382"/>
              <a:gd name="connsiteY6" fmla="*/ 0 h 4146277"/>
              <a:gd name="connsiteX7" fmla="*/ 4652467 w 11371382"/>
              <a:gd name="connsiteY7" fmla="*/ 0 h 4146277"/>
              <a:gd name="connsiteX8" fmla="*/ 5341283 w 11371382"/>
              <a:gd name="connsiteY8" fmla="*/ 0 h 4146277"/>
              <a:gd name="connsiteX9" fmla="*/ 5926777 w 11371382"/>
              <a:gd name="connsiteY9" fmla="*/ 0 h 4146277"/>
              <a:gd name="connsiteX10" fmla="*/ 6305626 w 11371382"/>
              <a:gd name="connsiteY10" fmla="*/ 0 h 4146277"/>
              <a:gd name="connsiteX11" fmla="*/ 6891119 w 11371382"/>
              <a:gd name="connsiteY11" fmla="*/ 0 h 4146277"/>
              <a:gd name="connsiteX12" fmla="*/ 7476613 w 11371382"/>
              <a:gd name="connsiteY12" fmla="*/ 0 h 4146277"/>
              <a:gd name="connsiteX13" fmla="*/ 7855462 w 11371382"/>
              <a:gd name="connsiteY13" fmla="*/ 0 h 4146277"/>
              <a:gd name="connsiteX14" fmla="*/ 8337633 w 11371382"/>
              <a:gd name="connsiteY14" fmla="*/ 0 h 4146277"/>
              <a:gd name="connsiteX15" fmla="*/ 8716482 w 11371382"/>
              <a:gd name="connsiteY15" fmla="*/ 0 h 4146277"/>
              <a:gd name="connsiteX16" fmla="*/ 9611943 w 11371382"/>
              <a:gd name="connsiteY16" fmla="*/ 0 h 4146277"/>
              <a:gd name="connsiteX17" fmla="*/ 10094114 w 11371382"/>
              <a:gd name="connsiteY17" fmla="*/ 0 h 4146277"/>
              <a:gd name="connsiteX18" fmla="*/ 10851812 w 11371382"/>
              <a:gd name="connsiteY18" fmla="*/ 0 h 4146277"/>
              <a:gd name="connsiteX19" fmla="*/ 11371382 w 11371382"/>
              <a:gd name="connsiteY19" fmla="*/ 519570 h 4146277"/>
              <a:gd name="connsiteX20" fmla="*/ 11371382 w 11371382"/>
              <a:gd name="connsiteY20" fmla="*/ 1109926 h 4146277"/>
              <a:gd name="connsiteX21" fmla="*/ 11371382 w 11371382"/>
              <a:gd name="connsiteY21" fmla="*/ 1731353 h 4146277"/>
              <a:gd name="connsiteX22" fmla="*/ 11371382 w 11371382"/>
              <a:gd name="connsiteY22" fmla="*/ 2383852 h 4146277"/>
              <a:gd name="connsiteX23" fmla="*/ 11371382 w 11371382"/>
              <a:gd name="connsiteY23" fmla="*/ 3036351 h 4146277"/>
              <a:gd name="connsiteX24" fmla="*/ 11371382 w 11371382"/>
              <a:gd name="connsiteY24" fmla="*/ 3626707 h 4146277"/>
              <a:gd name="connsiteX25" fmla="*/ 10851812 w 11371382"/>
              <a:gd name="connsiteY25" fmla="*/ 4146277 h 4146277"/>
              <a:gd name="connsiteX26" fmla="*/ 10059673 w 11371382"/>
              <a:gd name="connsiteY26" fmla="*/ 4146277 h 4146277"/>
              <a:gd name="connsiteX27" fmla="*/ 9474180 w 11371382"/>
              <a:gd name="connsiteY27" fmla="*/ 4146277 h 4146277"/>
              <a:gd name="connsiteX28" fmla="*/ 8785364 w 11371382"/>
              <a:gd name="connsiteY28" fmla="*/ 4146277 h 4146277"/>
              <a:gd name="connsiteX29" fmla="*/ 7889903 w 11371382"/>
              <a:gd name="connsiteY29" fmla="*/ 4146277 h 4146277"/>
              <a:gd name="connsiteX30" fmla="*/ 7304409 w 11371382"/>
              <a:gd name="connsiteY30" fmla="*/ 4146277 h 4146277"/>
              <a:gd name="connsiteX31" fmla="*/ 6615593 w 11371382"/>
              <a:gd name="connsiteY31" fmla="*/ 4146277 h 4146277"/>
              <a:gd name="connsiteX32" fmla="*/ 6030099 w 11371382"/>
              <a:gd name="connsiteY32" fmla="*/ 4146277 h 4146277"/>
              <a:gd name="connsiteX33" fmla="*/ 5341283 w 11371382"/>
              <a:gd name="connsiteY33" fmla="*/ 4146277 h 4146277"/>
              <a:gd name="connsiteX34" fmla="*/ 4549144 w 11371382"/>
              <a:gd name="connsiteY34" fmla="*/ 4146277 h 4146277"/>
              <a:gd name="connsiteX35" fmla="*/ 3963651 w 11371382"/>
              <a:gd name="connsiteY35" fmla="*/ 4146277 h 4146277"/>
              <a:gd name="connsiteX36" fmla="*/ 3068190 w 11371382"/>
              <a:gd name="connsiteY36" fmla="*/ 4146277 h 4146277"/>
              <a:gd name="connsiteX37" fmla="*/ 2379374 w 11371382"/>
              <a:gd name="connsiteY37" fmla="*/ 4146277 h 4146277"/>
              <a:gd name="connsiteX38" fmla="*/ 1897202 w 11371382"/>
              <a:gd name="connsiteY38" fmla="*/ 4146277 h 4146277"/>
              <a:gd name="connsiteX39" fmla="*/ 519570 w 11371382"/>
              <a:gd name="connsiteY39" fmla="*/ 4146277 h 4146277"/>
              <a:gd name="connsiteX40" fmla="*/ 0 w 11371382"/>
              <a:gd name="connsiteY40" fmla="*/ 3626707 h 4146277"/>
              <a:gd name="connsiteX41" fmla="*/ 0 w 11371382"/>
              <a:gd name="connsiteY41" fmla="*/ 3067422 h 4146277"/>
              <a:gd name="connsiteX42" fmla="*/ 0 w 11371382"/>
              <a:gd name="connsiteY42" fmla="*/ 2414924 h 4146277"/>
              <a:gd name="connsiteX43" fmla="*/ 0 w 11371382"/>
              <a:gd name="connsiteY43" fmla="*/ 1762425 h 4146277"/>
              <a:gd name="connsiteX44" fmla="*/ 0 w 11371382"/>
              <a:gd name="connsiteY44" fmla="*/ 1078855 h 4146277"/>
              <a:gd name="connsiteX45" fmla="*/ 0 w 11371382"/>
              <a:gd name="connsiteY45" fmla="*/ 519570 h 414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4146277" fill="none" extrusionOk="0">
                <a:moveTo>
                  <a:pt x="0" y="519570"/>
                </a:moveTo>
                <a:cubicBezTo>
                  <a:pt x="11367" y="223914"/>
                  <a:pt x="221754" y="-15283"/>
                  <a:pt x="519570" y="0"/>
                </a:cubicBezTo>
                <a:cubicBezTo>
                  <a:pt x="906579" y="-19186"/>
                  <a:pt x="923982" y="-14885"/>
                  <a:pt x="1311709" y="0"/>
                </a:cubicBezTo>
                <a:cubicBezTo>
                  <a:pt x="1699436" y="14885"/>
                  <a:pt x="1508546" y="-18830"/>
                  <a:pt x="1690557" y="0"/>
                </a:cubicBezTo>
                <a:cubicBezTo>
                  <a:pt x="1872568" y="18830"/>
                  <a:pt x="2293409" y="-12249"/>
                  <a:pt x="2586018" y="0"/>
                </a:cubicBezTo>
                <a:cubicBezTo>
                  <a:pt x="2878627" y="12249"/>
                  <a:pt x="2951794" y="-7185"/>
                  <a:pt x="3274835" y="0"/>
                </a:cubicBezTo>
                <a:cubicBezTo>
                  <a:pt x="3597876" y="7185"/>
                  <a:pt x="3701340" y="-17932"/>
                  <a:pt x="3860328" y="0"/>
                </a:cubicBezTo>
                <a:cubicBezTo>
                  <a:pt x="4019316" y="17932"/>
                  <a:pt x="4293316" y="-12104"/>
                  <a:pt x="4652467" y="0"/>
                </a:cubicBezTo>
                <a:cubicBezTo>
                  <a:pt x="5011618" y="12104"/>
                  <a:pt x="5166147" y="-11705"/>
                  <a:pt x="5341283" y="0"/>
                </a:cubicBezTo>
                <a:cubicBezTo>
                  <a:pt x="5516419" y="11705"/>
                  <a:pt x="5786809" y="-275"/>
                  <a:pt x="5926777" y="0"/>
                </a:cubicBezTo>
                <a:cubicBezTo>
                  <a:pt x="6066745" y="275"/>
                  <a:pt x="6132998" y="5943"/>
                  <a:pt x="6305626" y="0"/>
                </a:cubicBezTo>
                <a:cubicBezTo>
                  <a:pt x="6478254" y="-5943"/>
                  <a:pt x="6629470" y="16509"/>
                  <a:pt x="6891119" y="0"/>
                </a:cubicBezTo>
                <a:cubicBezTo>
                  <a:pt x="7152768" y="-16509"/>
                  <a:pt x="7323820" y="7358"/>
                  <a:pt x="7476613" y="0"/>
                </a:cubicBezTo>
                <a:cubicBezTo>
                  <a:pt x="7629406" y="-7358"/>
                  <a:pt x="7752444" y="13809"/>
                  <a:pt x="7855462" y="0"/>
                </a:cubicBezTo>
                <a:cubicBezTo>
                  <a:pt x="7958480" y="-13809"/>
                  <a:pt x="8198210" y="13143"/>
                  <a:pt x="8337633" y="0"/>
                </a:cubicBezTo>
                <a:cubicBezTo>
                  <a:pt x="8477056" y="-13143"/>
                  <a:pt x="8568738" y="4596"/>
                  <a:pt x="8716482" y="0"/>
                </a:cubicBezTo>
                <a:cubicBezTo>
                  <a:pt x="8864226" y="-4596"/>
                  <a:pt x="9425094" y="4617"/>
                  <a:pt x="9611943" y="0"/>
                </a:cubicBezTo>
                <a:cubicBezTo>
                  <a:pt x="9798792" y="-4617"/>
                  <a:pt x="9986659" y="-6133"/>
                  <a:pt x="10094114" y="0"/>
                </a:cubicBezTo>
                <a:cubicBezTo>
                  <a:pt x="10201569" y="6133"/>
                  <a:pt x="10534400" y="-26687"/>
                  <a:pt x="10851812" y="0"/>
                </a:cubicBezTo>
                <a:cubicBezTo>
                  <a:pt x="11072807" y="19321"/>
                  <a:pt x="11394019" y="177963"/>
                  <a:pt x="11371382" y="519570"/>
                </a:cubicBezTo>
                <a:cubicBezTo>
                  <a:pt x="11378759" y="675831"/>
                  <a:pt x="11359856" y="884509"/>
                  <a:pt x="11371382" y="1109926"/>
                </a:cubicBezTo>
                <a:cubicBezTo>
                  <a:pt x="11382908" y="1335343"/>
                  <a:pt x="11361502" y="1484080"/>
                  <a:pt x="11371382" y="1731353"/>
                </a:cubicBezTo>
                <a:cubicBezTo>
                  <a:pt x="11381262" y="1978626"/>
                  <a:pt x="11400492" y="2195786"/>
                  <a:pt x="11371382" y="2383852"/>
                </a:cubicBezTo>
                <a:cubicBezTo>
                  <a:pt x="11342272" y="2571918"/>
                  <a:pt x="11375091" y="2812289"/>
                  <a:pt x="11371382" y="3036351"/>
                </a:cubicBezTo>
                <a:cubicBezTo>
                  <a:pt x="11367673" y="3260413"/>
                  <a:pt x="11352971" y="3414036"/>
                  <a:pt x="11371382" y="3626707"/>
                </a:cubicBezTo>
                <a:cubicBezTo>
                  <a:pt x="11359488" y="3916676"/>
                  <a:pt x="11195715" y="4113813"/>
                  <a:pt x="10851812" y="4146277"/>
                </a:cubicBezTo>
                <a:cubicBezTo>
                  <a:pt x="10524378" y="4140012"/>
                  <a:pt x="10357187" y="4136914"/>
                  <a:pt x="10059673" y="4146277"/>
                </a:cubicBezTo>
                <a:cubicBezTo>
                  <a:pt x="9762159" y="4155640"/>
                  <a:pt x="9689451" y="4166016"/>
                  <a:pt x="9474180" y="4146277"/>
                </a:cubicBezTo>
                <a:cubicBezTo>
                  <a:pt x="9258909" y="4126538"/>
                  <a:pt x="9005661" y="4160585"/>
                  <a:pt x="8785364" y="4146277"/>
                </a:cubicBezTo>
                <a:cubicBezTo>
                  <a:pt x="8565067" y="4131969"/>
                  <a:pt x="8267659" y="4176930"/>
                  <a:pt x="7889903" y="4146277"/>
                </a:cubicBezTo>
                <a:cubicBezTo>
                  <a:pt x="7512147" y="4115624"/>
                  <a:pt x="7425136" y="4121222"/>
                  <a:pt x="7304409" y="4146277"/>
                </a:cubicBezTo>
                <a:cubicBezTo>
                  <a:pt x="7183682" y="4171332"/>
                  <a:pt x="6822238" y="4152170"/>
                  <a:pt x="6615593" y="4146277"/>
                </a:cubicBezTo>
                <a:cubicBezTo>
                  <a:pt x="6408948" y="4140384"/>
                  <a:pt x="6267656" y="4130999"/>
                  <a:pt x="6030099" y="4146277"/>
                </a:cubicBezTo>
                <a:cubicBezTo>
                  <a:pt x="5792542" y="4161555"/>
                  <a:pt x="5684411" y="4156185"/>
                  <a:pt x="5341283" y="4146277"/>
                </a:cubicBezTo>
                <a:cubicBezTo>
                  <a:pt x="4998155" y="4136369"/>
                  <a:pt x="4899493" y="4166668"/>
                  <a:pt x="4549144" y="4146277"/>
                </a:cubicBezTo>
                <a:cubicBezTo>
                  <a:pt x="4198795" y="4125886"/>
                  <a:pt x="4136970" y="4174736"/>
                  <a:pt x="3963651" y="4146277"/>
                </a:cubicBezTo>
                <a:cubicBezTo>
                  <a:pt x="3790332" y="4117818"/>
                  <a:pt x="3448620" y="4147320"/>
                  <a:pt x="3068190" y="4146277"/>
                </a:cubicBezTo>
                <a:cubicBezTo>
                  <a:pt x="2687760" y="4145234"/>
                  <a:pt x="2634727" y="4121720"/>
                  <a:pt x="2379374" y="4146277"/>
                </a:cubicBezTo>
                <a:cubicBezTo>
                  <a:pt x="2124021" y="4170834"/>
                  <a:pt x="2095294" y="4124225"/>
                  <a:pt x="1897202" y="4146277"/>
                </a:cubicBezTo>
                <a:cubicBezTo>
                  <a:pt x="1699110" y="4168329"/>
                  <a:pt x="1085537" y="4160636"/>
                  <a:pt x="519570" y="4146277"/>
                </a:cubicBezTo>
                <a:cubicBezTo>
                  <a:pt x="226216" y="4096461"/>
                  <a:pt x="-41133" y="3946721"/>
                  <a:pt x="0" y="3626707"/>
                </a:cubicBezTo>
                <a:cubicBezTo>
                  <a:pt x="5071" y="3424670"/>
                  <a:pt x="-4271" y="3297732"/>
                  <a:pt x="0" y="3067422"/>
                </a:cubicBezTo>
                <a:cubicBezTo>
                  <a:pt x="4271" y="2837113"/>
                  <a:pt x="13328" y="2556172"/>
                  <a:pt x="0" y="2414924"/>
                </a:cubicBezTo>
                <a:cubicBezTo>
                  <a:pt x="-13328" y="2273676"/>
                  <a:pt x="-27860" y="1994013"/>
                  <a:pt x="0" y="1762425"/>
                </a:cubicBezTo>
                <a:cubicBezTo>
                  <a:pt x="27860" y="1530837"/>
                  <a:pt x="15239" y="1306177"/>
                  <a:pt x="0" y="1078855"/>
                </a:cubicBezTo>
                <a:cubicBezTo>
                  <a:pt x="-15239" y="851533"/>
                  <a:pt x="21751" y="730292"/>
                  <a:pt x="0" y="519570"/>
                </a:cubicBezTo>
                <a:close/>
              </a:path>
              <a:path w="11371382" h="4146277" stroke="0" extrusionOk="0">
                <a:moveTo>
                  <a:pt x="0" y="519570"/>
                </a:moveTo>
                <a:cubicBezTo>
                  <a:pt x="261" y="240604"/>
                  <a:pt x="253038" y="36486"/>
                  <a:pt x="519570" y="0"/>
                </a:cubicBezTo>
                <a:cubicBezTo>
                  <a:pt x="865601" y="9196"/>
                  <a:pt x="1066144" y="8981"/>
                  <a:pt x="1311709" y="0"/>
                </a:cubicBezTo>
                <a:cubicBezTo>
                  <a:pt x="1557274" y="-8981"/>
                  <a:pt x="1656962" y="8039"/>
                  <a:pt x="1793880" y="0"/>
                </a:cubicBezTo>
                <a:cubicBezTo>
                  <a:pt x="1930798" y="-8039"/>
                  <a:pt x="2038007" y="22088"/>
                  <a:pt x="2276051" y="0"/>
                </a:cubicBezTo>
                <a:cubicBezTo>
                  <a:pt x="2514095" y="-22088"/>
                  <a:pt x="2837956" y="-13261"/>
                  <a:pt x="3068190" y="0"/>
                </a:cubicBezTo>
                <a:cubicBezTo>
                  <a:pt x="3298424" y="13261"/>
                  <a:pt x="3476426" y="-2774"/>
                  <a:pt x="3653683" y="0"/>
                </a:cubicBezTo>
                <a:cubicBezTo>
                  <a:pt x="3830940" y="2774"/>
                  <a:pt x="4208553" y="-32419"/>
                  <a:pt x="4549144" y="0"/>
                </a:cubicBezTo>
                <a:cubicBezTo>
                  <a:pt x="4889735" y="32419"/>
                  <a:pt x="5113120" y="6943"/>
                  <a:pt x="5444605" y="0"/>
                </a:cubicBezTo>
                <a:cubicBezTo>
                  <a:pt x="5776090" y="-6943"/>
                  <a:pt x="5855129" y="-25002"/>
                  <a:pt x="6236744" y="0"/>
                </a:cubicBezTo>
                <a:cubicBezTo>
                  <a:pt x="6618359" y="25002"/>
                  <a:pt x="6588999" y="-9941"/>
                  <a:pt x="6718915" y="0"/>
                </a:cubicBezTo>
                <a:cubicBezTo>
                  <a:pt x="6848831" y="9941"/>
                  <a:pt x="6950697" y="7957"/>
                  <a:pt x="7097764" y="0"/>
                </a:cubicBezTo>
                <a:cubicBezTo>
                  <a:pt x="7244831" y="-7957"/>
                  <a:pt x="7740758" y="-19129"/>
                  <a:pt x="7993225" y="0"/>
                </a:cubicBezTo>
                <a:cubicBezTo>
                  <a:pt x="8245692" y="19129"/>
                  <a:pt x="8510927" y="-26233"/>
                  <a:pt x="8682041" y="0"/>
                </a:cubicBezTo>
                <a:cubicBezTo>
                  <a:pt x="8853155" y="26233"/>
                  <a:pt x="9112987" y="14055"/>
                  <a:pt x="9370857" y="0"/>
                </a:cubicBezTo>
                <a:cubicBezTo>
                  <a:pt x="9628727" y="-14055"/>
                  <a:pt x="9732423" y="-7823"/>
                  <a:pt x="9853029" y="0"/>
                </a:cubicBezTo>
                <a:cubicBezTo>
                  <a:pt x="9973635" y="7823"/>
                  <a:pt x="10507627" y="-18650"/>
                  <a:pt x="10851812" y="0"/>
                </a:cubicBezTo>
                <a:cubicBezTo>
                  <a:pt x="11203635" y="14721"/>
                  <a:pt x="11353760" y="226786"/>
                  <a:pt x="11371382" y="519570"/>
                </a:cubicBezTo>
                <a:cubicBezTo>
                  <a:pt x="11389553" y="686849"/>
                  <a:pt x="11360687" y="940116"/>
                  <a:pt x="11371382" y="1078855"/>
                </a:cubicBezTo>
                <a:cubicBezTo>
                  <a:pt x="11382077" y="1217594"/>
                  <a:pt x="11359983" y="1579871"/>
                  <a:pt x="11371382" y="1762425"/>
                </a:cubicBezTo>
                <a:cubicBezTo>
                  <a:pt x="11382782" y="1944979"/>
                  <a:pt x="11379020" y="2117212"/>
                  <a:pt x="11371382" y="2414924"/>
                </a:cubicBezTo>
                <a:cubicBezTo>
                  <a:pt x="11363744" y="2712636"/>
                  <a:pt x="11348349" y="2749817"/>
                  <a:pt x="11371382" y="3005280"/>
                </a:cubicBezTo>
                <a:cubicBezTo>
                  <a:pt x="11394415" y="3260743"/>
                  <a:pt x="11394996" y="3358907"/>
                  <a:pt x="11371382" y="3626707"/>
                </a:cubicBezTo>
                <a:cubicBezTo>
                  <a:pt x="11390148" y="3954401"/>
                  <a:pt x="11077951" y="4123417"/>
                  <a:pt x="10851812" y="4146277"/>
                </a:cubicBezTo>
                <a:cubicBezTo>
                  <a:pt x="10503127" y="4149913"/>
                  <a:pt x="10366538" y="4144895"/>
                  <a:pt x="10059673" y="4146277"/>
                </a:cubicBezTo>
                <a:cubicBezTo>
                  <a:pt x="9752808" y="4147659"/>
                  <a:pt x="9343683" y="4131248"/>
                  <a:pt x="9164212" y="4146277"/>
                </a:cubicBezTo>
                <a:cubicBezTo>
                  <a:pt x="8984741" y="4161306"/>
                  <a:pt x="8621787" y="4154928"/>
                  <a:pt x="8268752" y="4146277"/>
                </a:cubicBezTo>
                <a:cubicBezTo>
                  <a:pt x="7915717" y="4137626"/>
                  <a:pt x="7854691" y="4138494"/>
                  <a:pt x="7683258" y="4146277"/>
                </a:cubicBezTo>
                <a:cubicBezTo>
                  <a:pt x="7511825" y="4154060"/>
                  <a:pt x="7403201" y="4162430"/>
                  <a:pt x="7304409" y="4146277"/>
                </a:cubicBezTo>
                <a:cubicBezTo>
                  <a:pt x="7205617" y="4130124"/>
                  <a:pt x="6924927" y="4140633"/>
                  <a:pt x="6822238" y="4146277"/>
                </a:cubicBezTo>
                <a:cubicBezTo>
                  <a:pt x="6719549" y="4151921"/>
                  <a:pt x="6569919" y="4131456"/>
                  <a:pt x="6340066" y="4146277"/>
                </a:cubicBezTo>
                <a:cubicBezTo>
                  <a:pt x="6110213" y="4161098"/>
                  <a:pt x="5833976" y="4183270"/>
                  <a:pt x="5547928" y="4146277"/>
                </a:cubicBezTo>
                <a:cubicBezTo>
                  <a:pt x="5261880" y="4109284"/>
                  <a:pt x="5324301" y="4146077"/>
                  <a:pt x="5169079" y="4146277"/>
                </a:cubicBezTo>
                <a:cubicBezTo>
                  <a:pt x="5013857" y="4146477"/>
                  <a:pt x="4864251" y="4125997"/>
                  <a:pt x="4686908" y="4146277"/>
                </a:cubicBezTo>
                <a:cubicBezTo>
                  <a:pt x="4509565" y="4166557"/>
                  <a:pt x="3985939" y="4118099"/>
                  <a:pt x="3791447" y="4146277"/>
                </a:cubicBezTo>
                <a:cubicBezTo>
                  <a:pt x="3596955" y="4174455"/>
                  <a:pt x="3526741" y="4129019"/>
                  <a:pt x="3412598" y="4146277"/>
                </a:cubicBezTo>
                <a:cubicBezTo>
                  <a:pt x="3298455" y="4163535"/>
                  <a:pt x="3157077" y="4155530"/>
                  <a:pt x="3033749" y="4146277"/>
                </a:cubicBezTo>
                <a:cubicBezTo>
                  <a:pt x="2910421" y="4137024"/>
                  <a:pt x="2840151" y="4147344"/>
                  <a:pt x="2654900" y="4146277"/>
                </a:cubicBezTo>
                <a:cubicBezTo>
                  <a:pt x="2469649" y="4145210"/>
                  <a:pt x="2207813" y="4142626"/>
                  <a:pt x="1966084" y="4146277"/>
                </a:cubicBezTo>
                <a:cubicBezTo>
                  <a:pt x="1724355" y="4149928"/>
                  <a:pt x="1559671" y="4164132"/>
                  <a:pt x="1277268" y="4146277"/>
                </a:cubicBezTo>
                <a:cubicBezTo>
                  <a:pt x="994865" y="4128422"/>
                  <a:pt x="761101" y="4183720"/>
                  <a:pt x="519570" y="4146277"/>
                </a:cubicBezTo>
                <a:cubicBezTo>
                  <a:pt x="249129" y="4110757"/>
                  <a:pt x="1657" y="3901789"/>
                  <a:pt x="0" y="3626707"/>
                </a:cubicBezTo>
                <a:cubicBezTo>
                  <a:pt x="18453" y="3430204"/>
                  <a:pt x="-3382" y="3197477"/>
                  <a:pt x="0" y="3067422"/>
                </a:cubicBezTo>
                <a:cubicBezTo>
                  <a:pt x="3382" y="2937368"/>
                  <a:pt x="12912" y="2633923"/>
                  <a:pt x="0" y="2414924"/>
                </a:cubicBezTo>
                <a:cubicBezTo>
                  <a:pt x="-12912" y="2195925"/>
                  <a:pt x="17764" y="1932666"/>
                  <a:pt x="0" y="1793496"/>
                </a:cubicBezTo>
                <a:cubicBezTo>
                  <a:pt x="-17764" y="1654326"/>
                  <a:pt x="-12348" y="1331702"/>
                  <a:pt x="0" y="1203140"/>
                </a:cubicBezTo>
                <a:cubicBezTo>
                  <a:pt x="12348" y="1074578"/>
                  <a:pt x="-33894" y="749269"/>
                  <a:pt x="0" y="51957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Hôm ấy, trống vào lớp lâu rồi mà không thấy Thi Ca xuất hiện. Thì ra bạn ấy phải vào bệnh viện. Cô giáo nói:</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Hi vọng lần này bác sĩ sẽ chữa lành cánh tay mặt để bạn không phải viết bằng tay trái nữa!</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Lời của cô giáo làm Minh chợt nhớ ra Thi Ca hay giấu bàn tay mặt trong hộc bàn. Minh nhớ ánh mắt buồn của bạn lúc nhìn Minh vạch đường phấn trắng. Càng nhớ càng ân hận. Mím môi, Minh đè mạnh chiếc khăn xoá vệt phấn trên mặt bàn.</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"Mau về nhé, Thi Ca!” – Minh nói với vệt phần chỉ còn là một đường mở nhạt trên mặt gỗ lốm đốm vân nâu.</a:t>
            </a: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3</a:t>
            </a:r>
          </a:p>
        </p:txBody>
      </p:sp>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90432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66000">
                                          <p:cBhvr additive="base">
                                            <p:cTn id="12"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TRONG NHÓM</a:t>
            </a:r>
          </a:p>
        </p:txBody>
      </p:sp>
      <p:grpSp>
        <p:nvGrpSpPr>
          <p:cNvPr id="11" name="Group 10">
            <a:extLst>
              <a:ext uri="{FF2B5EF4-FFF2-40B4-BE49-F238E27FC236}">
                <a16:creationId xmlns:a16="http://schemas.microsoft.com/office/drawing/2014/main" id="{0A0038E5-8487-B90D-E2D4-8546DF40CBF4}"/>
              </a:ext>
            </a:extLst>
          </p:cNvPr>
          <p:cNvGrpSpPr/>
          <p:nvPr/>
        </p:nvGrpSpPr>
        <p:grpSpPr>
          <a:xfrm>
            <a:off x="279660" y="1123615"/>
            <a:ext cx="6264457" cy="2695910"/>
            <a:chOff x="2975205" y="1283787"/>
            <a:chExt cx="5432196" cy="269591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2975205" y="1724298"/>
              <a:ext cx="5432196" cy="2255399"/>
            </a:xfrm>
            <a:custGeom>
              <a:avLst/>
              <a:gdLst>
                <a:gd name="connsiteX0" fmla="*/ 0 w 6264457"/>
                <a:gd name="connsiteY0" fmla="*/ 454959 h 2255399"/>
                <a:gd name="connsiteX1" fmla="*/ 528767 w 6264457"/>
                <a:gd name="connsiteY1" fmla="*/ 0 h 2255399"/>
                <a:gd name="connsiteX2" fmla="*/ 1231702 w 6264457"/>
                <a:gd name="connsiteY2" fmla="*/ 0 h 2255399"/>
                <a:gd name="connsiteX3" fmla="*/ 1934636 w 6264457"/>
                <a:gd name="connsiteY3" fmla="*/ 0 h 2255399"/>
                <a:gd name="connsiteX4" fmla="*/ 2429293 w 6264457"/>
                <a:gd name="connsiteY4" fmla="*/ 0 h 2255399"/>
                <a:gd name="connsiteX5" fmla="*/ 2976020 w 6264457"/>
                <a:gd name="connsiteY5" fmla="*/ 0 h 2255399"/>
                <a:gd name="connsiteX6" fmla="*/ 3731024 w 6264457"/>
                <a:gd name="connsiteY6" fmla="*/ 0 h 2255399"/>
                <a:gd name="connsiteX7" fmla="*/ 4225682 w 6264457"/>
                <a:gd name="connsiteY7" fmla="*/ 0 h 2255399"/>
                <a:gd name="connsiteX8" fmla="*/ 4720339 w 6264457"/>
                <a:gd name="connsiteY8" fmla="*/ 0 h 2255399"/>
                <a:gd name="connsiteX9" fmla="*/ 5735689 w 6264457"/>
                <a:gd name="connsiteY9" fmla="*/ 0 h 2255399"/>
                <a:gd name="connsiteX10" fmla="*/ 6264457 w 6264457"/>
                <a:gd name="connsiteY10" fmla="*/ 454959 h 2255399"/>
                <a:gd name="connsiteX11" fmla="*/ 6264457 w 6264457"/>
                <a:gd name="connsiteY11" fmla="*/ 863088 h 2255399"/>
                <a:gd name="connsiteX12" fmla="*/ 6264457 w 6264457"/>
                <a:gd name="connsiteY12" fmla="*/ 1338491 h 2255399"/>
                <a:gd name="connsiteX13" fmla="*/ 6264457 w 6264457"/>
                <a:gd name="connsiteY13" fmla="*/ 1800439 h 2255399"/>
                <a:gd name="connsiteX14" fmla="*/ 5735689 w 6264457"/>
                <a:gd name="connsiteY14" fmla="*/ 2255399 h 2255399"/>
                <a:gd name="connsiteX15" fmla="*/ 5188962 w 6264457"/>
                <a:gd name="connsiteY15" fmla="*/ 2255399 h 2255399"/>
                <a:gd name="connsiteX16" fmla="*/ 4590166 w 6264457"/>
                <a:gd name="connsiteY16" fmla="*/ 2255399 h 2255399"/>
                <a:gd name="connsiteX17" fmla="*/ 3991370 w 6264457"/>
                <a:gd name="connsiteY17" fmla="*/ 2255399 h 2255399"/>
                <a:gd name="connsiteX18" fmla="*/ 3496713 w 6264457"/>
                <a:gd name="connsiteY18" fmla="*/ 2255399 h 2255399"/>
                <a:gd name="connsiteX19" fmla="*/ 2897916 w 6264457"/>
                <a:gd name="connsiteY19" fmla="*/ 2255399 h 2255399"/>
                <a:gd name="connsiteX20" fmla="*/ 2351190 w 6264457"/>
                <a:gd name="connsiteY20" fmla="*/ 2255399 h 2255399"/>
                <a:gd name="connsiteX21" fmla="*/ 1856532 w 6264457"/>
                <a:gd name="connsiteY21" fmla="*/ 2255399 h 2255399"/>
                <a:gd name="connsiteX22" fmla="*/ 1101528 w 6264457"/>
                <a:gd name="connsiteY22" fmla="*/ 2255399 h 2255399"/>
                <a:gd name="connsiteX23" fmla="*/ 528767 w 6264457"/>
                <a:gd name="connsiteY23" fmla="*/ 2255399 h 2255399"/>
                <a:gd name="connsiteX24" fmla="*/ 0 w 6264457"/>
                <a:gd name="connsiteY24" fmla="*/ 1800439 h 2255399"/>
                <a:gd name="connsiteX25" fmla="*/ 0 w 6264457"/>
                <a:gd name="connsiteY25" fmla="*/ 1351946 h 2255399"/>
                <a:gd name="connsiteX26" fmla="*/ 0 w 6264457"/>
                <a:gd name="connsiteY26" fmla="*/ 916907 h 2255399"/>
                <a:gd name="connsiteX27" fmla="*/ 0 w 6264457"/>
                <a:gd name="connsiteY27" fmla="*/ 454959 h 2255399"/>
                <a:gd name="connsiteX0" fmla="*/ 0 w 6264457"/>
                <a:gd name="connsiteY0" fmla="*/ 454959 h 2255399"/>
                <a:gd name="connsiteX1" fmla="*/ 528767 w 6264457"/>
                <a:gd name="connsiteY1" fmla="*/ 0 h 2255399"/>
                <a:gd name="connsiteX2" fmla="*/ 1231702 w 6264457"/>
                <a:gd name="connsiteY2" fmla="*/ 0 h 2255399"/>
                <a:gd name="connsiteX3" fmla="*/ 1778428 w 6264457"/>
                <a:gd name="connsiteY3" fmla="*/ 0 h 2255399"/>
                <a:gd name="connsiteX4" fmla="*/ 2325155 w 6264457"/>
                <a:gd name="connsiteY4" fmla="*/ 0 h 2255399"/>
                <a:gd name="connsiteX5" fmla="*/ 3028090 w 6264457"/>
                <a:gd name="connsiteY5" fmla="*/ 0 h 2255399"/>
                <a:gd name="connsiteX6" fmla="*/ 3626885 w 6264457"/>
                <a:gd name="connsiteY6" fmla="*/ 0 h 2255399"/>
                <a:gd name="connsiteX7" fmla="*/ 4381889 w 6264457"/>
                <a:gd name="connsiteY7" fmla="*/ 0 h 2255399"/>
                <a:gd name="connsiteX8" fmla="*/ 5136893 w 6264457"/>
                <a:gd name="connsiteY8" fmla="*/ 0 h 2255399"/>
                <a:gd name="connsiteX9" fmla="*/ 5735689 w 6264457"/>
                <a:gd name="connsiteY9" fmla="*/ 0 h 2255399"/>
                <a:gd name="connsiteX10" fmla="*/ 6264457 w 6264457"/>
                <a:gd name="connsiteY10" fmla="*/ 454959 h 2255399"/>
                <a:gd name="connsiteX11" fmla="*/ 6264457 w 6264457"/>
                <a:gd name="connsiteY11" fmla="*/ 903452 h 2255399"/>
                <a:gd name="connsiteX12" fmla="*/ 6264457 w 6264457"/>
                <a:gd name="connsiteY12" fmla="*/ 1351946 h 2255399"/>
                <a:gd name="connsiteX13" fmla="*/ 6264457 w 6264457"/>
                <a:gd name="connsiteY13" fmla="*/ 1800439 h 2255399"/>
                <a:gd name="connsiteX14" fmla="*/ 5735689 w 6264457"/>
                <a:gd name="connsiteY14" fmla="*/ 2255399 h 2255399"/>
                <a:gd name="connsiteX15" fmla="*/ 5032754 w 6264457"/>
                <a:gd name="connsiteY15" fmla="*/ 2255399 h 2255399"/>
                <a:gd name="connsiteX16" fmla="*/ 4433958 w 6264457"/>
                <a:gd name="connsiteY16" fmla="*/ 2255399 h 2255399"/>
                <a:gd name="connsiteX17" fmla="*/ 3835163 w 6264457"/>
                <a:gd name="connsiteY17" fmla="*/ 2255399 h 2255399"/>
                <a:gd name="connsiteX18" fmla="*/ 3080158 w 6264457"/>
                <a:gd name="connsiteY18" fmla="*/ 2255399 h 2255399"/>
                <a:gd name="connsiteX19" fmla="*/ 2377225 w 6264457"/>
                <a:gd name="connsiteY19" fmla="*/ 2255399 h 2255399"/>
                <a:gd name="connsiteX20" fmla="*/ 1778428 w 6264457"/>
                <a:gd name="connsiteY20" fmla="*/ 2255399 h 2255399"/>
                <a:gd name="connsiteX21" fmla="*/ 1231702 w 6264457"/>
                <a:gd name="connsiteY21" fmla="*/ 2255399 h 2255399"/>
                <a:gd name="connsiteX22" fmla="*/ 528767 w 6264457"/>
                <a:gd name="connsiteY22" fmla="*/ 2255399 h 2255399"/>
                <a:gd name="connsiteX23" fmla="*/ 0 w 6264457"/>
                <a:gd name="connsiteY23" fmla="*/ 1800439 h 2255399"/>
                <a:gd name="connsiteX24" fmla="*/ 0 w 6264457"/>
                <a:gd name="connsiteY24" fmla="*/ 1325036 h 2255399"/>
                <a:gd name="connsiteX25" fmla="*/ 0 w 6264457"/>
                <a:gd name="connsiteY25" fmla="*/ 849633 h 2255399"/>
                <a:gd name="connsiteX26" fmla="*/ 0 w 6264457"/>
                <a:gd name="connsiteY26" fmla="*/ 454959 h 225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64457" h="2255399" fill="none" extrusionOk="0">
                  <a:moveTo>
                    <a:pt x="0" y="454959"/>
                  </a:moveTo>
                  <a:cubicBezTo>
                    <a:pt x="-48496" y="185222"/>
                    <a:pt x="261507" y="103399"/>
                    <a:pt x="528767" y="0"/>
                  </a:cubicBezTo>
                  <a:cubicBezTo>
                    <a:pt x="888841" y="660"/>
                    <a:pt x="1033809" y="-19674"/>
                    <a:pt x="1231702" y="0"/>
                  </a:cubicBezTo>
                  <a:cubicBezTo>
                    <a:pt x="1445897" y="39822"/>
                    <a:pt x="1791135" y="31215"/>
                    <a:pt x="1934636" y="0"/>
                  </a:cubicBezTo>
                  <a:cubicBezTo>
                    <a:pt x="2059591" y="-14429"/>
                    <a:pt x="2272929" y="-4083"/>
                    <a:pt x="2429293" y="0"/>
                  </a:cubicBezTo>
                  <a:cubicBezTo>
                    <a:pt x="2556083" y="-23379"/>
                    <a:pt x="2743245" y="3367"/>
                    <a:pt x="2976020" y="0"/>
                  </a:cubicBezTo>
                  <a:cubicBezTo>
                    <a:pt x="3186209" y="-41773"/>
                    <a:pt x="3413569" y="-6855"/>
                    <a:pt x="3731024" y="0"/>
                  </a:cubicBezTo>
                  <a:cubicBezTo>
                    <a:pt x="4042048" y="25961"/>
                    <a:pt x="4004505" y="8442"/>
                    <a:pt x="4225682" y="0"/>
                  </a:cubicBezTo>
                  <a:cubicBezTo>
                    <a:pt x="4424683" y="-22967"/>
                    <a:pt x="4604607" y="-35885"/>
                    <a:pt x="4720339" y="0"/>
                  </a:cubicBezTo>
                  <a:cubicBezTo>
                    <a:pt x="4796786" y="39464"/>
                    <a:pt x="5409721" y="-30874"/>
                    <a:pt x="5735689" y="0"/>
                  </a:cubicBezTo>
                  <a:cubicBezTo>
                    <a:pt x="5944450" y="18126"/>
                    <a:pt x="6314210" y="193342"/>
                    <a:pt x="6264457" y="454959"/>
                  </a:cubicBezTo>
                  <a:cubicBezTo>
                    <a:pt x="6266185" y="648661"/>
                    <a:pt x="6275054" y="766019"/>
                    <a:pt x="6264457" y="863088"/>
                  </a:cubicBezTo>
                  <a:cubicBezTo>
                    <a:pt x="6244187" y="939685"/>
                    <a:pt x="6229566" y="1139380"/>
                    <a:pt x="6264457" y="1338491"/>
                  </a:cubicBezTo>
                  <a:cubicBezTo>
                    <a:pt x="6265502" y="1532788"/>
                    <a:pt x="6258852" y="1607180"/>
                    <a:pt x="6264457" y="1800439"/>
                  </a:cubicBezTo>
                  <a:cubicBezTo>
                    <a:pt x="6321931" y="2060728"/>
                    <a:pt x="6004138" y="2297246"/>
                    <a:pt x="5735689" y="2255399"/>
                  </a:cubicBezTo>
                  <a:cubicBezTo>
                    <a:pt x="5635216" y="2292732"/>
                    <a:pt x="5339821" y="2253535"/>
                    <a:pt x="5188962" y="2255399"/>
                  </a:cubicBezTo>
                  <a:cubicBezTo>
                    <a:pt x="5018129" y="2203103"/>
                    <a:pt x="4839520" y="2243298"/>
                    <a:pt x="4590166" y="2255399"/>
                  </a:cubicBezTo>
                  <a:cubicBezTo>
                    <a:pt x="4344660" y="2258957"/>
                    <a:pt x="4171950" y="2299882"/>
                    <a:pt x="3991370" y="2255399"/>
                  </a:cubicBezTo>
                  <a:cubicBezTo>
                    <a:pt x="3830509" y="2222652"/>
                    <a:pt x="3744986" y="2237894"/>
                    <a:pt x="3496713" y="2255399"/>
                  </a:cubicBezTo>
                  <a:cubicBezTo>
                    <a:pt x="3269888" y="2295628"/>
                    <a:pt x="3040244" y="2271281"/>
                    <a:pt x="2897916" y="2255399"/>
                  </a:cubicBezTo>
                  <a:cubicBezTo>
                    <a:pt x="2751374" y="2233640"/>
                    <a:pt x="2588174" y="2291693"/>
                    <a:pt x="2351190" y="2255399"/>
                  </a:cubicBezTo>
                  <a:cubicBezTo>
                    <a:pt x="2111769" y="2249347"/>
                    <a:pt x="2080722" y="2246042"/>
                    <a:pt x="1856532" y="2255399"/>
                  </a:cubicBezTo>
                  <a:cubicBezTo>
                    <a:pt x="1647630" y="2258308"/>
                    <a:pt x="1392529" y="2202232"/>
                    <a:pt x="1101528" y="2255399"/>
                  </a:cubicBezTo>
                  <a:cubicBezTo>
                    <a:pt x="803282" y="2267969"/>
                    <a:pt x="700165" y="2234707"/>
                    <a:pt x="528767" y="2255399"/>
                  </a:cubicBezTo>
                  <a:cubicBezTo>
                    <a:pt x="212840" y="2189655"/>
                    <a:pt x="80037" y="2021306"/>
                    <a:pt x="0" y="1800439"/>
                  </a:cubicBezTo>
                  <a:cubicBezTo>
                    <a:pt x="21059" y="1689604"/>
                    <a:pt x="37594" y="1473537"/>
                    <a:pt x="0" y="1351946"/>
                  </a:cubicBezTo>
                  <a:cubicBezTo>
                    <a:pt x="-48684" y="1228734"/>
                    <a:pt x="-16870" y="1032834"/>
                    <a:pt x="0" y="916907"/>
                  </a:cubicBezTo>
                  <a:cubicBezTo>
                    <a:pt x="2406" y="817218"/>
                    <a:pt x="-40882" y="605831"/>
                    <a:pt x="0" y="454959"/>
                  </a:cubicBezTo>
                  <a:close/>
                </a:path>
                <a:path w="6264457" h="2255399" stroke="0" extrusionOk="0">
                  <a:moveTo>
                    <a:pt x="0" y="454959"/>
                  </a:moveTo>
                  <a:cubicBezTo>
                    <a:pt x="55203" y="264795"/>
                    <a:pt x="263055" y="48592"/>
                    <a:pt x="528767" y="0"/>
                  </a:cubicBezTo>
                  <a:cubicBezTo>
                    <a:pt x="748624" y="29972"/>
                    <a:pt x="882495" y="25366"/>
                    <a:pt x="1231702" y="0"/>
                  </a:cubicBezTo>
                  <a:cubicBezTo>
                    <a:pt x="1576516" y="12898"/>
                    <a:pt x="1559303" y="14119"/>
                    <a:pt x="1778428" y="0"/>
                  </a:cubicBezTo>
                  <a:cubicBezTo>
                    <a:pt x="1986850" y="-13584"/>
                    <a:pt x="2142509" y="1083"/>
                    <a:pt x="2325155" y="0"/>
                  </a:cubicBezTo>
                  <a:cubicBezTo>
                    <a:pt x="2542729" y="-51602"/>
                    <a:pt x="2882317" y="15812"/>
                    <a:pt x="3028090" y="0"/>
                  </a:cubicBezTo>
                  <a:cubicBezTo>
                    <a:pt x="3197355" y="32297"/>
                    <a:pt x="3380345" y="-3975"/>
                    <a:pt x="3626885" y="0"/>
                  </a:cubicBezTo>
                  <a:cubicBezTo>
                    <a:pt x="3863644" y="-41520"/>
                    <a:pt x="3986111" y="12031"/>
                    <a:pt x="4381889" y="0"/>
                  </a:cubicBezTo>
                  <a:cubicBezTo>
                    <a:pt x="4791670" y="-10868"/>
                    <a:pt x="4926828" y="-11493"/>
                    <a:pt x="5136893" y="0"/>
                  </a:cubicBezTo>
                  <a:cubicBezTo>
                    <a:pt x="5306376" y="23416"/>
                    <a:pt x="5604851" y="23714"/>
                    <a:pt x="5735689" y="0"/>
                  </a:cubicBezTo>
                  <a:cubicBezTo>
                    <a:pt x="6016027" y="-38300"/>
                    <a:pt x="6251068" y="193415"/>
                    <a:pt x="6264457" y="454959"/>
                  </a:cubicBezTo>
                  <a:cubicBezTo>
                    <a:pt x="6250655" y="595140"/>
                    <a:pt x="6271796" y="795930"/>
                    <a:pt x="6264457" y="903452"/>
                  </a:cubicBezTo>
                  <a:cubicBezTo>
                    <a:pt x="6268966" y="981646"/>
                    <a:pt x="6295136" y="1134241"/>
                    <a:pt x="6264457" y="1351946"/>
                  </a:cubicBezTo>
                  <a:cubicBezTo>
                    <a:pt x="6258524" y="1555403"/>
                    <a:pt x="6257880" y="1634913"/>
                    <a:pt x="6264457" y="1800439"/>
                  </a:cubicBezTo>
                  <a:cubicBezTo>
                    <a:pt x="6349746" y="2098387"/>
                    <a:pt x="6036305" y="2283992"/>
                    <a:pt x="5735689" y="2255399"/>
                  </a:cubicBezTo>
                  <a:cubicBezTo>
                    <a:pt x="5481443" y="2220444"/>
                    <a:pt x="5352610" y="2249412"/>
                    <a:pt x="5032754" y="2255399"/>
                  </a:cubicBezTo>
                  <a:cubicBezTo>
                    <a:pt x="4696760" y="2269053"/>
                    <a:pt x="4669068" y="2263357"/>
                    <a:pt x="4433958" y="2255399"/>
                  </a:cubicBezTo>
                  <a:cubicBezTo>
                    <a:pt x="4191667" y="2266638"/>
                    <a:pt x="4055852" y="2286164"/>
                    <a:pt x="3835163" y="2255399"/>
                  </a:cubicBezTo>
                  <a:cubicBezTo>
                    <a:pt x="3653438" y="2230738"/>
                    <a:pt x="3458116" y="2313075"/>
                    <a:pt x="3080158" y="2255399"/>
                  </a:cubicBezTo>
                  <a:cubicBezTo>
                    <a:pt x="2711142" y="2222054"/>
                    <a:pt x="2612125" y="2258148"/>
                    <a:pt x="2377225" y="2255399"/>
                  </a:cubicBezTo>
                  <a:cubicBezTo>
                    <a:pt x="2185519" y="2250404"/>
                    <a:pt x="1915829" y="2223488"/>
                    <a:pt x="1778428" y="2255399"/>
                  </a:cubicBezTo>
                  <a:cubicBezTo>
                    <a:pt x="1623423" y="2255441"/>
                    <a:pt x="1357330" y="2237823"/>
                    <a:pt x="1231702" y="2255399"/>
                  </a:cubicBezTo>
                  <a:cubicBezTo>
                    <a:pt x="1109032" y="2288526"/>
                    <a:pt x="802431" y="2292698"/>
                    <a:pt x="528767" y="2255399"/>
                  </a:cubicBezTo>
                  <a:cubicBezTo>
                    <a:pt x="300087" y="2234864"/>
                    <a:pt x="-1108" y="2052365"/>
                    <a:pt x="0" y="1800439"/>
                  </a:cubicBezTo>
                  <a:cubicBezTo>
                    <a:pt x="-3319" y="1597099"/>
                    <a:pt x="16472" y="1473709"/>
                    <a:pt x="0" y="1325036"/>
                  </a:cubicBezTo>
                  <a:cubicBezTo>
                    <a:pt x="-13651" y="1132234"/>
                    <a:pt x="-20528" y="958595"/>
                    <a:pt x="0" y="849633"/>
                  </a:cubicBezTo>
                  <a:cubicBezTo>
                    <a:pt x="23714" y="758873"/>
                    <a:pt x="11404" y="610879"/>
                    <a:pt x="0" y="454959"/>
                  </a:cubicBezTo>
                  <a:close/>
                </a:path>
                <a:path w="6264457" h="2255399" fill="none" stroke="0" extrusionOk="0">
                  <a:moveTo>
                    <a:pt x="0" y="454959"/>
                  </a:moveTo>
                  <a:cubicBezTo>
                    <a:pt x="-14313" y="230245"/>
                    <a:pt x="279741" y="87067"/>
                    <a:pt x="528767" y="0"/>
                  </a:cubicBezTo>
                  <a:cubicBezTo>
                    <a:pt x="853952" y="11960"/>
                    <a:pt x="1021819" y="-14750"/>
                    <a:pt x="1231702" y="0"/>
                  </a:cubicBezTo>
                  <a:cubicBezTo>
                    <a:pt x="1445054" y="14257"/>
                    <a:pt x="1766772" y="32862"/>
                    <a:pt x="1934636" y="0"/>
                  </a:cubicBezTo>
                  <a:cubicBezTo>
                    <a:pt x="2054694" y="-23722"/>
                    <a:pt x="2299056" y="-18942"/>
                    <a:pt x="2429293" y="0"/>
                  </a:cubicBezTo>
                  <a:cubicBezTo>
                    <a:pt x="2601851" y="-10710"/>
                    <a:pt x="2751724" y="-11693"/>
                    <a:pt x="2976020" y="0"/>
                  </a:cubicBezTo>
                  <a:cubicBezTo>
                    <a:pt x="3210193" y="-25633"/>
                    <a:pt x="3401349" y="-674"/>
                    <a:pt x="3731024" y="0"/>
                  </a:cubicBezTo>
                  <a:cubicBezTo>
                    <a:pt x="4042159" y="20292"/>
                    <a:pt x="4014375" y="9662"/>
                    <a:pt x="4225682" y="0"/>
                  </a:cubicBezTo>
                  <a:cubicBezTo>
                    <a:pt x="4424845" y="-5289"/>
                    <a:pt x="4596863" y="-23688"/>
                    <a:pt x="4720339" y="0"/>
                  </a:cubicBezTo>
                  <a:cubicBezTo>
                    <a:pt x="4816186" y="15880"/>
                    <a:pt x="5422386" y="-48472"/>
                    <a:pt x="5735689" y="0"/>
                  </a:cubicBezTo>
                  <a:cubicBezTo>
                    <a:pt x="6007812" y="2230"/>
                    <a:pt x="6305837" y="204703"/>
                    <a:pt x="6264457" y="454959"/>
                  </a:cubicBezTo>
                  <a:cubicBezTo>
                    <a:pt x="6259657" y="644381"/>
                    <a:pt x="6272503" y="760533"/>
                    <a:pt x="6264457" y="863088"/>
                  </a:cubicBezTo>
                  <a:cubicBezTo>
                    <a:pt x="6239709" y="924878"/>
                    <a:pt x="6251467" y="1184089"/>
                    <a:pt x="6264457" y="1338491"/>
                  </a:cubicBezTo>
                  <a:cubicBezTo>
                    <a:pt x="6292485" y="1524324"/>
                    <a:pt x="6244651" y="1646583"/>
                    <a:pt x="6264457" y="1800439"/>
                  </a:cubicBezTo>
                  <a:cubicBezTo>
                    <a:pt x="6300646" y="2069079"/>
                    <a:pt x="6013740" y="2273060"/>
                    <a:pt x="5735689" y="2255399"/>
                  </a:cubicBezTo>
                  <a:cubicBezTo>
                    <a:pt x="5641885" y="2300792"/>
                    <a:pt x="5325996" y="2243339"/>
                    <a:pt x="5188962" y="2255399"/>
                  </a:cubicBezTo>
                  <a:cubicBezTo>
                    <a:pt x="5018670" y="2246185"/>
                    <a:pt x="4814596" y="2229852"/>
                    <a:pt x="4590166" y="2255399"/>
                  </a:cubicBezTo>
                  <a:cubicBezTo>
                    <a:pt x="4347026" y="2294618"/>
                    <a:pt x="4174472" y="2266683"/>
                    <a:pt x="3991370" y="2255399"/>
                  </a:cubicBezTo>
                  <a:cubicBezTo>
                    <a:pt x="3839296" y="2250088"/>
                    <a:pt x="3742961" y="2241951"/>
                    <a:pt x="3496713" y="2255399"/>
                  </a:cubicBezTo>
                  <a:cubicBezTo>
                    <a:pt x="3261932" y="2283629"/>
                    <a:pt x="3040465" y="2261152"/>
                    <a:pt x="2897916" y="2255399"/>
                  </a:cubicBezTo>
                  <a:cubicBezTo>
                    <a:pt x="2745319" y="2251857"/>
                    <a:pt x="2604213" y="2278670"/>
                    <a:pt x="2351190" y="2255399"/>
                  </a:cubicBezTo>
                  <a:cubicBezTo>
                    <a:pt x="2105052" y="2253538"/>
                    <a:pt x="2087112" y="2235671"/>
                    <a:pt x="1856532" y="2255399"/>
                  </a:cubicBezTo>
                  <a:cubicBezTo>
                    <a:pt x="1620647" y="2240752"/>
                    <a:pt x="1418387" y="2256463"/>
                    <a:pt x="1101528" y="2255399"/>
                  </a:cubicBezTo>
                  <a:cubicBezTo>
                    <a:pt x="793584" y="2277695"/>
                    <a:pt x="704627" y="2238886"/>
                    <a:pt x="528767" y="2255399"/>
                  </a:cubicBezTo>
                  <a:cubicBezTo>
                    <a:pt x="218700" y="2231593"/>
                    <a:pt x="55107" y="2042079"/>
                    <a:pt x="0" y="1800439"/>
                  </a:cubicBezTo>
                  <a:cubicBezTo>
                    <a:pt x="22098" y="1691745"/>
                    <a:pt x="12215" y="1453597"/>
                    <a:pt x="0" y="1351946"/>
                  </a:cubicBezTo>
                  <a:cubicBezTo>
                    <a:pt x="-19071" y="1234535"/>
                    <a:pt x="9907" y="1054706"/>
                    <a:pt x="0" y="916907"/>
                  </a:cubicBezTo>
                  <a:cubicBezTo>
                    <a:pt x="33316" y="771663"/>
                    <a:pt x="16012" y="611655"/>
                    <a:pt x="0" y="4549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137812"/>
                        <a:gd name="connsiteY0" fmla="*/ 518078 h 2568302"/>
                        <a:gd name="connsiteX1" fmla="*/ 518078 w 6137812"/>
                        <a:gd name="connsiteY1" fmla="*/ 0 h 2568302"/>
                        <a:gd name="connsiteX2" fmla="*/ 1206802 w 6137812"/>
                        <a:gd name="connsiteY2" fmla="*/ 0 h 2568302"/>
                        <a:gd name="connsiteX3" fmla="*/ 1895525 w 6137812"/>
                        <a:gd name="connsiteY3" fmla="*/ 0 h 2568302"/>
                        <a:gd name="connsiteX4" fmla="*/ 2380182 w 6137812"/>
                        <a:gd name="connsiteY4" fmla="*/ 0 h 2568302"/>
                        <a:gd name="connsiteX5" fmla="*/ 2915856 w 6137812"/>
                        <a:gd name="connsiteY5" fmla="*/ 0 h 2568302"/>
                        <a:gd name="connsiteX6" fmla="*/ 3655596 w 6137812"/>
                        <a:gd name="connsiteY6" fmla="*/ 0 h 2568302"/>
                        <a:gd name="connsiteX7" fmla="*/ 4140254 w 6137812"/>
                        <a:gd name="connsiteY7" fmla="*/ 0 h 2568302"/>
                        <a:gd name="connsiteX8" fmla="*/ 4624911 w 6137812"/>
                        <a:gd name="connsiteY8" fmla="*/ 0 h 2568302"/>
                        <a:gd name="connsiteX9" fmla="*/ 5619734 w 6137812"/>
                        <a:gd name="connsiteY9" fmla="*/ 0 h 2568302"/>
                        <a:gd name="connsiteX10" fmla="*/ 6137812 w 6137812"/>
                        <a:gd name="connsiteY10" fmla="*/ 518078 h 2568302"/>
                        <a:gd name="connsiteX11" fmla="*/ 6137812 w 6137812"/>
                        <a:gd name="connsiteY11" fmla="*/ 982829 h 2568302"/>
                        <a:gd name="connsiteX12" fmla="*/ 6137812 w 6137812"/>
                        <a:gd name="connsiteY12" fmla="*/ 1524187 h 2568302"/>
                        <a:gd name="connsiteX13" fmla="*/ 6137812 w 6137812"/>
                        <a:gd name="connsiteY13" fmla="*/ 2050224 h 2568302"/>
                        <a:gd name="connsiteX14" fmla="*/ 5619734 w 6137812"/>
                        <a:gd name="connsiteY14" fmla="*/ 2568302 h 2568302"/>
                        <a:gd name="connsiteX15" fmla="*/ 5084060 w 6137812"/>
                        <a:gd name="connsiteY15" fmla="*/ 2568302 h 2568302"/>
                        <a:gd name="connsiteX16" fmla="*/ 4497370 w 6137812"/>
                        <a:gd name="connsiteY16" fmla="*/ 2568302 h 2568302"/>
                        <a:gd name="connsiteX17" fmla="*/ 3910679 w 6137812"/>
                        <a:gd name="connsiteY17" fmla="*/ 2568302 h 2568302"/>
                        <a:gd name="connsiteX18" fmla="*/ 3426022 w 6137812"/>
                        <a:gd name="connsiteY18" fmla="*/ 2568302 h 2568302"/>
                        <a:gd name="connsiteX19" fmla="*/ 2839331 w 6137812"/>
                        <a:gd name="connsiteY19" fmla="*/ 2568302 h 2568302"/>
                        <a:gd name="connsiteX20" fmla="*/ 2303658 w 6137812"/>
                        <a:gd name="connsiteY20" fmla="*/ 2568302 h 2568302"/>
                        <a:gd name="connsiteX21" fmla="*/ 1819000 w 6137812"/>
                        <a:gd name="connsiteY21" fmla="*/ 2568302 h 2568302"/>
                        <a:gd name="connsiteX22" fmla="*/ 1079260 w 6137812"/>
                        <a:gd name="connsiteY22" fmla="*/ 2568302 h 2568302"/>
                        <a:gd name="connsiteX23" fmla="*/ 518078 w 6137812"/>
                        <a:gd name="connsiteY23" fmla="*/ 2568302 h 2568302"/>
                        <a:gd name="connsiteX24" fmla="*/ 0 w 6137812"/>
                        <a:gd name="connsiteY24" fmla="*/ 2050224 h 2568302"/>
                        <a:gd name="connsiteX25" fmla="*/ 0 w 6137812"/>
                        <a:gd name="connsiteY25" fmla="*/ 1539509 h 2568302"/>
                        <a:gd name="connsiteX26" fmla="*/ 0 w 6137812"/>
                        <a:gd name="connsiteY26" fmla="*/ 1044115 h 2568302"/>
                        <a:gd name="connsiteX27" fmla="*/ 0 w 6137812"/>
                        <a:gd name="connsiteY27"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7812" h="2568302" fill="none" extrusionOk="0">
                          <a:moveTo>
                            <a:pt x="0" y="518078"/>
                          </a:moveTo>
                          <a:cubicBezTo>
                            <a:pt x="-14909" y="230712"/>
                            <a:pt x="248097" y="45174"/>
                            <a:pt x="518078" y="0"/>
                          </a:cubicBezTo>
                          <a:cubicBezTo>
                            <a:pt x="856660" y="13139"/>
                            <a:pt x="1018376" y="-30303"/>
                            <a:pt x="1206802" y="0"/>
                          </a:cubicBezTo>
                          <a:cubicBezTo>
                            <a:pt x="1395228" y="30303"/>
                            <a:pt x="1747940" y="29647"/>
                            <a:pt x="1895525" y="0"/>
                          </a:cubicBezTo>
                          <a:cubicBezTo>
                            <a:pt x="2043110" y="-29647"/>
                            <a:pt x="2224711" y="8097"/>
                            <a:pt x="2380182" y="0"/>
                          </a:cubicBezTo>
                          <a:cubicBezTo>
                            <a:pt x="2535653" y="-8097"/>
                            <a:pt x="2676050" y="6253"/>
                            <a:pt x="2915856" y="0"/>
                          </a:cubicBezTo>
                          <a:cubicBezTo>
                            <a:pt x="3155662" y="-6253"/>
                            <a:pt x="3352097" y="-27857"/>
                            <a:pt x="3655596" y="0"/>
                          </a:cubicBezTo>
                          <a:cubicBezTo>
                            <a:pt x="3959095" y="27857"/>
                            <a:pt x="3929264" y="6466"/>
                            <a:pt x="4140254" y="0"/>
                          </a:cubicBezTo>
                          <a:cubicBezTo>
                            <a:pt x="4351244" y="-6466"/>
                            <a:pt x="4520756" y="-18189"/>
                            <a:pt x="4624911" y="0"/>
                          </a:cubicBezTo>
                          <a:cubicBezTo>
                            <a:pt x="4729066" y="18189"/>
                            <a:pt x="5261741" y="-11352"/>
                            <a:pt x="5619734" y="0"/>
                          </a:cubicBezTo>
                          <a:cubicBezTo>
                            <a:pt x="5885478" y="9215"/>
                            <a:pt x="6139525" y="223668"/>
                            <a:pt x="6137812" y="518078"/>
                          </a:cubicBezTo>
                          <a:cubicBezTo>
                            <a:pt x="6142062" y="729559"/>
                            <a:pt x="6145098" y="875050"/>
                            <a:pt x="6137812" y="982829"/>
                          </a:cubicBezTo>
                          <a:cubicBezTo>
                            <a:pt x="6130526" y="1090608"/>
                            <a:pt x="6133249" y="1304797"/>
                            <a:pt x="6137812" y="1524187"/>
                          </a:cubicBezTo>
                          <a:cubicBezTo>
                            <a:pt x="6142375" y="1743577"/>
                            <a:pt x="6117196" y="1851193"/>
                            <a:pt x="6137812" y="2050224"/>
                          </a:cubicBezTo>
                          <a:cubicBezTo>
                            <a:pt x="6197597" y="2338985"/>
                            <a:pt x="5887032" y="2600785"/>
                            <a:pt x="5619734" y="2568302"/>
                          </a:cubicBezTo>
                          <a:cubicBezTo>
                            <a:pt x="5509616" y="2592254"/>
                            <a:pt x="5234693" y="2590616"/>
                            <a:pt x="5084060" y="2568302"/>
                          </a:cubicBezTo>
                          <a:cubicBezTo>
                            <a:pt x="4933427" y="2545988"/>
                            <a:pt x="4715643" y="2563598"/>
                            <a:pt x="4497370" y="2568302"/>
                          </a:cubicBezTo>
                          <a:cubicBezTo>
                            <a:pt x="4279097" y="2573007"/>
                            <a:pt x="4077758" y="2585046"/>
                            <a:pt x="3910679" y="2568302"/>
                          </a:cubicBezTo>
                          <a:cubicBezTo>
                            <a:pt x="3743600" y="2551558"/>
                            <a:pt x="3662310" y="2551936"/>
                            <a:pt x="3426022" y="2568302"/>
                          </a:cubicBezTo>
                          <a:cubicBezTo>
                            <a:pt x="3189734" y="2584668"/>
                            <a:pt x="2986407" y="2578091"/>
                            <a:pt x="2839331" y="2568302"/>
                          </a:cubicBezTo>
                          <a:cubicBezTo>
                            <a:pt x="2692255" y="2558513"/>
                            <a:pt x="2539921" y="2575631"/>
                            <a:pt x="2303658" y="2568302"/>
                          </a:cubicBezTo>
                          <a:cubicBezTo>
                            <a:pt x="2067395" y="2560973"/>
                            <a:pt x="2040102" y="2550271"/>
                            <a:pt x="1819000" y="2568302"/>
                          </a:cubicBezTo>
                          <a:cubicBezTo>
                            <a:pt x="1597898" y="2586333"/>
                            <a:pt x="1376005" y="2546191"/>
                            <a:pt x="1079260" y="2568302"/>
                          </a:cubicBezTo>
                          <a:cubicBezTo>
                            <a:pt x="782515" y="2590413"/>
                            <a:pt x="701375" y="2550560"/>
                            <a:pt x="518078" y="2568302"/>
                          </a:cubicBezTo>
                          <a:cubicBezTo>
                            <a:pt x="209272" y="2524913"/>
                            <a:pt x="62416" y="2317633"/>
                            <a:pt x="0" y="2050224"/>
                          </a:cubicBezTo>
                          <a:cubicBezTo>
                            <a:pt x="24744" y="1897171"/>
                            <a:pt x="24663" y="1671594"/>
                            <a:pt x="0" y="1539509"/>
                          </a:cubicBezTo>
                          <a:cubicBezTo>
                            <a:pt x="-24663" y="1407425"/>
                            <a:pt x="-8579" y="1176533"/>
                            <a:pt x="0" y="1044115"/>
                          </a:cubicBezTo>
                          <a:cubicBezTo>
                            <a:pt x="8579" y="911697"/>
                            <a:pt x="-13820" y="710149"/>
                            <a:pt x="0" y="518078"/>
                          </a:cubicBezTo>
                          <a:close/>
                        </a:path>
                        <a:path w="6137812" h="2568302" stroke="0" extrusionOk="0">
                          <a:moveTo>
                            <a:pt x="0" y="518078"/>
                          </a:moveTo>
                          <a:cubicBezTo>
                            <a:pt x="1362" y="273604"/>
                            <a:pt x="246295" y="25631"/>
                            <a:pt x="518078" y="0"/>
                          </a:cubicBezTo>
                          <a:cubicBezTo>
                            <a:pt x="711341" y="8112"/>
                            <a:pt x="865803" y="-13799"/>
                            <a:pt x="1206802" y="0"/>
                          </a:cubicBezTo>
                          <a:cubicBezTo>
                            <a:pt x="1547801" y="13799"/>
                            <a:pt x="1527478" y="18650"/>
                            <a:pt x="1742475" y="0"/>
                          </a:cubicBezTo>
                          <a:cubicBezTo>
                            <a:pt x="1957472" y="-18650"/>
                            <a:pt x="2073293" y="18394"/>
                            <a:pt x="2278149" y="0"/>
                          </a:cubicBezTo>
                          <a:cubicBezTo>
                            <a:pt x="2483005" y="-18394"/>
                            <a:pt x="2823674" y="4275"/>
                            <a:pt x="2966873" y="0"/>
                          </a:cubicBezTo>
                          <a:cubicBezTo>
                            <a:pt x="3110072" y="-4275"/>
                            <a:pt x="3313993" y="11193"/>
                            <a:pt x="3553563" y="0"/>
                          </a:cubicBezTo>
                          <a:cubicBezTo>
                            <a:pt x="3793133" y="-11193"/>
                            <a:pt x="3923504" y="8321"/>
                            <a:pt x="4293303" y="0"/>
                          </a:cubicBezTo>
                          <a:cubicBezTo>
                            <a:pt x="4663102" y="-8321"/>
                            <a:pt x="4841870" y="-11491"/>
                            <a:pt x="5033044" y="0"/>
                          </a:cubicBezTo>
                          <a:cubicBezTo>
                            <a:pt x="5224218" y="11491"/>
                            <a:pt x="5496344" y="14249"/>
                            <a:pt x="5619734" y="0"/>
                          </a:cubicBezTo>
                          <a:cubicBezTo>
                            <a:pt x="5881108" y="-11121"/>
                            <a:pt x="6122850" y="231820"/>
                            <a:pt x="6137812" y="518078"/>
                          </a:cubicBezTo>
                          <a:cubicBezTo>
                            <a:pt x="6131259" y="687241"/>
                            <a:pt x="6141595" y="903195"/>
                            <a:pt x="6137812" y="1028793"/>
                          </a:cubicBezTo>
                          <a:cubicBezTo>
                            <a:pt x="6134029" y="1154391"/>
                            <a:pt x="6145658" y="1315387"/>
                            <a:pt x="6137812" y="1539509"/>
                          </a:cubicBezTo>
                          <a:cubicBezTo>
                            <a:pt x="6129966" y="1763631"/>
                            <a:pt x="6136357" y="1860077"/>
                            <a:pt x="6137812" y="2050224"/>
                          </a:cubicBezTo>
                          <a:cubicBezTo>
                            <a:pt x="6175604" y="2341022"/>
                            <a:pt x="5910503" y="2591941"/>
                            <a:pt x="5619734" y="2568302"/>
                          </a:cubicBezTo>
                          <a:cubicBezTo>
                            <a:pt x="5353959" y="2543828"/>
                            <a:pt x="5259484" y="2546180"/>
                            <a:pt x="4931010" y="2568302"/>
                          </a:cubicBezTo>
                          <a:cubicBezTo>
                            <a:pt x="4602536" y="2590424"/>
                            <a:pt x="4578122" y="2574145"/>
                            <a:pt x="4344320" y="2568302"/>
                          </a:cubicBezTo>
                          <a:cubicBezTo>
                            <a:pt x="4110518" y="2562460"/>
                            <a:pt x="3951781" y="2593272"/>
                            <a:pt x="3757630" y="2568302"/>
                          </a:cubicBezTo>
                          <a:cubicBezTo>
                            <a:pt x="3563479" y="2543333"/>
                            <a:pt x="3380672" y="2589311"/>
                            <a:pt x="3017889" y="2568302"/>
                          </a:cubicBezTo>
                          <a:cubicBezTo>
                            <a:pt x="2655106" y="2547293"/>
                            <a:pt x="2545358" y="2575059"/>
                            <a:pt x="2329166" y="2568302"/>
                          </a:cubicBezTo>
                          <a:cubicBezTo>
                            <a:pt x="2112974" y="2561545"/>
                            <a:pt x="1889104" y="2548631"/>
                            <a:pt x="1742475" y="2568302"/>
                          </a:cubicBezTo>
                          <a:cubicBezTo>
                            <a:pt x="1595846" y="2587973"/>
                            <a:pt x="1328598" y="2566664"/>
                            <a:pt x="1206802" y="2568302"/>
                          </a:cubicBezTo>
                          <a:cubicBezTo>
                            <a:pt x="1085006" y="2569940"/>
                            <a:pt x="818215" y="2560912"/>
                            <a:pt x="518078" y="2568302"/>
                          </a:cubicBezTo>
                          <a:cubicBezTo>
                            <a:pt x="251616" y="2546082"/>
                            <a:pt x="-3719" y="2346875"/>
                            <a:pt x="0" y="2050224"/>
                          </a:cubicBezTo>
                          <a:cubicBezTo>
                            <a:pt x="-8235" y="1832904"/>
                            <a:pt x="7920" y="1699627"/>
                            <a:pt x="0" y="1508866"/>
                          </a:cubicBezTo>
                          <a:cubicBezTo>
                            <a:pt x="-7920" y="1318105"/>
                            <a:pt x="-10392" y="1089108"/>
                            <a:pt x="0" y="967507"/>
                          </a:cubicBezTo>
                          <a:cubicBezTo>
                            <a:pt x="10392" y="845906"/>
                            <a:pt x="17403" y="701593"/>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viên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cùng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55FAC96F-1DB6-D852-C967-8BA81E1D02C1}"/>
                </a:ext>
              </a:extLst>
            </p:cNvPr>
            <p:cNvSpPr/>
            <p:nvPr/>
          </p:nvSpPr>
          <p:spPr>
            <a:xfrm>
              <a:off x="4730988" y="1283787"/>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Cầu</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398F5B0-248D-269B-F88C-822B272E0C99}"/>
                </a:ext>
              </a:extLst>
            </p:cNvPr>
            <p:cNvPicPr>
              <a:picLocks noChangeAspect="1"/>
            </p:cNvPicPr>
            <p:nvPr/>
          </p:nvPicPr>
          <p:blipFill>
            <a:blip r:embed="rId2"/>
            <a:stretch>
              <a:fillRect/>
            </a:stretch>
          </p:blipFill>
          <p:spPr>
            <a:xfrm flipH="1">
              <a:off x="3030043" y="2195361"/>
              <a:ext cx="501717" cy="501717"/>
            </a:xfrm>
            <a:prstGeom prst="rect">
              <a:avLst/>
            </a:prstGeom>
          </p:spPr>
        </p:pic>
        <p:pic>
          <p:nvPicPr>
            <p:cNvPr id="9" name="Picture 8">
              <a:extLst>
                <a:ext uri="{FF2B5EF4-FFF2-40B4-BE49-F238E27FC236}">
                  <a16:creationId xmlns:a16="http://schemas.microsoft.com/office/drawing/2014/main" id="{9C81A98F-660A-0E5F-3A95-EC66C5FAF468}"/>
                </a:ext>
              </a:extLst>
            </p:cNvPr>
            <p:cNvPicPr>
              <a:picLocks noChangeAspect="1"/>
            </p:cNvPicPr>
            <p:nvPr/>
          </p:nvPicPr>
          <p:blipFill>
            <a:blip r:embed="rId2"/>
            <a:stretch>
              <a:fillRect/>
            </a:stretch>
          </p:blipFill>
          <p:spPr>
            <a:xfrm flipH="1">
              <a:off x="3107183" y="2837254"/>
              <a:ext cx="494744" cy="494744"/>
            </a:xfrm>
            <a:prstGeom prst="rect">
              <a:avLst/>
            </a:prstGeom>
          </p:spPr>
        </p:pic>
        <p:pic>
          <p:nvPicPr>
            <p:cNvPr id="10" name="Picture 9">
              <a:extLst>
                <a:ext uri="{FF2B5EF4-FFF2-40B4-BE49-F238E27FC236}">
                  <a16:creationId xmlns:a16="http://schemas.microsoft.com/office/drawing/2014/main" id="{D39B9CAC-46C3-C0A7-9C3A-96AE4560945F}"/>
                </a:ext>
              </a:extLst>
            </p:cNvPr>
            <p:cNvPicPr>
              <a:picLocks noChangeAspect="1"/>
            </p:cNvPicPr>
            <p:nvPr/>
          </p:nvPicPr>
          <p:blipFill>
            <a:blip r:embed="rId2"/>
            <a:stretch>
              <a:fillRect/>
            </a:stretch>
          </p:blipFill>
          <p:spPr>
            <a:xfrm flipH="1">
              <a:off x="3079600" y="3403464"/>
              <a:ext cx="472770" cy="472770"/>
            </a:xfrm>
            <a:prstGeom prst="rect">
              <a:avLst/>
            </a:prstGeom>
          </p:spPr>
        </p:pic>
      </p:grpSp>
      <p:grpSp>
        <p:nvGrpSpPr>
          <p:cNvPr id="3" name="Group 2">
            <a:extLst>
              <a:ext uri="{FF2B5EF4-FFF2-40B4-BE49-F238E27FC236}">
                <a16:creationId xmlns:a16="http://schemas.microsoft.com/office/drawing/2014/main" id="{312D224A-C9F2-CFC0-DDF0-0E91B7C0F068}"/>
              </a:ext>
            </a:extLst>
          </p:cNvPr>
          <p:cNvGrpSpPr/>
          <p:nvPr/>
        </p:nvGrpSpPr>
        <p:grpSpPr>
          <a:xfrm>
            <a:off x="4841104" y="3817600"/>
            <a:ext cx="7073839" cy="2842692"/>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504438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3"/>
            <a:stretch>
              <a:fillRect/>
            </a:stretch>
          </p:blipFill>
          <p:spPr>
            <a:xfrm>
              <a:off x="7976755" y="4820933"/>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4"/>
            <a:stretch>
              <a:fillRect/>
            </a:stretch>
          </p:blipFill>
          <p:spPr>
            <a:xfrm>
              <a:off x="7420081" y="4820933"/>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5"/>
            <a:stretch>
              <a:fillRect/>
            </a:stretch>
          </p:blipFill>
          <p:spPr>
            <a:xfrm>
              <a:off x="8533429" y="4820933"/>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3"/>
            <a:stretch>
              <a:fillRect/>
            </a:stretch>
          </p:blipFill>
          <p:spPr>
            <a:xfrm>
              <a:off x="8002186" y="5411645"/>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4"/>
            <a:stretch>
              <a:fillRect/>
            </a:stretch>
          </p:blipFill>
          <p:spPr>
            <a:xfrm>
              <a:off x="7445512" y="5411645"/>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5"/>
            <a:stretch>
              <a:fillRect/>
            </a:stretch>
          </p:blipFill>
          <p:spPr>
            <a:xfrm>
              <a:off x="8558860" y="5411645"/>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3"/>
            <a:stretch>
              <a:fillRect/>
            </a:stretch>
          </p:blipFill>
          <p:spPr>
            <a:xfrm>
              <a:off x="10770860" y="5957502"/>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4"/>
            <a:stretch>
              <a:fillRect/>
            </a:stretch>
          </p:blipFill>
          <p:spPr>
            <a:xfrm>
              <a:off x="10214186" y="5957502"/>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5"/>
            <a:stretch>
              <a:fillRect/>
            </a:stretch>
          </p:blipFill>
          <p:spPr>
            <a:xfrm>
              <a:off x="11327534" y="5957502"/>
              <a:ext cx="469963" cy="469963"/>
            </a:xfrm>
            <a:prstGeom prst="rect">
              <a:avLst/>
            </a:prstGeom>
          </p:spPr>
        </p:pic>
      </p:grpSp>
      <p:pic>
        <p:nvPicPr>
          <p:cNvPr id="32" name="Graphic 31">
            <a:extLst>
              <a:ext uri="{FF2B5EF4-FFF2-40B4-BE49-F238E27FC236}">
                <a16:creationId xmlns:a16="http://schemas.microsoft.com/office/drawing/2014/main" id="{080E2FA7-71E1-C8BB-0AB9-35FDDF4E81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40011" y="4212198"/>
            <a:ext cx="2498968" cy="2600082"/>
          </a:xfrm>
          <a:prstGeom prst="rect">
            <a:avLst/>
          </a:prstGeom>
        </p:spPr>
      </p:pic>
    </p:spTree>
    <p:extLst>
      <p:ext uri="{BB962C8B-B14F-4D97-AF65-F5344CB8AC3E}">
        <p14:creationId xmlns:p14="http://schemas.microsoft.com/office/powerpoint/2010/main" val="418899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66000">
                                          <p:cBhvr additive="base">
                                            <p:cTn id="22"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ppt_x"/>
                                              </p:val>
                                            </p:tav>
                                            <p:tav tm="100000">
                                              <p:val>
                                                <p:strVal val="#ppt_x"/>
                                              </p:val>
                                            </p:tav>
                                          </p:tavLst>
                                        </p:anim>
                                        <p:anim calcmode="lin" valueType="num">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36C60E2-0734-912C-6B69-CFD8BAF9C7E1}"/>
              </a:ext>
            </a:extLst>
          </p:cNvPr>
          <p:cNvGrpSpPr/>
          <p:nvPr/>
        </p:nvGrpSpPr>
        <p:grpSpPr>
          <a:xfrm>
            <a:off x="1534609" y="1205753"/>
            <a:ext cx="9122782" cy="3666080"/>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2"/>
            <a:stretch>
              <a:fillRect/>
            </a:stretch>
          </p:blipFill>
          <p:spPr>
            <a:xfrm>
              <a:off x="8047030" y="4823876"/>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3"/>
            <a:stretch>
              <a:fillRect/>
            </a:stretch>
          </p:blipFill>
          <p:spPr>
            <a:xfrm>
              <a:off x="7490356" y="4823876"/>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4"/>
            <a:stretch>
              <a:fillRect/>
            </a:stretch>
          </p:blipFill>
          <p:spPr>
            <a:xfrm>
              <a:off x="8603704" y="4823876"/>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2"/>
            <a:stretch>
              <a:fillRect/>
            </a:stretch>
          </p:blipFill>
          <p:spPr>
            <a:xfrm>
              <a:off x="8065908" y="5372839"/>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3"/>
            <a:stretch>
              <a:fillRect/>
            </a:stretch>
          </p:blipFill>
          <p:spPr>
            <a:xfrm>
              <a:off x="7509233" y="5372839"/>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4"/>
            <a:stretch>
              <a:fillRect/>
            </a:stretch>
          </p:blipFill>
          <p:spPr>
            <a:xfrm>
              <a:off x="8622582" y="5372839"/>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2"/>
            <a:stretch>
              <a:fillRect/>
            </a:stretch>
          </p:blipFill>
          <p:spPr>
            <a:xfrm>
              <a:off x="10875900" y="5964719"/>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3"/>
            <a:stretch>
              <a:fillRect/>
            </a:stretch>
          </p:blipFill>
          <p:spPr>
            <a:xfrm>
              <a:off x="10319226" y="5964719"/>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4"/>
            <a:stretch>
              <a:fillRect/>
            </a:stretch>
          </p:blipFill>
          <p:spPr>
            <a:xfrm>
              <a:off x="11432574" y="5964719"/>
              <a:ext cx="469963" cy="469963"/>
            </a:xfrm>
            <a:prstGeom prst="rect">
              <a:avLst/>
            </a:prstGeom>
          </p:spPr>
        </p:pic>
      </p:grpSp>
    </p:spTree>
    <p:extLst>
      <p:ext uri="{BB962C8B-B14F-4D97-AF65-F5344CB8AC3E}">
        <p14:creationId xmlns:p14="http://schemas.microsoft.com/office/powerpoint/2010/main" val="179190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1" name="TextBox 260">
            <a:extLst>
              <a:ext uri="{FF2B5EF4-FFF2-40B4-BE49-F238E27FC236}">
                <a16:creationId xmlns:a16="http://schemas.microsoft.com/office/drawing/2014/main" id="{9CEA3877-CA21-9889-F573-301A058287C6}"/>
              </a:ext>
            </a:extLst>
          </p:cNvPr>
          <p:cNvSpPr txBox="1"/>
          <p:nvPr/>
        </p:nvSpPr>
        <p:spPr>
          <a:xfrm>
            <a:off x="1620365" y="928922"/>
            <a:ext cx="9355130" cy="107721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L</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Y</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Ệ</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N</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Đ</a:t>
            </a: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Ọ</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C</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H</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I</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Ể</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endPar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endParaRPr>
          </a:p>
        </p:txBody>
      </p:sp>
      <p:grpSp>
        <p:nvGrpSpPr>
          <p:cNvPr id="2" name="Group 1">
            <a:extLst>
              <a:ext uri="{FF2B5EF4-FFF2-40B4-BE49-F238E27FC236}">
                <a16:creationId xmlns:a16="http://schemas.microsoft.com/office/drawing/2014/main" id="{438EFE92-DE87-4EB4-80E0-1C65751DF59B}"/>
              </a:ext>
            </a:extLst>
          </p:cNvPr>
          <p:cNvGrpSpPr/>
          <p:nvPr/>
        </p:nvGrpSpPr>
        <p:grpSpPr>
          <a:xfrm>
            <a:off x="2645524" y="2281688"/>
            <a:ext cx="6772337" cy="4547814"/>
            <a:chOff x="2645524" y="2281688"/>
            <a:chExt cx="6772337" cy="4547814"/>
          </a:xfrm>
        </p:grpSpPr>
        <p:pic>
          <p:nvPicPr>
            <p:cNvPr id="45" name="Picture 4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6401" y="2281688"/>
              <a:ext cx="6581653" cy="4547814"/>
            </a:xfrm>
            <a:prstGeom prst="rect">
              <a:avLst/>
            </a:prstGeom>
          </p:spPr>
        </p:pic>
        <p:pic>
          <p:nvPicPr>
            <p:cNvPr id="47" name="Picture 46" descr="Icon&#10;&#10;Description automatically generated">
              <a:extLst>
                <a:ext uri="{FF2B5EF4-FFF2-40B4-BE49-F238E27FC236}">
                  <a16:creationId xmlns:a16="http://schemas.microsoft.com/office/drawing/2014/main" id="{02DFB7D5-BAD2-83EF-AE1C-A71B8422D7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19548">
              <a:off x="8418889" y="2338760"/>
              <a:ext cx="998972" cy="1046325"/>
            </a:xfrm>
            <a:prstGeom prst="rect">
              <a:avLst/>
            </a:prstGeom>
          </p:spPr>
        </p:pic>
        <p:pic>
          <p:nvPicPr>
            <p:cNvPr id="50" name="Picture 49" descr="Icon&#10;&#10;Description automatically generated">
              <a:extLst>
                <a:ext uri="{FF2B5EF4-FFF2-40B4-BE49-F238E27FC236}">
                  <a16:creationId xmlns:a16="http://schemas.microsoft.com/office/drawing/2014/main" id="{F7380060-CA83-6721-DA14-DCD030AEC2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00016">
              <a:off x="2645524" y="3441150"/>
              <a:ext cx="893584" cy="935941"/>
            </a:xfrm>
            <a:prstGeom prst="rect">
              <a:avLst/>
            </a:prstGeom>
          </p:spPr>
        </p:pic>
      </p:grpSp>
    </p:spTree>
    <p:extLst>
      <p:ext uri="{BB962C8B-B14F-4D97-AF65-F5344CB8AC3E}">
        <p14:creationId xmlns:p14="http://schemas.microsoft.com/office/powerpoint/2010/main" val="184892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3.54167E-6 1.11111E-6 L 3.54167E-6 -0.07222 " pathEditMode="relative" rAng="0" ptsTypes="AA">
                                      <p:cBhvr>
                                        <p:cTn id="6" dur="250" accel="50000" decel="50000" autoRev="1" fill="hold">
                                          <p:stCondLst>
                                            <p:cond delay="0"/>
                                          </p:stCondLst>
                                        </p:cTn>
                                        <p:tgtEl>
                                          <p:spTgt spid="261"/>
                                        </p:tgtEl>
                                        <p:attrNameLst>
                                          <p:attrName>ppt_x</p:attrName>
                                          <p:attrName>ppt_y</p:attrName>
                                        </p:attrNameLst>
                                      </p:cBhvr>
                                      <p:rCtr x="0" y="-3611"/>
                                    </p:animMotion>
                                    <p:animRot by="1500000">
                                      <p:cBhvr>
                                        <p:cTn id="7" dur="125" fill="hold">
                                          <p:stCondLst>
                                            <p:cond delay="0"/>
                                          </p:stCondLst>
                                        </p:cTn>
                                        <p:tgtEl>
                                          <p:spTgt spid="261"/>
                                        </p:tgtEl>
                                        <p:attrNameLst>
                                          <p:attrName>r</p:attrName>
                                        </p:attrNameLst>
                                      </p:cBhvr>
                                    </p:animRot>
                                    <p:animRot by="-1500000">
                                      <p:cBhvr>
                                        <p:cTn id="8" dur="125" fill="hold">
                                          <p:stCondLst>
                                            <p:cond delay="125"/>
                                          </p:stCondLst>
                                        </p:cTn>
                                        <p:tgtEl>
                                          <p:spTgt spid="261"/>
                                        </p:tgtEl>
                                        <p:attrNameLst>
                                          <p:attrName>r</p:attrName>
                                        </p:attrNameLst>
                                      </p:cBhvr>
                                    </p:animRot>
                                    <p:animRot by="-1500000">
                                      <p:cBhvr>
                                        <p:cTn id="9" dur="125" fill="hold">
                                          <p:stCondLst>
                                            <p:cond delay="250"/>
                                          </p:stCondLst>
                                        </p:cTn>
                                        <p:tgtEl>
                                          <p:spTgt spid="261"/>
                                        </p:tgtEl>
                                        <p:attrNameLst>
                                          <p:attrName>r</p:attrName>
                                        </p:attrNameLst>
                                      </p:cBhvr>
                                    </p:animRot>
                                    <p:animRot by="1500000">
                                      <p:cBhvr>
                                        <p:cTn id="10" dur="125" fill="hold">
                                          <p:stCondLst>
                                            <p:cond delay="375"/>
                                          </p:stCondLst>
                                        </p:cTn>
                                        <p:tgtEl>
                                          <p:spTgt spid="26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42746C-1869-1C57-3D77-80A414BA17F8}"/>
              </a:ext>
            </a:extLst>
          </p:cNvPr>
          <p:cNvGrpSpPr/>
          <p:nvPr/>
        </p:nvGrpSpPr>
        <p:grpSpPr>
          <a:xfrm>
            <a:off x="1158872" y="-609600"/>
            <a:ext cx="9874255" cy="7467600"/>
            <a:chOff x="363439" y="-1186101"/>
            <a:chExt cx="11157018" cy="9817267"/>
          </a:xfrm>
        </p:grpSpPr>
        <p:pic>
          <p:nvPicPr>
            <p:cNvPr id="2" name="图片 25" descr="卡通人物&#10;&#10;中度可信度描述已自动生成">
              <a:extLst>
                <a:ext uri="{FF2B5EF4-FFF2-40B4-BE49-F238E27FC236}">
                  <a16:creationId xmlns:a16="http://schemas.microsoft.com/office/drawing/2014/main" id="{264C39BC-9718-8144-CD4E-E3545A821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439" y="-1186101"/>
              <a:ext cx="11157018" cy="9817267"/>
            </a:xfrm>
            <a:prstGeom prst="rect">
              <a:avLst/>
            </a:prstGeom>
          </p:spPr>
        </p:pic>
        <p:sp>
          <p:nvSpPr>
            <p:cNvPr id="3" name="矩形 26">
              <a:extLst>
                <a:ext uri="{FF2B5EF4-FFF2-40B4-BE49-F238E27FC236}">
                  <a16:creationId xmlns:a16="http://schemas.microsoft.com/office/drawing/2014/main" id="{A3D1E79A-2628-37C5-8E2F-E4902BE59B5D}"/>
                </a:ext>
              </a:extLst>
            </p:cNvPr>
            <p:cNvSpPr/>
            <p:nvPr/>
          </p:nvSpPr>
          <p:spPr>
            <a:xfrm>
              <a:off x="3481185" y="546663"/>
              <a:ext cx="4921526" cy="2346784"/>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Vui</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học</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cùng</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thú</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cưng</a:t>
              </a:r>
              <a:endParaRPr kumimoji="0" lang="zh-CN" altLang="en-US"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endParaRPr>
            </a:p>
          </p:txBody>
        </p:sp>
      </p:grpSp>
      <p:pic>
        <p:nvPicPr>
          <p:cNvPr id="8" name="Picture 7">
            <a:hlinkClick r:id="rId4" action="ppaction://hlinksldjump"/>
            <a:extLst>
              <a:ext uri="{FF2B5EF4-FFF2-40B4-BE49-F238E27FC236}">
                <a16:creationId xmlns:a16="http://schemas.microsoft.com/office/drawing/2014/main" id="{FE2DD7E4-8363-3C1E-9AC8-FA3CE62D6C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8758" y="3700661"/>
            <a:ext cx="3011200" cy="3011200"/>
          </a:xfrm>
          <a:prstGeom prst="rect">
            <a:avLst/>
          </a:prstGeom>
        </p:spPr>
      </p:pic>
      <p:pic>
        <p:nvPicPr>
          <p:cNvPr id="10" name="Picture 9">
            <a:hlinkClick r:id="rId6" action="ppaction://hlinksldjump"/>
            <a:extLst>
              <a:ext uri="{FF2B5EF4-FFF2-40B4-BE49-F238E27FC236}">
                <a16:creationId xmlns:a16="http://schemas.microsoft.com/office/drawing/2014/main" id="{70B1E20B-041D-FC75-1D72-0A3A8F3595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722" y="1595913"/>
            <a:ext cx="3424285" cy="3424285"/>
          </a:xfrm>
          <a:prstGeom prst="rect">
            <a:avLst/>
          </a:prstGeom>
        </p:spPr>
      </p:pic>
      <p:pic>
        <p:nvPicPr>
          <p:cNvPr id="12" name="Picture 11">
            <a:hlinkClick r:id="rId8" action="ppaction://hlinksldjump"/>
            <a:extLst>
              <a:ext uri="{FF2B5EF4-FFF2-40B4-BE49-F238E27FC236}">
                <a16:creationId xmlns:a16="http://schemas.microsoft.com/office/drawing/2014/main" id="{5489D1D0-2BD9-FCDF-B5B8-93F46D6FF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73326" y="1036713"/>
            <a:ext cx="3863448" cy="3863448"/>
          </a:xfrm>
          <a:prstGeom prst="rect">
            <a:avLst/>
          </a:prstGeom>
        </p:spPr>
      </p:pic>
      <p:pic>
        <p:nvPicPr>
          <p:cNvPr id="14" name="Picture 13">
            <a:hlinkClick r:id="rId10" action="ppaction://hlinksldjump"/>
            <a:extLst>
              <a:ext uri="{FF2B5EF4-FFF2-40B4-BE49-F238E27FC236}">
                <a16:creationId xmlns:a16="http://schemas.microsoft.com/office/drawing/2014/main" id="{662B685F-E052-2859-6147-56B7A0ADD5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06418" y="3700661"/>
            <a:ext cx="3792070" cy="3792070"/>
          </a:xfrm>
          <a:prstGeom prst="rect">
            <a:avLst/>
          </a:prstGeom>
        </p:spPr>
      </p:pic>
      <p:pic>
        <p:nvPicPr>
          <p:cNvPr id="16" name="Picture 15">
            <a:hlinkClick r:id="rId12" action="ppaction://hlinksldjump"/>
            <a:extLst>
              <a:ext uri="{FF2B5EF4-FFF2-40B4-BE49-F238E27FC236}">
                <a16:creationId xmlns:a16="http://schemas.microsoft.com/office/drawing/2014/main" id="{0A8DFD9D-2D20-631F-13FD-D54AD966D39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22044" y="3660177"/>
            <a:ext cx="2833600" cy="2833600"/>
          </a:xfrm>
          <a:prstGeom prst="rect">
            <a:avLst/>
          </a:prstGeom>
        </p:spPr>
      </p:pic>
      <p:sp>
        <p:nvSpPr>
          <p:cNvPr id="17" name="Arrow: Notched Right 16">
            <a:hlinkClick r:id="rId14" action="ppaction://hlinksldjump"/>
            <a:extLst>
              <a:ext uri="{FF2B5EF4-FFF2-40B4-BE49-F238E27FC236}">
                <a16:creationId xmlns:a16="http://schemas.microsoft.com/office/drawing/2014/main" id="{7A1C27AA-C612-2DA6-AFC4-EF0C23004CE8}"/>
              </a:ext>
            </a:extLst>
          </p:cNvPr>
          <p:cNvSpPr/>
          <p:nvPr/>
        </p:nvSpPr>
        <p:spPr>
          <a:xfrm rot="5400000">
            <a:off x="175940" y="5747072"/>
            <a:ext cx="1015605" cy="950259"/>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322864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par>
                                <p:cTn id="31" presetID="53" presetClass="entr" presetSubtype="16"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nodeType="clickEffect">
                                  <p:stCondLst>
                                    <p:cond delay="0"/>
                                  </p:stCondLst>
                                  <p:childTnLst>
                                    <p:anim calcmode="lin" valueType="num">
                                      <p:cBhvr>
                                        <p:cTn id="40" dur="500"/>
                                        <p:tgtEl>
                                          <p:spTgt spid="10"/>
                                        </p:tgtEl>
                                        <p:attrNameLst>
                                          <p:attrName>ppt_w</p:attrName>
                                        </p:attrNameLst>
                                      </p:cBhvr>
                                      <p:tavLst>
                                        <p:tav tm="0">
                                          <p:val>
                                            <p:strVal val="ppt_w"/>
                                          </p:val>
                                        </p:tav>
                                        <p:tav tm="100000">
                                          <p:val>
                                            <p:fltVal val="0"/>
                                          </p:val>
                                        </p:tav>
                                      </p:tavLst>
                                    </p:anim>
                                    <p:anim calcmode="lin" valueType="num">
                                      <p:cBhvr>
                                        <p:cTn id="41" dur="500"/>
                                        <p:tgtEl>
                                          <p:spTgt spid="10"/>
                                        </p:tgtEl>
                                        <p:attrNameLst>
                                          <p:attrName>ppt_h</p:attrName>
                                        </p:attrNameLst>
                                      </p:cBhvr>
                                      <p:tavLst>
                                        <p:tav tm="0">
                                          <p:val>
                                            <p:strVal val="ppt_h"/>
                                          </p:val>
                                        </p:tav>
                                        <p:tav tm="100000">
                                          <p:val>
                                            <p:fltVal val="0"/>
                                          </p:val>
                                        </p:tav>
                                      </p:tavLst>
                                    </p:anim>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8"/>
                                        </p:tgtEl>
                                        <p:attrNameLst>
                                          <p:attrName>ppt_w</p:attrName>
                                        </p:attrNameLst>
                                      </p:cBhvr>
                                      <p:tavLst>
                                        <p:tav tm="0">
                                          <p:val>
                                            <p:strVal val="ppt_w"/>
                                          </p:val>
                                        </p:tav>
                                        <p:tav tm="100000">
                                          <p:val>
                                            <p:fltVal val="0"/>
                                          </p:val>
                                        </p:tav>
                                      </p:tavLst>
                                    </p:anim>
                                    <p:anim calcmode="lin" valueType="num">
                                      <p:cBhvr>
                                        <p:cTn id="49" dur="500"/>
                                        <p:tgtEl>
                                          <p:spTgt spid="8"/>
                                        </p:tgtEl>
                                        <p:attrNameLst>
                                          <p:attrName>ppt_h</p:attrName>
                                        </p:attrNameLst>
                                      </p:cBhvr>
                                      <p:tavLst>
                                        <p:tav tm="0">
                                          <p:val>
                                            <p:strVal val="ppt_h"/>
                                          </p:val>
                                        </p:tav>
                                        <p:tav tm="100000">
                                          <p:val>
                                            <p:fltVal val="0"/>
                                          </p:val>
                                        </p:tav>
                                      </p:tavLst>
                                    </p:anim>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nodeType="clickEffect">
                                  <p:stCondLst>
                                    <p:cond delay="0"/>
                                  </p:stCondLst>
                                  <p:childTnLst>
                                    <p:anim calcmode="lin" valueType="num">
                                      <p:cBhvr>
                                        <p:cTn id="56" dur="500"/>
                                        <p:tgtEl>
                                          <p:spTgt spid="14"/>
                                        </p:tgtEl>
                                        <p:attrNameLst>
                                          <p:attrName>ppt_w</p:attrName>
                                        </p:attrNameLst>
                                      </p:cBhvr>
                                      <p:tavLst>
                                        <p:tav tm="0">
                                          <p:val>
                                            <p:strVal val="ppt_w"/>
                                          </p:val>
                                        </p:tav>
                                        <p:tav tm="100000">
                                          <p:val>
                                            <p:fltVal val="0"/>
                                          </p:val>
                                        </p:tav>
                                      </p:tavLst>
                                    </p:anim>
                                    <p:anim calcmode="lin" valueType="num">
                                      <p:cBhvr>
                                        <p:cTn id="57" dur="500"/>
                                        <p:tgtEl>
                                          <p:spTgt spid="14"/>
                                        </p:tgtEl>
                                        <p:attrNameLst>
                                          <p:attrName>ppt_h</p:attrName>
                                        </p:attrNameLst>
                                      </p:cBhvr>
                                      <p:tavLst>
                                        <p:tav tm="0">
                                          <p:val>
                                            <p:strVal val="ppt_h"/>
                                          </p:val>
                                        </p:tav>
                                        <p:tav tm="100000">
                                          <p:val>
                                            <p:fltVal val="0"/>
                                          </p:val>
                                        </p:tav>
                                      </p:tavLst>
                                    </p:anim>
                                    <p:animEffect transition="out" filter="fad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53" presetClass="exit" presetSubtype="32" fill="hold" nodeType="clickEffect">
                                  <p:stCondLst>
                                    <p:cond delay="0"/>
                                  </p:stCondLst>
                                  <p:childTnLst>
                                    <p:anim calcmode="lin" valueType="num">
                                      <p:cBhvr>
                                        <p:cTn id="64" dur="500"/>
                                        <p:tgtEl>
                                          <p:spTgt spid="12"/>
                                        </p:tgtEl>
                                        <p:attrNameLst>
                                          <p:attrName>ppt_w</p:attrName>
                                        </p:attrNameLst>
                                      </p:cBhvr>
                                      <p:tavLst>
                                        <p:tav tm="0">
                                          <p:val>
                                            <p:strVal val="ppt_w"/>
                                          </p:val>
                                        </p:tav>
                                        <p:tav tm="100000">
                                          <p:val>
                                            <p:fltVal val="0"/>
                                          </p:val>
                                        </p:tav>
                                      </p:tavLst>
                                    </p:anim>
                                    <p:anim calcmode="lin" valueType="num">
                                      <p:cBhvr>
                                        <p:cTn id="65" dur="500"/>
                                        <p:tgtEl>
                                          <p:spTgt spid="12"/>
                                        </p:tgtEl>
                                        <p:attrNameLst>
                                          <p:attrName>ppt_h</p:attrName>
                                        </p:attrNameLst>
                                      </p:cBhvr>
                                      <p:tavLst>
                                        <p:tav tm="0">
                                          <p:val>
                                            <p:strVal val="ppt_h"/>
                                          </p:val>
                                        </p:tav>
                                        <p:tav tm="100000">
                                          <p:val>
                                            <p:fltVal val="0"/>
                                          </p:val>
                                        </p:tav>
                                      </p:tavLst>
                                    </p:anim>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6"/>
                    </p:tgtEl>
                  </p:cond>
                </p:stCondLst>
                <p:endSync evt="end" delay="0">
                  <p:rtn val="all"/>
                </p:endSync>
                <p:childTnLst>
                  <p:par>
                    <p:cTn id="69" fill="hold">
                      <p:stCondLst>
                        <p:cond delay="0"/>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16"/>
                                        </p:tgtEl>
                                        <p:attrNameLst>
                                          <p:attrName>ppt_w</p:attrName>
                                        </p:attrNameLst>
                                      </p:cBhvr>
                                      <p:tavLst>
                                        <p:tav tm="0">
                                          <p:val>
                                            <p:strVal val="ppt_w"/>
                                          </p:val>
                                        </p:tav>
                                        <p:tav tm="100000">
                                          <p:val>
                                            <p:fltVal val="0"/>
                                          </p:val>
                                        </p:tav>
                                      </p:tavLst>
                                    </p:anim>
                                    <p:anim calcmode="lin" valueType="num">
                                      <p:cBhvr>
                                        <p:cTn id="73" dur="500"/>
                                        <p:tgtEl>
                                          <p:spTgt spid="16"/>
                                        </p:tgtEl>
                                        <p:attrNameLst>
                                          <p:attrName>ppt_h</p:attrName>
                                        </p:attrNameLst>
                                      </p:cBhvr>
                                      <p:tavLst>
                                        <p:tav tm="0">
                                          <p:val>
                                            <p:strVal val="ppt_h"/>
                                          </p:val>
                                        </p:tav>
                                        <p:tav tm="100000">
                                          <p:val>
                                            <p:fltVal val="0"/>
                                          </p:val>
                                        </p:tav>
                                      </p:tavLst>
                                    </p:anim>
                                    <p:animEffect transition="out" filter="fade">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2199A12-B2EC-EC7F-6C91-7C194EEA236C}"/>
              </a:ext>
            </a:extLst>
          </p:cNvPr>
          <p:cNvGrpSpPr/>
          <p:nvPr/>
        </p:nvGrpSpPr>
        <p:grpSpPr>
          <a:xfrm>
            <a:off x="850605" y="3040342"/>
            <a:ext cx="10728251" cy="2875980"/>
            <a:chOff x="850605" y="3040342"/>
            <a:chExt cx="10728251" cy="2875980"/>
          </a:xfrm>
        </p:grpSpPr>
        <p:sp>
          <p:nvSpPr>
            <p:cNvPr id="3" name="矩形: 圆角 13">
              <a:extLst>
                <a:ext uri="{FF2B5EF4-FFF2-40B4-BE49-F238E27FC236}">
                  <a16:creationId xmlns:a16="http://schemas.microsoft.com/office/drawing/2014/main" id="{A14782E8-6E3F-F9D6-3DF5-B19EFF657789}"/>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
          <p:nvSpPr>
            <p:cNvPr id="4" name="Rectangle 3">
              <a:extLst>
                <a:ext uri="{FF2B5EF4-FFF2-40B4-BE49-F238E27FC236}">
                  <a16:creationId xmlns:a16="http://schemas.microsoft.com/office/drawing/2014/main" id="{F7055DF3-C031-AD39-E480-7A8112431958}"/>
                </a:ext>
              </a:extLst>
            </p:cNvPr>
            <p:cNvSpPr/>
            <p:nvPr/>
          </p:nvSpPr>
          <p:spPr>
            <a:xfrm>
              <a:off x="1171575" y="3236246"/>
              <a:ext cx="9991725" cy="2554545"/>
            </a:xfrm>
            <a:prstGeom prst="rect">
              <a:avLst/>
            </a:prstGeom>
          </p:spPr>
          <p:txBody>
            <a:bodyPr wrap="square">
              <a:spAutoFit/>
            </a:bodyPr>
            <a:lstStyle/>
            <a:p>
              <a:pPr lvl="0" indent="457200" algn="just"/>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50F54E13-A40B-8423-F749-7AAAD20FD9DF}"/>
              </a:ext>
            </a:extLst>
          </p:cNvPr>
          <p:cNvGrpSpPr/>
          <p:nvPr/>
        </p:nvGrpSpPr>
        <p:grpSpPr>
          <a:xfrm>
            <a:off x="-777508" y="-507411"/>
            <a:ext cx="13446663" cy="3993226"/>
            <a:chOff x="-777508" y="-507411"/>
            <a:chExt cx="13446663" cy="3993226"/>
          </a:xfrm>
        </p:grpSpPr>
        <p:pic>
          <p:nvPicPr>
            <p:cNvPr id="8" name="图片 5" descr="图形用户界面&#10;&#10;中度可信度描述已自动生成">
              <a:extLst>
                <a:ext uri="{FF2B5EF4-FFF2-40B4-BE49-F238E27FC236}">
                  <a16:creationId xmlns:a16="http://schemas.microsoft.com/office/drawing/2014/main" id="{06FAD233-EDBD-8411-C5A9-B3E59810626F}"/>
                </a:ext>
              </a:extLst>
            </p:cNvPr>
            <p:cNvPicPr>
              <a:picLocks noChangeAspect="1"/>
            </p:cNvPicPr>
            <p:nvPr/>
          </p:nvPicPr>
          <p:blipFill rotWithShape="1">
            <a:blip r:embed="rId4">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0" name="Rectangle 9">
              <a:extLst>
                <a:ext uri="{FF2B5EF4-FFF2-40B4-BE49-F238E27FC236}">
                  <a16:creationId xmlns:a16="http://schemas.microsoft.com/office/drawing/2014/main" id="{E11E8D25-F3E6-F7BA-6CA1-093C249390B5}"/>
                </a:ext>
              </a:extLst>
            </p:cNvPr>
            <p:cNvSpPr/>
            <p:nvPr/>
          </p:nvSpPr>
          <p:spPr>
            <a:xfrm>
              <a:off x="2295525" y="851042"/>
              <a:ext cx="8524875" cy="1200329"/>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Minh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suy</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nghĩ</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cô</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giáo</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xếp</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ngồi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cạnh</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14" name="Picture 13">
              <a:extLst>
                <a:ext uri="{FF2B5EF4-FFF2-40B4-BE49-F238E27FC236}">
                  <a16:creationId xmlns:a16="http://schemas.microsoft.com/office/drawing/2014/main" id="{DA5F8FA2-B651-4FC5-68F5-8D16D68B8DA6}"/>
                </a:ext>
              </a:extLst>
            </p:cNvPr>
            <p:cNvPicPr>
              <a:picLocks noChangeAspect="1"/>
            </p:cNvPicPr>
            <p:nvPr/>
          </p:nvPicPr>
          <p:blipFill>
            <a:blip r:embed="rId5"/>
            <a:stretch>
              <a:fillRect/>
            </a:stretch>
          </p:blipFill>
          <p:spPr>
            <a:xfrm>
              <a:off x="-777508" y="-507411"/>
              <a:ext cx="3999323" cy="3993226"/>
            </a:xfrm>
            <a:prstGeom prst="rect">
              <a:avLst/>
            </a:prstGeom>
          </p:spPr>
        </p:pic>
      </p:grpSp>
      <p:sp>
        <p:nvSpPr>
          <p:cNvPr id="17" name="Rectangle 16">
            <a:extLst>
              <a:ext uri="{FF2B5EF4-FFF2-40B4-BE49-F238E27FC236}">
                <a16:creationId xmlns:a16="http://schemas.microsoft.com/office/drawing/2014/main" id="{B35DD307-3CDA-5A64-1CFD-60D8FBBF88C3}"/>
              </a:ext>
            </a:extLst>
          </p:cNvPr>
          <p:cNvSpPr/>
          <p:nvPr/>
        </p:nvSpPr>
        <p:spPr>
          <a:xfrm>
            <a:off x="2390775" y="4295775"/>
            <a:ext cx="8705850"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068D0A-34D5-C3B0-2A99-166BCA273172}"/>
              </a:ext>
            </a:extLst>
          </p:cNvPr>
          <p:cNvSpPr/>
          <p:nvPr/>
        </p:nvSpPr>
        <p:spPr>
          <a:xfrm>
            <a:off x="1209675" y="4781550"/>
            <a:ext cx="9991725"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793FF4B-D4F4-3568-6CA1-FC476F3B30BC}"/>
              </a:ext>
            </a:extLst>
          </p:cNvPr>
          <p:cNvSpPr/>
          <p:nvPr/>
        </p:nvSpPr>
        <p:spPr>
          <a:xfrm>
            <a:off x="1247775" y="5305425"/>
            <a:ext cx="1285875"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Arrow: Notched Right 19">
            <a:hlinkClick r:id="rId6" action="ppaction://hlinksldjump"/>
            <a:extLst>
              <a:ext uri="{FF2B5EF4-FFF2-40B4-BE49-F238E27FC236}">
                <a16:creationId xmlns:a16="http://schemas.microsoft.com/office/drawing/2014/main" id="{BBE919ED-796F-883E-A874-E1F11682C3BC}"/>
              </a:ext>
            </a:extLst>
          </p:cNvPr>
          <p:cNvSpPr/>
          <p:nvPr/>
        </p:nvSpPr>
        <p:spPr>
          <a:xfrm>
            <a:off x="10678511" y="5749160"/>
            <a:ext cx="1398142" cy="1006496"/>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1662769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1" descr="图片包含 笔记本, 游戏机, 电脑, 花&#10;&#10;描述已自动生成">
            <a:extLst>
              <a:ext uri="{FF2B5EF4-FFF2-40B4-BE49-F238E27FC236}">
                <a16:creationId xmlns:a16="http://schemas.microsoft.com/office/drawing/2014/main" id="{3A73E9EF-7F52-981B-D1D5-061E77A3E7CA}"/>
              </a:ext>
            </a:extLst>
          </p:cNvPr>
          <p:cNvPicPr>
            <a:picLocks noChangeAspect="1"/>
          </p:cNvPicPr>
          <p:nvPr/>
        </p:nvPicPr>
        <p:blipFill rotWithShape="1">
          <a:blip r:embed="rId3">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7" name="Group 6">
            <a:extLst>
              <a:ext uri="{FF2B5EF4-FFF2-40B4-BE49-F238E27FC236}">
                <a16:creationId xmlns:a16="http://schemas.microsoft.com/office/drawing/2014/main" id="{4F1B9323-B543-A039-595C-1EB6524941F3}"/>
              </a:ext>
            </a:extLst>
          </p:cNvPr>
          <p:cNvGrpSpPr/>
          <p:nvPr/>
        </p:nvGrpSpPr>
        <p:grpSpPr>
          <a:xfrm>
            <a:off x="179294" y="-29688"/>
            <a:ext cx="12669155" cy="3136404"/>
            <a:chOff x="0" y="-29688"/>
            <a:chExt cx="12669155" cy="3136404"/>
          </a:xfrm>
        </p:grpSpPr>
        <p:pic>
          <p:nvPicPr>
            <p:cNvPr id="8" name="图片 6" descr="图片包含 笔记本, 游戏机, 电脑, 花&#10;&#10;描述已自动生成">
              <a:extLst>
                <a:ext uri="{FF2B5EF4-FFF2-40B4-BE49-F238E27FC236}">
                  <a16:creationId xmlns:a16="http://schemas.microsoft.com/office/drawing/2014/main" id="{5ECA3993-2024-99C2-184E-D6C915FC1A2E}"/>
                </a:ext>
              </a:extLst>
            </p:cNvPr>
            <p:cNvPicPr>
              <a:picLocks noChangeAspect="1"/>
            </p:cNvPicPr>
            <p:nvPr/>
          </p:nvPicPr>
          <p:blipFill rotWithShape="1">
            <a:blip r:embed="rId3">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9" name="图片 5" descr="图形用户界面&#10;&#10;中度可信度描述已自动生成">
              <a:extLst>
                <a:ext uri="{FF2B5EF4-FFF2-40B4-BE49-F238E27FC236}">
                  <a16:creationId xmlns:a16="http://schemas.microsoft.com/office/drawing/2014/main" id="{241F3A6D-A15E-8F36-7BD3-DB94538C7100}"/>
                </a:ext>
              </a:extLst>
            </p:cNvPr>
            <p:cNvPicPr>
              <a:picLocks noChangeAspect="1"/>
            </p:cNvPicPr>
            <p:nvPr/>
          </p:nvPicPr>
          <p:blipFill rotWithShape="1">
            <a:blip r:embed="rId4">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0" name="Rectangle 9">
              <a:extLst>
                <a:ext uri="{FF2B5EF4-FFF2-40B4-BE49-F238E27FC236}">
                  <a16:creationId xmlns:a16="http://schemas.microsoft.com/office/drawing/2014/main" id="{FE1B52BA-9AE1-CF76-DB7C-A3542D486801}"/>
                </a:ext>
              </a:extLst>
            </p:cNvPr>
            <p:cNvSpPr/>
            <p:nvPr/>
          </p:nvSpPr>
          <p:spPr>
            <a:xfrm>
              <a:off x="2185534" y="603392"/>
              <a:ext cx="893881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Điều</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cho</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bực</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ngồi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với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Ca?</a:t>
              </a:r>
            </a:p>
          </p:txBody>
        </p:sp>
      </p:grpSp>
      <p:grpSp>
        <p:nvGrpSpPr>
          <p:cNvPr id="11" name="Group 10">
            <a:extLst>
              <a:ext uri="{FF2B5EF4-FFF2-40B4-BE49-F238E27FC236}">
                <a16:creationId xmlns:a16="http://schemas.microsoft.com/office/drawing/2014/main" id="{E50CAB2E-2AFA-F5BB-7C78-0B6A2EFAADF4}"/>
              </a:ext>
            </a:extLst>
          </p:cNvPr>
          <p:cNvGrpSpPr/>
          <p:nvPr/>
        </p:nvGrpSpPr>
        <p:grpSpPr>
          <a:xfrm>
            <a:off x="808563" y="3271569"/>
            <a:ext cx="10728251" cy="2875980"/>
            <a:chOff x="850605" y="3040342"/>
            <a:chExt cx="10728251" cy="2875980"/>
          </a:xfrm>
        </p:grpSpPr>
        <p:sp>
          <p:nvSpPr>
            <p:cNvPr id="12" name="矩形: 圆角 13">
              <a:extLst>
                <a:ext uri="{FF2B5EF4-FFF2-40B4-BE49-F238E27FC236}">
                  <a16:creationId xmlns:a16="http://schemas.microsoft.com/office/drawing/2014/main" id="{D0A2ADF1-0D4A-5818-B3C7-1A4D7D86EAB1}"/>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3" name="Rectangle 12">
              <a:extLst>
                <a:ext uri="{FF2B5EF4-FFF2-40B4-BE49-F238E27FC236}">
                  <a16:creationId xmlns:a16="http://schemas.microsoft.com/office/drawing/2014/main" id="{61DF33BE-8C19-71B7-0CFF-56BED61FD03E}"/>
                </a:ext>
              </a:extLst>
            </p:cNvPr>
            <p:cNvSpPr/>
            <p:nvPr/>
          </p:nvSpPr>
          <p:spPr>
            <a:xfrm>
              <a:off x="980698" y="3106716"/>
              <a:ext cx="10468063" cy="2800767"/>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Thi Ca viết bằng tay trái nên vài lần đụng phải tay Minh khi Minh đang nắn nót viết,</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làm cho những dòng chữ trên trang vở bị xiêu vẹo,</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xấu xí.</a:t>
              </a:r>
              <a:endPar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4" name="Picture 13">
            <a:extLst>
              <a:ext uri="{FF2B5EF4-FFF2-40B4-BE49-F238E27FC236}">
                <a16:creationId xmlns:a16="http://schemas.microsoft.com/office/drawing/2014/main" id="{E2D389F1-0C8B-1521-3C7D-F7010BC4F57E}"/>
              </a:ext>
            </a:extLst>
          </p:cNvPr>
          <p:cNvPicPr>
            <a:picLocks noChangeAspect="1"/>
          </p:cNvPicPr>
          <p:nvPr/>
        </p:nvPicPr>
        <p:blipFill>
          <a:blip r:embed="rId5"/>
          <a:stretch>
            <a:fillRect/>
          </a:stretch>
        </p:blipFill>
        <p:spPr>
          <a:xfrm>
            <a:off x="-619444" y="-564226"/>
            <a:ext cx="3999323" cy="3993226"/>
          </a:xfrm>
          <a:prstGeom prst="rect">
            <a:avLst/>
          </a:prstGeom>
        </p:spPr>
      </p:pic>
      <p:sp>
        <p:nvSpPr>
          <p:cNvPr id="15" name="Arrow: Notched Right 14">
            <a:hlinkClick r:id="rId6" action="ppaction://hlinksldjump"/>
            <a:extLst>
              <a:ext uri="{FF2B5EF4-FFF2-40B4-BE49-F238E27FC236}">
                <a16:creationId xmlns:a16="http://schemas.microsoft.com/office/drawing/2014/main" id="{43785630-2B49-7525-E3F5-6DE43572366F}"/>
              </a:ext>
            </a:extLst>
          </p:cNvPr>
          <p:cNvSpPr/>
          <p:nvPr/>
        </p:nvSpPr>
        <p:spPr>
          <a:xfrm>
            <a:off x="10646979" y="5801710"/>
            <a:ext cx="1429673" cy="953945"/>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251844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1" descr="图片包含 笔记本, 游戏机, 电脑, 花&#10;&#10;描述已自动生成">
            <a:extLst>
              <a:ext uri="{FF2B5EF4-FFF2-40B4-BE49-F238E27FC236}">
                <a16:creationId xmlns:a16="http://schemas.microsoft.com/office/drawing/2014/main" id="{D257E8B9-00D5-4741-FC0A-9D4EAB0C6E79}"/>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7" name="Group 6">
            <a:extLst>
              <a:ext uri="{FF2B5EF4-FFF2-40B4-BE49-F238E27FC236}">
                <a16:creationId xmlns:a16="http://schemas.microsoft.com/office/drawing/2014/main" id="{A6C26272-F201-25FF-D3DD-724C4522DEF3}"/>
              </a:ext>
            </a:extLst>
          </p:cNvPr>
          <p:cNvGrpSpPr/>
          <p:nvPr/>
        </p:nvGrpSpPr>
        <p:grpSpPr>
          <a:xfrm>
            <a:off x="0" y="-435082"/>
            <a:ext cx="12366173" cy="3136404"/>
            <a:chOff x="0" y="-435082"/>
            <a:chExt cx="12366173" cy="3136404"/>
          </a:xfrm>
        </p:grpSpPr>
        <p:pic>
          <p:nvPicPr>
            <p:cNvPr id="8" name="图片 6" descr="图片包含 笔记本, 游戏机, 电脑, 花&#10;&#10;描述已自动生成">
              <a:extLst>
                <a:ext uri="{FF2B5EF4-FFF2-40B4-BE49-F238E27FC236}">
                  <a16:creationId xmlns:a16="http://schemas.microsoft.com/office/drawing/2014/main" id="{D8A00FB3-7BC2-ABEA-1487-43FA6C751029}"/>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9" name="图片 5" descr="图形用户界面&#10;&#10;中度可信度描述已自动生成">
              <a:extLst>
                <a:ext uri="{FF2B5EF4-FFF2-40B4-BE49-F238E27FC236}">
                  <a16:creationId xmlns:a16="http://schemas.microsoft.com/office/drawing/2014/main" id="{3DBD46EA-ED8F-B915-F383-4B5D684AA955}"/>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597163" y="-435082"/>
              <a:ext cx="10769010" cy="3136404"/>
            </a:xfrm>
            <a:prstGeom prst="rect">
              <a:avLst/>
            </a:prstGeom>
          </p:spPr>
        </p:pic>
        <p:sp>
          <p:nvSpPr>
            <p:cNvPr id="10" name="Rectangle 9">
              <a:extLst>
                <a:ext uri="{FF2B5EF4-FFF2-40B4-BE49-F238E27FC236}">
                  <a16:creationId xmlns:a16="http://schemas.microsoft.com/office/drawing/2014/main" id="{B16E0779-A9DC-4036-46FF-1DEDDD46ADAB}"/>
                </a:ext>
              </a:extLst>
            </p:cNvPr>
            <p:cNvSpPr/>
            <p:nvPr/>
          </p:nvSpPr>
          <p:spPr>
            <a:xfrm>
              <a:off x="2322785" y="189574"/>
              <a:ext cx="8889597"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Khi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đang</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viết</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thì</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bị</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đụng</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vào</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altLang="zh-CN" sz="4400" b="1" dirty="0" err="1">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những</a:t>
              </a:r>
              <a:r>
                <a:rPr lang="en-US" altLang="zh-CN" sz="4400" b="1" dirty="0">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14" name="Picture 13">
            <a:extLst>
              <a:ext uri="{FF2B5EF4-FFF2-40B4-BE49-F238E27FC236}">
                <a16:creationId xmlns:a16="http://schemas.microsoft.com/office/drawing/2014/main" id="{62800E95-3E8B-50F9-8303-CF4C5F8974AD}"/>
              </a:ext>
            </a:extLst>
          </p:cNvPr>
          <p:cNvPicPr>
            <a:picLocks noChangeAspect="1"/>
          </p:cNvPicPr>
          <p:nvPr/>
        </p:nvPicPr>
        <p:blipFill>
          <a:blip r:embed="rId4"/>
          <a:stretch>
            <a:fillRect/>
          </a:stretch>
        </p:blipFill>
        <p:spPr>
          <a:xfrm>
            <a:off x="-696293" y="-483630"/>
            <a:ext cx="3999323" cy="4141077"/>
          </a:xfrm>
          <a:prstGeom prst="rect">
            <a:avLst/>
          </a:prstGeom>
        </p:spPr>
      </p:pic>
      <p:sp>
        <p:nvSpPr>
          <p:cNvPr id="17" name="Arrow: Notched Right 16">
            <a:hlinkClick r:id="rId5" action="ppaction://hlinksldjump"/>
            <a:extLst>
              <a:ext uri="{FF2B5EF4-FFF2-40B4-BE49-F238E27FC236}">
                <a16:creationId xmlns:a16="http://schemas.microsoft.com/office/drawing/2014/main" id="{DDB2E866-8228-D381-2C9A-965D4E860E96}"/>
              </a:ext>
            </a:extLst>
          </p:cNvPr>
          <p:cNvSpPr/>
          <p:nvPr/>
        </p:nvSpPr>
        <p:spPr>
          <a:xfrm>
            <a:off x="10258097" y="5738648"/>
            <a:ext cx="1818555" cy="1017007"/>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grpSp>
        <p:nvGrpSpPr>
          <p:cNvPr id="18" name="Group 17">
            <a:extLst>
              <a:ext uri="{FF2B5EF4-FFF2-40B4-BE49-F238E27FC236}">
                <a16:creationId xmlns:a16="http://schemas.microsoft.com/office/drawing/2014/main" id="{03BB998B-2C7A-59C8-6D54-500F56569DBA}"/>
              </a:ext>
            </a:extLst>
          </p:cNvPr>
          <p:cNvGrpSpPr/>
          <p:nvPr/>
        </p:nvGrpSpPr>
        <p:grpSpPr>
          <a:xfrm>
            <a:off x="1310684" y="2623746"/>
            <a:ext cx="10019468" cy="3323771"/>
            <a:chOff x="101994" y="2749870"/>
            <a:chExt cx="6331420" cy="3323771"/>
          </a:xfrm>
        </p:grpSpPr>
        <p:sp>
          <p:nvSpPr>
            <p:cNvPr id="19" name="矩形: 圆角 13">
              <a:extLst>
                <a:ext uri="{FF2B5EF4-FFF2-40B4-BE49-F238E27FC236}">
                  <a16:creationId xmlns:a16="http://schemas.microsoft.com/office/drawing/2014/main" id="{6A941927-FBB6-5964-B420-39D6C08D8F83}"/>
                </a:ext>
              </a:extLst>
            </p:cNvPr>
            <p:cNvSpPr/>
            <p:nvPr/>
          </p:nvSpPr>
          <p:spPr>
            <a:xfrm>
              <a:off x="101994" y="2749870"/>
              <a:ext cx="6331420" cy="332377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0" name="Rectangle 19">
              <a:extLst>
                <a:ext uri="{FF2B5EF4-FFF2-40B4-BE49-F238E27FC236}">
                  <a16:creationId xmlns:a16="http://schemas.microsoft.com/office/drawing/2014/main" id="{8B737156-7FB4-8E15-CC70-407F14880AE9}"/>
                </a:ext>
              </a:extLst>
            </p:cNvPr>
            <p:cNvSpPr/>
            <p:nvPr/>
          </p:nvSpPr>
          <p:spPr>
            <a:xfrm>
              <a:off x="220549" y="3042246"/>
              <a:ext cx="6018259" cy="2785378"/>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Khi đang viết thì bị Thi Ca đụng vào tay,</a:t>
              </a:r>
              <a:r>
                <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Minh đã rất bực mình. Cậu lấy phấn kẻ một đường chia đôi mặt bàn và nói với Thi Ca đó là ranh giới,</a:t>
              </a:r>
              <a:r>
                <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Thi Ca không được để tay qua chỗ của cậu.</a:t>
              </a:r>
              <a:endPar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306516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descr="图片包含 笔记本, 游戏机, 电脑, 花&#10;&#10;描述已自动生成">
            <a:extLst>
              <a:ext uri="{FF2B5EF4-FFF2-40B4-BE49-F238E27FC236}">
                <a16:creationId xmlns:a16="http://schemas.microsoft.com/office/drawing/2014/main" id="{CDF571B8-3968-BCA0-985F-9F381EFF254F}"/>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7" name="图片 21" descr="图片包含 笔记本, 游戏机, 电脑, 花&#10;&#10;描述已自动生成">
            <a:extLst>
              <a:ext uri="{FF2B5EF4-FFF2-40B4-BE49-F238E27FC236}">
                <a16:creationId xmlns:a16="http://schemas.microsoft.com/office/drawing/2014/main" id="{5E815790-2933-D2EE-FFEA-ED9B0F372E86}"/>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11" name="Group 10">
            <a:extLst>
              <a:ext uri="{FF2B5EF4-FFF2-40B4-BE49-F238E27FC236}">
                <a16:creationId xmlns:a16="http://schemas.microsoft.com/office/drawing/2014/main" id="{EE7CF050-AAC8-89ED-DBD8-BECB37ACEFDF}"/>
              </a:ext>
            </a:extLst>
          </p:cNvPr>
          <p:cNvGrpSpPr/>
          <p:nvPr/>
        </p:nvGrpSpPr>
        <p:grpSpPr>
          <a:xfrm>
            <a:off x="-852039" y="-668140"/>
            <a:ext cx="13521194" cy="3993226"/>
            <a:chOff x="-852039" y="-668140"/>
            <a:chExt cx="13521194" cy="3993226"/>
          </a:xfrm>
        </p:grpSpPr>
        <p:pic>
          <p:nvPicPr>
            <p:cNvPr id="12" name="图片 5" descr="图形用户界面&#10;&#10;中度可信度描述已自动生成">
              <a:extLst>
                <a:ext uri="{FF2B5EF4-FFF2-40B4-BE49-F238E27FC236}">
                  <a16:creationId xmlns:a16="http://schemas.microsoft.com/office/drawing/2014/main" id="{BBB93D61-9CCB-F9D2-5E31-F5A36CADC196}"/>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3" name="Rectangle 12">
              <a:extLst>
                <a:ext uri="{FF2B5EF4-FFF2-40B4-BE49-F238E27FC236}">
                  <a16:creationId xmlns:a16="http://schemas.microsoft.com/office/drawing/2014/main" id="{9AA34773-CB21-DEB4-AA6A-E35CF9A42D15}"/>
                </a:ext>
              </a:extLst>
            </p:cNvPr>
            <p:cNvSpPr/>
            <p:nvPr/>
          </p:nvSpPr>
          <p:spPr>
            <a:xfrm>
              <a:off x="2354317" y="603392"/>
              <a:ext cx="8692056"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Khi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biết</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tin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phải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bệnh</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viện</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chữa</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những</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thay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đổi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suy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nghĩ</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việc</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14" name="Picture 13">
              <a:extLst>
                <a:ext uri="{FF2B5EF4-FFF2-40B4-BE49-F238E27FC236}">
                  <a16:creationId xmlns:a16="http://schemas.microsoft.com/office/drawing/2014/main" id="{064969C4-2DE3-E81B-DFD9-C220D037A221}"/>
                </a:ext>
              </a:extLst>
            </p:cNvPr>
            <p:cNvPicPr>
              <a:picLocks noChangeAspect="1"/>
            </p:cNvPicPr>
            <p:nvPr/>
          </p:nvPicPr>
          <p:blipFill>
            <a:blip r:embed="rId4"/>
            <a:stretch>
              <a:fillRect/>
            </a:stretch>
          </p:blipFill>
          <p:spPr>
            <a:xfrm>
              <a:off x="-852039" y="-668140"/>
              <a:ext cx="3999323" cy="3993226"/>
            </a:xfrm>
            <a:prstGeom prst="rect">
              <a:avLst/>
            </a:prstGeom>
          </p:spPr>
        </p:pic>
      </p:grpSp>
      <p:grpSp>
        <p:nvGrpSpPr>
          <p:cNvPr id="16" name="Group 15">
            <a:extLst>
              <a:ext uri="{FF2B5EF4-FFF2-40B4-BE49-F238E27FC236}">
                <a16:creationId xmlns:a16="http://schemas.microsoft.com/office/drawing/2014/main" id="{26C94257-A5B2-761D-EE5E-228436907DFE}"/>
              </a:ext>
            </a:extLst>
          </p:cNvPr>
          <p:cNvGrpSpPr/>
          <p:nvPr/>
        </p:nvGrpSpPr>
        <p:grpSpPr>
          <a:xfrm>
            <a:off x="346842" y="2630438"/>
            <a:ext cx="11084870" cy="3434190"/>
            <a:chOff x="850605" y="3040342"/>
            <a:chExt cx="10728251" cy="2902001"/>
          </a:xfrm>
        </p:grpSpPr>
        <p:sp>
          <p:nvSpPr>
            <p:cNvPr id="17" name="矩形: 圆角 13">
              <a:extLst>
                <a:ext uri="{FF2B5EF4-FFF2-40B4-BE49-F238E27FC236}">
                  <a16:creationId xmlns:a16="http://schemas.microsoft.com/office/drawing/2014/main" id="{3CE8563E-2323-4035-C473-B9CDB92EB4E1}"/>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8" name="Rectangle 17">
              <a:extLst>
                <a:ext uri="{FF2B5EF4-FFF2-40B4-BE49-F238E27FC236}">
                  <a16:creationId xmlns:a16="http://schemas.microsoft.com/office/drawing/2014/main" id="{0971FB6E-D95F-9444-E98F-7CD63B8B4763}"/>
                </a:ext>
              </a:extLst>
            </p:cNvPr>
            <p:cNvSpPr/>
            <p:nvPr/>
          </p:nvSpPr>
          <p:spPr>
            <a:xfrm>
              <a:off x="980698" y="3055443"/>
              <a:ext cx="10468063" cy="2886900"/>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Minh chợt nhớ ra Thi Ca hay giấu bàn tay phải trong hộc bàn,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nhớ ánh mắt buồn của bạn khi nhìn cậu vạch đường phấn trên mặt bàn,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cậu</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cảm</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thấy ân hận.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Cậu</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lấy chiếc khăn xóa vệt phấn trên mặt bàn và thầm mong Thi ca chóng khỏi bệnh để lại về ngồi bên cạnh cậu.</a:t>
              </a:r>
              <a:endPar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9" name="Arrow: Notched Right 18">
            <a:hlinkClick r:id="rId5" action="ppaction://hlinksldjump"/>
            <a:extLst>
              <a:ext uri="{FF2B5EF4-FFF2-40B4-BE49-F238E27FC236}">
                <a16:creationId xmlns:a16="http://schemas.microsoft.com/office/drawing/2014/main" id="{4215395C-B59D-3213-B226-FD76936C16D2}"/>
              </a:ext>
            </a:extLst>
          </p:cNvPr>
          <p:cNvSpPr/>
          <p:nvPr/>
        </p:nvSpPr>
        <p:spPr>
          <a:xfrm>
            <a:off x="10426263" y="5654566"/>
            <a:ext cx="1650390" cy="1101089"/>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1031346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prstClr val="white"/>
                </a:solidFill>
                <a:latin typeface="Times New Roman" pitchFamily="18" charset="0"/>
                <a:cs typeface="Times New Roman" pitchFamily="18" charset="0"/>
              </a:rPr>
              <a:t>Hằng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ngày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sinh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vùng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cao</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phải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bộ</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tiếng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đồng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hồ</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mới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điểm</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trường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với</a:t>
            </a:r>
            <a:r>
              <a:rPr lang="en-US" sz="2000" dirty="0">
                <a:solidFill>
                  <a:prstClr val="white"/>
                </a:solidFill>
                <a:latin typeface="Times New Roman" pitchFamily="18" charset="0"/>
                <a:cs typeface="Times New Roman" pitchFamily="18" charset="0"/>
              </a:rPr>
              <a:t> con </a:t>
            </a:r>
            <a:r>
              <a:rPr lang="en-US" sz="2000" dirty="0" err="1">
                <a:solidFill>
                  <a:prstClr val="white"/>
                </a:solidFill>
                <a:latin typeface="Times New Roman" pitchFamily="18" charset="0"/>
                <a:cs typeface="Times New Roman" pitchFamily="18" charset="0"/>
              </a:rPr>
              <a:t>chữ</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Bây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giờ</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miền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xuôi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ơi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hãy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giúp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có</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xe</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đạp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nhé</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là</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trả</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lời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đúng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câu</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hỏi</a:t>
            </a:r>
            <a:r>
              <a:rPr lang="en-US" sz="2000" dirty="0">
                <a:solidFill>
                  <a:prstClr val="white"/>
                </a:solidFill>
                <a:latin typeface="Times New Roman" pitchFamily="18" charset="0"/>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descr="图片包含 笔记本, 游戏机, 电脑, 花&#10;&#10;描述已自动生成">
            <a:extLst>
              <a:ext uri="{FF2B5EF4-FFF2-40B4-BE49-F238E27FC236}">
                <a16:creationId xmlns:a16="http://schemas.microsoft.com/office/drawing/2014/main" id="{056E7AF9-DF79-7BCD-A133-2C33505B6668}"/>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7" name="图片 21" descr="图片包含 笔记本, 游戏机, 电脑, 花&#10;&#10;描述已自动生成">
            <a:extLst>
              <a:ext uri="{FF2B5EF4-FFF2-40B4-BE49-F238E27FC236}">
                <a16:creationId xmlns:a16="http://schemas.microsoft.com/office/drawing/2014/main" id="{7511B86C-2ADD-FB7B-6197-2EB32BFA48B6}"/>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8" name="Group 7">
            <a:extLst>
              <a:ext uri="{FF2B5EF4-FFF2-40B4-BE49-F238E27FC236}">
                <a16:creationId xmlns:a16="http://schemas.microsoft.com/office/drawing/2014/main" id="{C18DE38F-4ED0-056C-CA48-CE207892D1CF}"/>
              </a:ext>
            </a:extLst>
          </p:cNvPr>
          <p:cNvGrpSpPr/>
          <p:nvPr/>
        </p:nvGrpSpPr>
        <p:grpSpPr>
          <a:xfrm>
            <a:off x="1622659" y="-123371"/>
            <a:ext cx="10909699" cy="3136404"/>
            <a:chOff x="1590762" y="-123371"/>
            <a:chExt cx="10909699" cy="3136404"/>
          </a:xfrm>
        </p:grpSpPr>
        <p:pic>
          <p:nvPicPr>
            <p:cNvPr id="9" name="图片 5" descr="图形用户界面&#10;&#10;中度可信度描述已自动生成">
              <a:extLst>
                <a:ext uri="{FF2B5EF4-FFF2-40B4-BE49-F238E27FC236}">
                  <a16:creationId xmlns:a16="http://schemas.microsoft.com/office/drawing/2014/main" id="{4E3F29E3-38F3-38D4-5694-D583C326899E}"/>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590762" y="-123371"/>
              <a:ext cx="10909699" cy="3136404"/>
            </a:xfrm>
            <a:prstGeom prst="rect">
              <a:avLst/>
            </a:prstGeom>
          </p:spPr>
        </p:pic>
        <p:sp>
          <p:nvSpPr>
            <p:cNvPr id="10" name="Rectangle 9">
              <a:extLst>
                <a:ext uri="{FF2B5EF4-FFF2-40B4-BE49-F238E27FC236}">
                  <a16:creationId xmlns:a16="http://schemas.microsoft.com/office/drawing/2014/main" id="{C1804673-C7A3-552F-FC91-42C52461D091}"/>
                </a:ext>
              </a:extLst>
            </p:cNvPr>
            <p:cNvSpPr/>
            <p:nvPr/>
          </p:nvSpPr>
          <p:spPr>
            <a:xfrm>
              <a:off x="2606200" y="784211"/>
              <a:ext cx="857644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Tóm</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tắt</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bằng</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7 – 8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endPar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4" name="Picture 13">
            <a:extLst>
              <a:ext uri="{FF2B5EF4-FFF2-40B4-BE49-F238E27FC236}">
                <a16:creationId xmlns:a16="http://schemas.microsoft.com/office/drawing/2014/main" id="{8D6E1A92-4AE6-F5FB-7B86-2CBFDBB8BB54}"/>
              </a:ext>
            </a:extLst>
          </p:cNvPr>
          <p:cNvPicPr>
            <a:picLocks noChangeAspect="1"/>
          </p:cNvPicPr>
          <p:nvPr/>
        </p:nvPicPr>
        <p:blipFill>
          <a:blip r:embed="rId4"/>
          <a:stretch>
            <a:fillRect/>
          </a:stretch>
        </p:blipFill>
        <p:spPr>
          <a:xfrm>
            <a:off x="-526295" y="-417148"/>
            <a:ext cx="3999323" cy="3993226"/>
          </a:xfrm>
          <a:prstGeom prst="rect">
            <a:avLst/>
          </a:prstGeom>
        </p:spPr>
      </p:pic>
      <p:grpSp>
        <p:nvGrpSpPr>
          <p:cNvPr id="18" name="Group 17">
            <a:extLst>
              <a:ext uri="{FF2B5EF4-FFF2-40B4-BE49-F238E27FC236}">
                <a16:creationId xmlns:a16="http://schemas.microsoft.com/office/drawing/2014/main" id="{8BD20E56-92F8-DC3D-C698-4A6001B6FFA8}"/>
              </a:ext>
            </a:extLst>
          </p:cNvPr>
          <p:cNvGrpSpPr/>
          <p:nvPr/>
        </p:nvGrpSpPr>
        <p:grpSpPr>
          <a:xfrm>
            <a:off x="861849" y="2624565"/>
            <a:ext cx="10405048" cy="3502965"/>
            <a:chOff x="461284" y="2992428"/>
            <a:chExt cx="8314661" cy="2875980"/>
          </a:xfrm>
        </p:grpSpPr>
        <p:sp>
          <p:nvSpPr>
            <p:cNvPr id="19" name="矩形: 圆角 13">
              <a:extLst>
                <a:ext uri="{FF2B5EF4-FFF2-40B4-BE49-F238E27FC236}">
                  <a16:creationId xmlns:a16="http://schemas.microsoft.com/office/drawing/2014/main" id="{B111D6C7-F3A9-81E1-A56D-1E1AD0220AE6}"/>
                </a:ext>
              </a:extLst>
            </p:cNvPr>
            <p:cNvSpPr/>
            <p:nvPr/>
          </p:nvSpPr>
          <p:spPr>
            <a:xfrm>
              <a:off x="461284" y="2992428"/>
              <a:ext cx="831466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0" name="Rectangle 19">
              <a:extLst>
                <a:ext uri="{FF2B5EF4-FFF2-40B4-BE49-F238E27FC236}">
                  <a16:creationId xmlns:a16="http://schemas.microsoft.com/office/drawing/2014/main" id="{1152997A-8FCC-3786-E63D-011B0F2D716A}"/>
                </a:ext>
              </a:extLst>
            </p:cNvPr>
            <p:cNvSpPr/>
            <p:nvPr/>
          </p:nvSpPr>
          <p:spPr>
            <a:xfrm>
              <a:off x="867488" y="3148624"/>
              <a:ext cx="7480214" cy="2501617"/>
            </a:xfrm>
            <a:prstGeom prst="rect">
              <a:avLst/>
            </a:prstGeom>
          </p:spPr>
          <p:txBody>
            <a:bodyPr wrap="square">
              <a:spAutoFit/>
            </a:bodyPr>
            <a:lstStyle/>
            <a:p>
              <a:pPr marL="0" marR="0" algn="just">
                <a:spcBef>
                  <a:spcPts val="0"/>
                </a:spcBef>
                <a:spcAft>
                  <a:spcPts val="0"/>
                </a:spcAft>
              </a:pPr>
              <a:r>
                <a:rPr lang="en-US" sz="3200" b="1" dirty="0" err="1">
                  <a:latin typeface="Cambria" panose="02040503050406030204" pitchFamily="18" charset="0"/>
                  <a:ea typeface="Cambria" panose="02040503050406030204" pitchFamily="18" charset="0"/>
                </a:rPr>
                <a:t>G</a:t>
              </a:r>
              <a:r>
                <a:rPr lang="en-US" sz="3200" b="1" dirty="0" err="1">
                  <a:effectLst/>
                  <a:latin typeface="Cambria" panose="02040503050406030204" pitchFamily="18" charset="0"/>
                  <a:ea typeface="Cambria" panose="02040503050406030204" pitchFamily="18" charset="0"/>
                </a:rPr>
                <a:t>ợi</a:t>
              </a:r>
              <a:r>
                <a:rPr lang="en-US" sz="3200" b="1" dirty="0">
                  <a:effectLst/>
                  <a:latin typeface="Cambria" panose="02040503050406030204" pitchFamily="18" charset="0"/>
                  <a:ea typeface="Cambria" panose="02040503050406030204" pitchFamily="18" charset="0"/>
                </a:rPr>
                <a:t> ý:</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Nhan </a:t>
              </a:r>
              <a:r>
                <a:rPr lang="en-US" sz="3200" dirty="0" err="1">
                  <a:effectLst/>
                  <a:latin typeface="Cambria" panose="02040503050406030204" pitchFamily="18" charset="0"/>
                  <a:ea typeface="Cambria" panose="02040503050406030204" pitchFamily="18" charset="0"/>
                </a:rPr>
                <a:t>đề</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gì</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diễn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r>
                <a:rPr lang="en-US" sz="3200" dirty="0">
                  <a:effectLst/>
                  <a:latin typeface="Cambria" panose="02040503050406030204" pitchFamily="18" charset="0"/>
                  <a:ea typeface="Cambria" panose="02040503050406030204" pitchFamily="18" charset="0"/>
                </a:rPr>
                <a:t> ở </a:t>
              </a:r>
              <a:r>
                <a:rPr lang="en-US" sz="3200" dirty="0" err="1">
                  <a:effectLst/>
                  <a:latin typeface="Cambria" panose="02040503050406030204" pitchFamily="18" charset="0"/>
                  <a:ea typeface="Cambria" panose="02040503050406030204" pitchFamily="18" charset="0"/>
                </a:rPr>
                <a:t>đâu</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Nhân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chính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ai?</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Điều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gì</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xảy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với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nhân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thúc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nào</a:t>
              </a:r>
              <a:r>
                <a:rPr lang="en-US" sz="3200" dirty="0">
                  <a:effectLst/>
                  <a:latin typeface="Cambria" panose="02040503050406030204" pitchFamily="18" charset="0"/>
                  <a:ea typeface="Cambria" panose="02040503050406030204" pitchFamily="18" charset="0"/>
                </a:rPr>
                <a:t>?</a:t>
              </a:r>
            </a:p>
          </p:txBody>
        </p:sp>
      </p:grpSp>
      <p:grpSp>
        <p:nvGrpSpPr>
          <p:cNvPr id="23" name="Group 22">
            <a:extLst>
              <a:ext uri="{FF2B5EF4-FFF2-40B4-BE49-F238E27FC236}">
                <a16:creationId xmlns:a16="http://schemas.microsoft.com/office/drawing/2014/main" id="{2AF42115-DC78-E6AA-E47C-AD144EFB31B2}"/>
              </a:ext>
            </a:extLst>
          </p:cNvPr>
          <p:cNvGrpSpPr/>
          <p:nvPr/>
        </p:nvGrpSpPr>
        <p:grpSpPr>
          <a:xfrm>
            <a:off x="825061" y="2556247"/>
            <a:ext cx="10736317" cy="3740239"/>
            <a:chOff x="461284" y="2992428"/>
            <a:chExt cx="8314661" cy="2909295"/>
          </a:xfrm>
        </p:grpSpPr>
        <p:sp>
          <p:nvSpPr>
            <p:cNvPr id="24" name="矩形: 圆角 13">
              <a:extLst>
                <a:ext uri="{FF2B5EF4-FFF2-40B4-BE49-F238E27FC236}">
                  <a16:creationId xmlns:a16="http://schemas.microsoft.com/office/drawing/2014/main" id="{F886E3B9-12BF-E1C5-EAC1-9C29642DBBD3}"/>
                </a:ext>
              </a:extLst>
            </p:cNvPr>
            <p:cNvSpPr/>
            <p:nvPr/>
          </p:nvSpPr>
          <p:spPr>
            <a:xfrm>
              <a:off x="461284" y="2992428"/>
              <a:ext cx="831466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5" name="Rectangle 24">
              <a:extLst>
                <a:ext uri="{FF2B5EF4-FFF2-40B4-BE49-F238E27FC236}">
                  <a16:creationId xmlns:a16="http://schemas.microsoft.com/office/drawing/2014/main" id="{F778962D-92F3-B851-3EDD-330548D635C1}"/>
                </a:ext>
              </a:extLst>
            </p:cNvPr>
            <p:cNvSpPr/>
            <p:nvPr/>
          </p:nvSpPr>
          <p:spPr>
            <a:xfrm>
              <a:off x="644427" y="3148624"/>
              <a:ext cx="7984693" cy="2753099"/>
            </a:xfrm>
            <a:prstGeom prst="rect">
              <a:avLst/>
            </a:prstGeom>
          </p:spPr>
          <p:txBody>
            <a:bodyPr wrap="square">
              <a:spAutoFit/>
            </a:bodyPr>
            <a:lstStyle/>
            <a:p>
              <a:pPr marL="0" marR="0" algn="just">
                <a:spcBef>
                  <a:spcPts val="0"/>
                </a:spcBef>
                <a:spcAft>
                  <a:spcPts val="0"/>
                </a:spcAft>
              </a:pPr>
              <a:r>
                <a:rPr lang="vi-VN" sz="2800" b="0" i="1" dirty="0">
                  <a:solidFill>
                    <a:srgbClr val="FF0000"/>
                  </a:solidFill>
                  <a:effectLst/>
                  <a:latin typeface="Cambria" panose="02040503050406030204" pitchFamily="18" charset="0"/>
                  <a:ea typeface="Cambria" panose="02040503050406030204" pitchFamily="18" charset="0"/>
                </a:rPr>
                <a:t>Câu chuyện </a:t>
              </a:r>
              <a:r>
                <a:rPr lang="en-US" sz="2800" b="0" i="1" dirty="0">
                  <a:solidFill>
                    <a:srgbClr val="FF0000"/>
                  </a:solidFill>
                  <a:effectLst/>
                  <a:latin typeface="Cambria" panose="02040503050406030204" pitchFamily="18" charset="0"/>
                  <a:ea typeface="Cambria" panose="02040503050406030204" pitchFamily="18" charset="0"/>
                </a:rPr>
                <a:t>“</a:t>
              </a:r>
              <a:r>
                <a:rPr lang="vi-VN" sz="2800" b="0" i="1" dirty="0">
                  <a:solidFill>
                    <a:srgbClr val="FF0000"/>
                  </a:solidFill>
                  <a:effectLst/>
                  <a:latin typeface="Cambria" panose="02040503050406030204" pitchFamily="18" charset="0"/>
                  <a:ea typeface="Cambria" panose="02040503050406030204" pitchFamily="18" charset="0"/>
                </a:rPr>
                <a:t>Vệt phấn trên mặt bàn</a:t>
              </a:r>
              <a:r>
                <a:rPr lang="en-US" sz="2800" b="0" i="1" dirty="0">
                  <a:solidFill>
                    <a:srgbClr val="FF0000"/>
                  </a:solidFill>
                  <a:effectLst/>
                  <a:latin typeface="Cambria" panose="02040503050406030204" pitchFamily="18" charset="0"/>
                  <a:ea typeface="Cambria" panose="02040503050406030204" pitchFamily="18" charset="0"/>
                </a:rPr>
                <a:t>”</a:t>
              </a:r>
              <a:r>
                <a:rPr lang="vi-VN" sz="2800" b="0" i="1" dirty="0">
                  <a:solidFill>
                    <a:srgbClr val="FF0000"/>
                  </a:solidFill>
                  <a:effectLst/>
                  <a:latin typeface="Cambria" panose="02040503050406030204" pitchFamily="18" charset="0"/>
                  <a:ea typeface="Cambria" panose="02040503050406030204" pitchFamily="18" charset="0"/>
                </a:rPr>
                <a:t> kể về quá trình thay đổi suy nghĩ của Minh khi gặp người bạn mới. Khi cô giáo xếp bạn mới ngồi cùng bàn với Minh, Minh đã muốn làm quen vui vẻ với bạn mới. Nhưng người bạn mới luôn làm Minh bực mình và Minh đã kẻ vệt phấn chia đôi chiếc bàn để tránh bị bạn đụng vào tay mặc dù người bạn mới đó có vẻ buồn. Cho đến một hôm người bạn cùng bàn không đến, biết được bạn phải vào bệnh viện để chữa tay thì Minh đã rất hối hận và xóa đi vệt phấn đó.</a:t>
              </a:r>
              <a:endParaRPr lang="en-US" sz="2800" i="1" dirty="0">
                <a:solidFill>
                  <a:srgbClr val="FF0000"/>
                </a:solidFill>
                <a:effectLst/>
                <a:latin typeface="Cambria" panose="02040503050406030204" pitchFamily="18" charset="0"/>
                <a:ea typeface="Cambria" panose="02040503050406030204" pitchFamily="18" charset="0"/>
              </a:endParaRPr>
            </a:p>
          </p:txBody>
        </p:sp>
      </p:grpSp>
      <p:sp>
        <p:nvSpPr>
          <p:cNvPr id="29" name="Arrow: Notched Right 28">
            <a:hlinkClick r:id="rId5" action="ppaction://hlinksldjump"/>
            <a:extLst>
              <a:ext uri="{FF2B5EF4-FFF2-40B4-BE49-F238E27FC236}">
                <a16:creationId xmlns:a16="http://schemas.microsoft.com/office/drawing/2014/main" id="{5D3EA8A5-2A33-5DA0-0657-B01D4A3B0DE3}"/>
              </a:ext>
            </a:extLst>
          </p:cNvPr>
          <p:cNvSpPr/>
          <p:nvPr/>
        </p:nvSpPr>
        <p:spPr>
          <a:xfrm>
            <a:off x="10836165" y="6053388"/>
            <a:ext cx="1212953" cy="692325"/>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376766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3"/>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3"/>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8896724" y="2552595"/>
            <a:ext cx="3295276" cy="3589496"/>
          </a:xfrm>
          <a:prstGeom prst="rect">
            <a:avLst/>
          </a:prstGeom>
        </p:spPr>
      </p:pic>
      <p:sp>
        <p:nvSpPr>
          <p:cNvPr id="12" name="Speech Bubble: Rectangle with Corners Rounded 11">
            <a:extLst>
              <a:ext uri="{FF2B5EF4-FFF2-40B4-BE49-F238E27FC236}">
                <a16:creationId xmlns:a16="http://schemas.microsoft.com/office/drawing/2014/main" id="{7736E86F-2703-D822-12FF-3836D8542F30}"/>
              </a:ext>
            </a:extLst>
          </p:cNvPr>
          <p:cNvSpPr/>
          <p:nvPr/>
        </p:nvSpPr>
        <p:spPr>
          <a:xfrm>
            <a:off x="441434" y="704193"/>
            <a:ext cx="6447973" cy="2012304"/>
          </a:xfrm>
          <a:custGeom>
            <a:avLst/>
            <a:gdLst>
              <a:gd name="connsiteX0" fmla="*/ 0 w 6447973"/>
              <a:gd name="connsiteY0" fmla="*/ 335391 h 2012304"/>
              <a:gd name="connsiteX1" fmla="*/ 335391 w 6447973"/>
              <a:gd name="connsiteY1" fmla="*/ 0 h 2012304"/>
              <a:gd name="connsiteX2" fmla="*/ 3761318 w 6447973"/>
              <a:gd name="connsiteY2" fmla="*/ 0 h 2012304"/>
              <a:gd name="connsiteX3" fmla="*/ 3761318 w 6447973"/>
              <a:gd name="connsiteY3" fmla="*/ 0 h 2012304"/>
              <a:gd name="connsiteX4" fmla="*/ 5373311 w 6447973"/>
              <a:gd name="connsiteY4" fmla="*/ 0 h 2012304"/>
              <a:gd name="connsiteX5" fmla="*/ 6112582 w 6447973"/>
              <a:gd name="connsiteY5" fmla="*/ 0 h 2012304"/>
              <a:gd name="connsiteX6" fmla="*/ 6447973 w 6447973"/>
              <a:gd name="connsiteY6" fmla="*/ 335391 h 2012304"/>
              <a:gd name="connsiteX7" fmla="*/ 6447973 w 6447973"/>
              <a:gd name="connsiteY7" fmla="*/ 1173844 h 2012304"/>
              <a:gd name="connsiteX8" fmla="*/ 7370033 w 6447973"/>
              <a:gd name="connsiteY8" fmla="*/ 1768855 h 2012304"/>
              <a:gd name="connsiteX9" fmla="*/ 6447973 w 6447973"/>
              <a:gd name="connsiteY9" fmla="*/ 1676920 h 2012304"/>
              <a:gd name="connsiteX10" fmla="*/ 6447973 w 6447973"/>
              <a:gd name="connsiteY10" fmla="*/ 1676913 h 2012304"/>
              <a:gd name="connsiteX11" fmla="*/ 6112582 w 6447973"/>
              <a:gd name="connsiteY11" fmla="*/ 2012304 h 2012304"/>
              <a:gd name="connsiteX12" fmla="*/ 5373311 w 6447973"/>
              <a:gd name="connsiteY12" fmla="*/ 2012304 h 2012304"/>
              <a:gd name="connsiteX13" fmla="*/ 3761318 w 6447973"/>
              <a:gd name="connsiteY13" fmla="*/ 2012304 h 2012304"/>
              <a:gd name="connsiteX14" fmla="*/ 3761318 w 6447973"/>
              <a:gd name="connsiteY14" fmla="*/ 2012304 h 2012304"/>
              <a:gd name="connsiteX15" fmla="*/ 335391 w 6447973"/>
              <a:gd name="connsiteY15" fmla="*/ 2012304 h 2012304"/>
              <a:gd name="connsiteX16" fmla="*/ 0 w 6447973"/>
              <a:gd name="connsiteY16" fmla="*/ 1676913 h 2012304"/>
              <a:gd name="connsiteX17" fmla="*/ 0 w 6447973"/>
              <a:gd name="connsiteY17" fmla="*/ 1676920 h 2012304"/>
              <a:gd name="connsiteX18" fmla="*/ 0 w 6447973"/>
              <a:gd name="connsiteY18" fmla="*/ 1173844 h 2012304"/>
              <a:gd name="connsiteX19" fmla="*/ 0 w 6447973"/>
              <a:gd name="connsiteY19" fmla="*/ 1173844 h 2012304"/>
              <a:gd name="connsiteX20" fmla="*/ 0 w 6447973"/>
              <a:gd name="connsiteY20" fmla="*/ 335391 h 201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47973" h="2012304" fill="none" extrusionOk="0">
                <a:moveTo>
                  <a:pt x="0" y="335391"/>
                </a:moveTo>
                <a:cubicBezTo>
                  <a:pt x="-9112" y="161114"/>
                  <a:pt x="158532" y="-22650"/>
                  <a:pt x="335391" y="0"/>
                </a:cubicBezTo>
                <a:cubicBezTo>
                  <a:pt x="1802624" y="129591"/>
                  <a:pt x="2971674" y="-79037"/>
                  <a:pt x="3761318" y="0"/>
                </a:cubicBezTo>
                <a:lnTo>
                  <a:pt x="3761318" y="0"/>
                </a:lnTo>
                <a:cubicBezTo>
                  <a:pt x="4049713" y="-133791"/>
                  <a:pt x="4919444" y="-76124"/>
                  <a:pt x="5373311" y="0"/>
                </a:cubicBezTo>
                <a:cubicBezTo>
                  <a:pt x="5578224" y="-12305"/>
                  <a:pt x="5988477" y="-11716"/>
                  <a:pt x="6112582" y="0"/>
                </a:cubicBezTo>
                <a:cubicBezTo>
                  <a:pt x="6305590" y="6258"/>
                  <a:pt x="6431732" y="144894"/>
                  <a:pt x="6447973" y="335391"/>
                </a:cubicBezTo>
                <a:cubicBezTo>
                  <a:pt x="6494063" y="570564"/>
                  <a:pt x="6503651" y="846238"/>
                  <a:pt x="6447973" y="1173844"/>
                </a:cubicBezTo>
                <a:cubicBezTo>
                  <a:pt x="6696003" y="1228465"/>
                  <a:pt x="6993310" y="1527496"/>
                  <a:pt x="7370033" y="1768855"/>
                </a:cubicBezTo>
                <a:cubicBezTo>
                  <a:pt x="7075210" y="1764570"/>
                  <a:pt x="6895252" y="1674645"/>
                  <a:pt x="6447973" y="1676920"/>
                </a:cubicBezTo>
                <a:lnTo>
                  <a:pt x="6447973" y="1676913"/>
                </a:lnTo>
                <a:cubicBezTo>
                  <a:pt x="6462801" y="1852150"/>
                  <a:pt x="6322253" y="2027399"/>
                  <a:pt x="6112582" y="2012304"/>
                </a:cubicBezTo>
                <a:cubicBezTo>
                  <a:pt x="6036436" y="1964385"/>
                  <a:pt x="5687925" y="1966412"/>
                  <a:pt x="5373311" y="2012304"/>
                </a:cubicBezTo>
                <a:cubicBezTo>
                  <a:pt x="5131701" y="1934469"/>
                  <a:pt x="4465640" y="1923594"/>
                  <a:pt x="3761318" y="2012304"/>
                </a:cubicBezTo>
                <a:lnTo>
                  <a:pt x="3761318" y="2012304"/>
                </a:lnTo>
                <a:cubicBezTo>
                  <a:pt x="2723590" y="1972638"/>
                  <a:pt x="1018788" y="2139953"/>
                  <a:pt x="335391" y="2012304"/>
                </a:cubicBezTo>
                <a:cubicBezTo>
                  <a:pt x="139429" y="1999649"/>
                  <a:pt x="7553" y="1866707"/>
                  <a:pt x="0" y="1676913"/>
                </a:cubicBezTo>
                <a:lnTo>
                  <a:pt x="0" y="1676920"/>
                </a:lnTo>
                <a:cubicBezTo>
                  <a:pt x="-39380" y="1428012"/>
                  <a:pt x="-6525" y="1256589"/>
                  <a:pt x="0" y="1173844"/>
                </a:cubicBezTo>
                <a:lnTo>
                  <a:pt x="0" y="1173844"/>
                </a:lnTo>
                <a:cubicBezTo>
                  <a:pt x="41319" y="776332"/>
                  <a:pt x="46235" y="455126"/>
                  <a:pt x="0" y="335391"/>
                </a:cubicBezTo>
                <a:close/>
              </a:path>
              <a:path w="6447973" h="2012304" stroke="0" extrusionOk="0">
                <a:moveTo>
                  <a:pt x="0" y="335391"/>
                </a:moveTo>
                <a:cubicBezTo>
                  <a:pt x="7775" y="124855"/>
                  <a:pt x="127911" y="22941"/>
                  <a:pt x="335391" y="0"/>
                </a:cubicBezTo>
                <a:cubicBezTo>
                  <a:pt x="800396" y="-30226"/>
                  <a:pt x="2375323" y="19287"/>
                  <a:pt x="3761318" y="0"/>
                </a:cubicBezTo>
                <a:lnTo>
                  <a:pt x="3761318" y="0"/>
                </a:lnTo>
                <a:cubicBezTo>
                  <a:pt x="4398089" y="-6646"/>
                  <a:pt x="4687323" y="121550"/>
                  <a:pt x="5373311" y="0"/>
                </a:cubicBezTo>
                <a:cubicBezTo>
                  <a:pt x="5470156" y="30941"/>
                  <a:pt x="5824439" y="47256"/>
                  <a:pt x="6112582" y="0"/>
                </a:cubicBezTo>
                <a:cubicBezTo>
                  <a:pt x="6320286" y="-2683"/>
                  <a:pt x="6428638" y="122504"/>
                  <a:pt x="6447973" y="335391"/>
                </a:cubicBezTo>
                <a:cubicBezTo>
                  <a:pt x="6498042" y="483735"/>
                  <a:pt x="6476156" y="800045"/>
                  <a:pt x="6447973" y="1173844"/>
                </a:cubicBezTo>
                <a:cubicBezTo>
                  <a:pt x="6751894" y="1450275"/>
                  <a:pt x="6955354" y="1447896"/>
                  <a:pt x="7370033" y="1768855"/>
                </a:cubicBezTo>
                <a:cubicBezTo>
                  <a:pt x="7169722" y="1695780"/>
                  <a:pt x="6545567" y="1685783"/>
                  <a:pt x="6447973" y="1676920"/>
                </a:cubicBezTo>
                <a:lnTo>
                  <a:pt x="6447973" y="1676913"/>
                </a:lnTo>
                <a:cubicBezTo>
                  <a:pt x="6476432" y="1844660"/>
                  <a:pt x="6296787" y="2001309"/>
                  <a:pt x="6112582" y="2012304"/>
                </a:cubicBezTo>
                <a:cubicBezTo>
                  <a:pt x="5999588" y="1954218"/>
                  <a:pt x="5508179" y="2011180"/>
                  <a:pt x="5373311" y="2012304"/>
                </a:cubicBezTo>
                <a:cubicBezTo>
                  <a:pt x="4680686" y="2109703"/>
                  <a:pt x="4070473" y="1995983"/>
                  <a:pt x="3761318" y="2012304"/>
                </a:cubicBezTo>
                <a:lnTo>
                  <a:pt x="3761318" y="2012304"/>
                </a:lnTo>
                <a:cubicBezTo>
                  <a:pt x="2960351" y="2107336"/>
                  <a:pt x="1308876" y="1962381"/>
                  <a:pt x="335391" y="2012304"/>
                </a:cubicBezTo>
                <a:cubicBezTo>
                  <a:pt x="146578" y="2000889"/>
                  <a:pt x="7587" y="1874232"/>
                  <a:pt x="0" y="1676913"/>
                </a:cubicBezTo>
                <a:lnTo>
                  <a:pt x="0" y="1676920"/>
                </a:lnTo>
                <a:cubicBezTo>
                  <a:pt x="-1088" y="1623816"/>
                  <a:pt x="-9634" y="1299328"/>
                  <a:pt x="0" y="1173844"/>
                </a:cubicBezTo>
                <a:lnTo>
                  <a:pt x="0" y="1173844"/>
                </a:lnTo>
                <a:cubicBezTo>
                  <a:pt x="25416" y="1062076"/>
                  <a:pt x="-19639" y="569513"/>
                  <a:pt x="0" y="335391"/>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64300"/>
                      <a:gd name="adj2" fmla="val 3790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Theo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dung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056436B4-0F21-1D19-CCF1-E587A196E725}"/>
              </a:ext>
            </a:extLst>
          </p:cNvPr>
          <p:cNvGrpSpPr/>
          <p:nvPr/>
        </p:nvGrpSpPr>
        <p:grpSpPr>
          <a:xfrm>
            <a:off x="230522" y="2826373"/>
            <a:ext cx="8140401" cy="3416771"/>
            <a:chOff x="745695" y="2694053"/>
            <a:chExt cx="8140401" cy="3188023"/>
          </a:xfrm>
        </p:grpSpPr>
        <p:sp>
          <p:nvSpPr>
            <p:cNvPr id="6" name="Rectangle: Rounded Corners 5">
              <a:extLst>
                <a:ext uri="{FF2B5EF4-FFF2-40B4-BE49-F238E27FC236}">
                  <a16:creationId xmlns:a16="http://schemas.microsoft.com/office/drawing/2014/main" id="{4BAA8B6B-7E8B-8D5A-A779-9A41345FC5AD}"/>
                </a:ext>
              </a:extLst>
            </p:cNvPr>
            <p:cNvSpPr/>
            <p:nvPr/>
          </p:nvSpPr>
          <p:spPr>
            <a:xfrm>
              <a:off x="1179441" y="2984928"/>
              <a:ext cx="7706655" cy="2897148"/>
            </a:xfrm>
            <a:custGeom>
              <a:avLst/>
              <a:gdLst>
                <a:gd name="connsiteX0" fmla="*/ 0 w 7706655"/>
                <a:gd name="connsiteY0" fmla="*/ 517515 h 3105025"/>
                <a:gd name="connsiteX1" fmla="*/ 517515 w 7706655"/>
                <a:gd name="connsiteY1" fmla="*/ 0 h 3105025"/>
                <a:gd name="connsiteX2" fmla="*/ 7189140 w 7706655"/>
                <a:gd name="connsiteY2" fmla="*/ 0 h 3105025"/>
                <a:gd name="connsiteX3" fmla="*/ 7706655 w 7706655"/>
                <a:gd name="connsiteY3" fmla="*/ 517515 h 3105025"/>
                <a:gd name="connsiteX4" fmla="*/ 7706655 w 7706655"/>
                <a:gd name="connsiteY4" fmla="*/ 2587510 h 3105025"/>
                <a:gd name="connsiteX5" fmla="*/ 7189140 w 7706655"/>
                <a:gd name="connsiteY5" fmla="*/ 3105025 h 3105025"/>
                <a:gd name="connsiteX6" fmla="*/ 517515 w 7706655"/>
                <a:gd name="connsiteY6" fmla="*/ 3105025 h 3105025"/>
                <a:gd name="connsiteX7" fmla="*/ 0 w 7706655"/>
                <a:gd name="connsiteY7" fmla="*/ 2587510 h 3105025"/>
                <a:gd name="connsiteX8" fmla="*/ 0 w 7706655"/>
                <a:gd name="connsiteY8" fmla="*/ 517515 h 310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3105025" fill="none" extrusionOk="0">
                  <a:moveTo>
                    <a:pt x="0" y="517515"/>
                  </a:moveTo>
                  <a:cubicBezTo>
                    <a:pt x="959" y="225512"/>
                    <a:pt x="215245" y="9109"/>
                    <a:pt x="517515" y="0"/>
                  </a:cubicBezTo>
                  <a:cubicBezTo>
                    <a:pt x="2927154" y="-73180"/>
                    <a:pt x="5615910" y="86135"/>
                    <a:pt x="7189140" y="0"/>
                  </a:cubicBezTo>
                  <a:cubicBezTo>
                    <a:pt x="7511608" y="10912"/>
                    <a:pt x="7679153" y="219346"/>
                    <a:pt x="7706655" y="517515"/>
                  </a:cubicBezTo>
                  <a:cubicBezTo>
                    <a:pt x="7862565" y="1084113"/>
                    <a:pt x="7567161" y="2083696"/>
                    <a:pt x="7706655" y="2587510"/>
                  </a:cubicBezTo>
                  <a:cubicBezTo>
                    <a:pt x="7680530" y="2870486"/>
                    <a:pt x="7494772" y="3080184"/>
                    <a:pt x="7189140" y="3105025"/>
                  </a:cubicBezTo>
                  <a:cubicBezTo>
                    <a:pt x="4550383" y="3149885"/>
                    <a:pt x="2330493" y="3222647"/>
                    <a:pt x="517515" y="3105025"/>
                  </a:cubicBezTo>
                  <a:cubicBezTo>
                    <a:pt x="214847" y="3141128"/>
                    <a:pt x="42495" y="2848811"/>
                    <a:pt x="0" y="2587510"/>
                  </a:cubicBezTo>
                  <a:cubicBezTo>
                    <a:pt x="-60313" y="2244673"/>
                    <a:pt x="168062" y="1217961"/>
                    <a:pt x="0" y="517515"/>
                  </a:cubicBezTo>
                  <a:close/>
                </a:path>
                <a:path w="7706655" h="3105025" stroke="0" extrusionOk="0">
                  <a:moveTo>
                    <a:pt x="0" y="517515"/>
                  </a:moveTo>
                  <a:cubicBezTo>
                    <a:pt x="1406" y="240612"/>
                    <a:pt x="197339" y="-43440"/>
                    <a:pt x="517515" y="0"/>
                  </a:cubicBezTo>
                  <a:cubicBezTo>
                    <a:pt x="1382823" y="33707"/>
                    <a:pt x="6346087" y="-162475"/>
                    <a:pt x="7189140" y="0"/>
                  </a:cubicBezTo>
                  <a:cubicBezTo>
                    <a:pt x="7487014" y="-3704"/>
                    <a:pt x="7684081" y="248596"/>
                    <a:pt x="7706655" y="517515"/>
                  </a:cubicBezTo>
                  <a:cubicBezTo>
                    <a:pt x="7610466" y="1072088"/>
                    <a:pt x="7760170" y="1694764"/>
                    <a:pt x="7706655" y="2587510"/>
                  </a:cubicBezTo>
                  <a:cubicBezTo>
                    <a:pt x="7729284" y="2892229"/>
                    <a:pt x="7433622" y="3084833"/>
                    <a:pt x="7189140" y="3105025"/>
                  </a:cubicBezTo>
                  <a:cubicBezTo>
                    <a:pt x="5863084" y="3157876"/>
                    <a:pt x="3693920" y="3227307"/>
                    <a:pt x="517515" y="3105025"/>
                  </a:cubicBezTo>
                  <a:cubicBezTo>
                    <a:pt x="241043" y="3156357"/>
                    <a:pt x="54248" y="2878171"/>
                    <a:pt x="0" y="2587510"/>
                  </a:cubicBezTo>
                  <a:cubicBezTo>
                    <a:pt x="41338" y="1813574"/>
                    <a:pt x="-94415" y="821476"/>
                    <a:pt x="0" y="517515"/>
                  </a:cubicBezTo>
                  <a:close/>
                </a:path>
              </a:pathLst>
            </a:custGeom>
            <a:solidFill>
              <a:srgbClr val="CCFFCC"/>
            </a:solidFill>
            <a:ln w="38100">
              <a:solidFill>
                <a:schemeClr val="tx1"/>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600" dirty="0" err="1">
                  <a:solidFill>
                    <a:srgbClr val="002060"/>
                  </a:solidFill>
                  <a:effectLst/>
                  <a:latin typeface="Cambria" panose="02040503050406030204" pitchFamily="18" charset="0"/>
                  <a:ea typeface="Cambria" panose="02040503050406030204" pitchFamily="18" charset="0"/>
                </a:rPr>
                <a:t>Câu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chuyện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muốn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nói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với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chúng</a:t>
              </a:r>
              <a:r>
                <a:rPr lang="en-US" sz="3600" dirty="0">
                  <a:solidFill>
                    <a:srgbClr val="002060"/>
                  </a:solidFill>
                  <a:effectLst/>
                  <a:latin typeface="Cambria" panose="02040503050406030204" pitchFamily="18" charset="0"/>
                  <a:ea typeface="Cambria" panose="02040503050406030204" pitchFamily="18" charset="0"/>
                </a:rPr>
                <a:t> ta </a:t>
              </a:r>
              <a:r>
                <a:rPr lang="en-US" sz="3600" dirty="0" err="1">
                  <a:solidFill>
                    <a:srgbClr val="002060"/>
                  </a:solidFill>
                  <a:effectLst/>
                  <a:latin typeface="Cambria" panose="02040503050406030204" pitchFamily="18" charset="0"/>
                  <a:ea typeface="Cambria" panose="02040503050406030204" pitchFamily="18" charset="0"/>
                </a:rPr>
                <a:t>rằng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những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người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bạn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luôn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mang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đến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cho</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chúng</a:t>
              </a:r>
              <a:r>
                <a:rPr lang="en-US" sz="3600" dirty="0">
                  <a:solidFill>
                    <a:srgbClr val="002060"/>
                  </a:solidFill>
                  <a:effectLst/>
                  <a:latin typeface="Cambria" panose="02040503050406030204" pitchFamily="18" charset="0"/>
                  <a:ea typeface="Cambria" panose="02040503050406030204" pitchFamily="18" charset="0"/>
                </a:rPr>
                <a:t> ta </a:t>
              </a:r>
              <a:r>
                <a:rPr lang="en-US" sz="3600" dirty="0" err="1">
                  <a:solidFill>
                    <a:srgbClr val="002060"/>
                  </a:solidFill>
                  <a:effectLst/>
                  <a:latin typeface="Cambria" panose="02040503050406030204" pitchFamily="18" charset="0"/>
                  <a:ea typeface="Cambria" panose="02040503050406030204" pitchFamily="18" charset="0"/>
                </a:rPr>
                <a:t>những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niềm</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vui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trong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cuộc</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sống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Hãy</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luôn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trân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trọng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và</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nâng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niu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tình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bạn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mình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có</a:t>
              </a:r>
              <a:r>
                <a:rPr lang="en-US" sz="3600" dirty="0">
                  <a:solidFill>
                    <a:srgbClr val="002060"/>
                  </a:solidFill>
                  <a:effectLst/>
                  <a:latin typeface="Cambria" panose="02040503050406030204" pitchFamily="18" charset="0"/>
                  <a:ea typeface="Cambria" panose="02040503050406030204" pitchFamily="18" charset="0"/>
                </a:rPr>
                <a:t>.  </a:t>
              </a:r>
            </a:p>
          </p:txBody>
        </p:sp>
        <p:pic>
          <p:nvPicPr>
            <p:cNvPr id="7" name="Picture 6">
              <a:extLst>
                <a:ext uri="{FF2B5EF4-FFF2-40B4-BE49-F238E27FC236}">
                  <a16:creationId xmlns:a16="http://schemas.microsoft.com/office/drawing/2014/main" id="{A669621E-E74A-A751-6E17-35852434ED73}"/>
                </a:ext>
              </a:extLst>
            </p:cNvPr>
            <p:cNvPicPr>
              <a:picLocks noChangeAspect="1"/>
            </p:cNvPicPr>
            <p:nvPr/>
          </p:nvPicPr>
          <p:blipFill>
            <a:blip r:embed="rId4"/>
            <a:stretch>
              <a:fillRect/>
            </a:stretch>
          </p:blipFill>
          <p:spPr>
            <a:xfrm>
              <a:off x="745695" y="2694053"/>
              <a:ext cx="831053" cy="831053"/>
            </a:xfrm>
            <a:prstGeom prst="rect">
              <a:avLst/>
            </a:prstGeom>
          </p:spPr>
        </p:pic>
      </p:grpSp>
    </p:spTree>
    <p:extLst>
      <p:ext uri="{BB962C8B-B14F-4D97-AF65-F5344CB8AC3E}">
        <p14:creationId xmlns:p14="http://schemas.microsoft.com/office/powerpoint/2010/main" val="3730489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14:bounceEnd="66000">
                                          <p:cBhvr additive="base">
                                            <p:cTn id="13"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descr="A picture containing toy, doll&#10;&#10;Description automatically generated">
            <a:extLst>
              <a:ext uri="{FF2B5EF4-FFF2-40B4-BE49-F238E27FC236}">
                <a16:creationId xmlns:a16="http://schemas.microsoft.com/office/drawing/2014/main" id="{43FD6BF4-798D-A8E4-E1FA-26D3CDB35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2" name="Picture 1">
            <a:extLst>
              <a:ext uri="{FF2B5EF4-FFF2-40B4-BE49-F238E27FC236}">
                <a16:creationId xmlns:a16="http://schemas.microsoft.com/office/drawing/2014/main" id="{6779762E-104B-6821-6818-EBBF45ED2662}"/>
              </a:ext>
            </a:extLst>
          </p:cNvPr>
          <p:cNvPicPr>
            <a:picLocks noChangeAspect="1"/>
          </p:cNvPicPr>
          <p:nvPr/>
        </p:nvPicPr>
        <p:blipFill>
          <a:blip r:embed="rId3"/>
          <a:stretch>
            <a:fillRect/>
          </a:stretch>
        </p:blipFill>
        <p:spPr>
          <a:xfrm>
            <a:off x="1451493" y="787167"/>
            <a:ext cx="9352075" cy="1310754"/>
          </a:xfrm>
          <a:prstGeom prst="rect">
            <a:avLst/>
          </a:prstGeom>
        </p:spPr>
      </p:pic>
    </p:spTree>
    <p:extLst>
      <p:ext uri="{BB962C8B-B14F-4D97-AF65-F5344CB8AC3E}">
        <p14:creationId xmlns:p14="http://schemas.microsoft.com/office/powerpoint/2010/main" val="2649059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914740" y="3111062"/>
            <a:ext cx="3277260" cy="3569872"/>
          </a:xfrm>
          <a:prstGeom prst="rect">
            <a:avLst/>
          </a:prstGeom>
        </p:spPr>
      </p:pic>
      <p:sp>
        <p:nvSpPr>
          <p:cNvPr id="2" name="矩形: 圆角 13">
            <a:extLst>
              <a:ext uri="{FF2B5EF4-FFF2-40B4-BE49-F238E27FC236}">
                <a16:creationId xmlns:a16="http://schemas.microsoft.com/office/drawing/2014/main" id="{08E37036-6178-70AE-131A-2611DAC77083}"/>
              </a:ext>
            </a:extLst>
          </p:cNvPr>
          <p:cNvSpPr/>
          <p:nvPr/>
        </p:nvSpPr>
        <p:spPr>
          <a:xfrm>
            <a:off x="313900" y="836252"/>
            <a:ext cx="8640914"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5" name="Picture 4">
            <a:extLst>
              <a:ext uri="{FF2B5EF4-FFF2-40B4-BE49-F238E27FC236}">
                <a16:creationId xmlns:a16="http://schemas.microsoft.com/office/drawing/2014/main" id="{8F240C3E-3397-4912-6691-0DDC47F6380E}"/>
              </a:ext>
            </a:extLst>
          </p:cNvPr>
          <p:cNvPicPr>
            <a:picLocks noChangeAspect="1"/>
          </p:cNvPicPr>
          <p:nvPr/>
        </p:nvPicPr>
        <p:blipFill>
          <a:blip r:embed="rId5"/>
          <a:stretch>
            <a:fillRect/>
          </a:stretch>
        </p:blipFill>
        <p:spPr>
          <a:xfrm>
            <a:off x="1187669" y="997065"/>
            <a:ext cx="7536607" cy="1270007"/>
          </a:xfrm>
          <a:prstGeom prst="rect">
            <a:avLst/>
          </a:prstGeom>
        </p:spPr>
      </p:pic>
      <p:sp>
        <p:nvSpPr>
          <p:cNvPr id="6" name="TextBox 5">
            <a:extLst>
              <a:ext uri="{FF2B5EF4-FFF2-40B4-BE49-F238E27FC236}">
                <a16:creationId xmlns:a16="http://schemas.microsoft.com/office/drawing/2014/main" id="{C373FDA8-DFE7-4151-B3CE-7C279C70AD94}"/>
              </a:ext>
            </a:extLst>
          </p:cNvPr>
          <p:cNvSpPr txBox="1"/>
          <p:nvPr/>
        </p:nvSpPr>
        <p:spPr>
          <a:xfrm>
            <a:off x="665204" y="2187158"/>
            <a:ext cx="7722052" cy="378565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toàn bài</a:t>
            </a:r>
            <a:r>
              <a:rPr lang="en-US" sz="4000" dirty="0">
                <a:solidFill>
                  <a:prstClr val="black"/>
                </a:solidFill>
                <a:latin typeface="Cambria" panose="02040503050406030204" pitchFamily="18" charset="0"/>
                <a:ea typeface="Cambria" panose="02040503050406030204" pitchFamily="18" charset="0"/>
              </a:rPr>
              <a:t>.</a:t>
            </a:r>
          </a:p>
          <a:p>
            <a:pPr marL="571500" lvl="0" indent="-571500" algn="just">
              <a:buFont typeface="Arial" panose="020B0604020202020204" pitchFamily="34" charset="0"/>
              <a:buChar char="•"/>
              <a:defRPr/>
            </a:pPr>
            <a:r>
              <a:rPr lang="en-US" sz="4000" dirty="0">
                <a:solidFill>
                  <a:prstClr val="black"/>
                </a:solidFill>
                <a:latin typeface="Cambria" panose="02040503050406030204" pitchFamily="18" charset="0"/>
                <a:ea typeface="Cambria" panose="02040503050406030204" pitchFamily="18" charset="0"/>
              </a:rPr>
              <a:t>N</a:t>
            </a:r>
            <a:r>
              <a:rPr lang="vi-VN" sz="4000" dirty="0">
                <a:solidFill>
                  <a:prstClr val="black"/>
                </a:solidFill>
                <a:latin typeface="Cambria" panose="02040503050406030204" pitchFamily="18" charset="0"/>
                <a:ea typeface="Cambria" panose="02040503050406030204" pitchFamily="18" charset="0"/>
              </a:rPr>
              <a:t>hấn giọng vào những từ ngữ thể hiện cảm xúc của các nhân vật</a:t>
            </a:r>
            <a:r>
              <a:rPr lang="en-US" sz="4000"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Nhưng cô bạn tóc xù toàn làm cậu bực mình.</a:t>
            </a:r>
            <a:r>
              <a:rPr lang="en-US" sz="4000" i="1"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Đụng tay mình rồi nè,…</a:t>
            </a:r>
          </a:p>
        </p:txBody>
      </p:sp>
    </p:spTree>
    <p:extLst>
      <p:ext uri="{BB962C8B-B14F-4D97-AF65-F5344CB8AC3E}">
        <p14:creationId xmlns:p14="http://schemas.microsoft.com/office/powerpoint/2010/main" val="3385671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6681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Bạn xê ra chút coi! Đụng tay mình rồi nè!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Tới lần thứ tư, Minh lấy phấn kẻ một đường chia đôi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Đây là ranh giới. Bạn không được để tay thò qua chỗ mình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Thi Ca nhìn đường phấn, gương mặt thoáng buồn. Đường ranh giới cứ thế tồn tại trên mặt bàn hết một tuần.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Hôm ấy, trống vào lớp lâu rồi mà không thấy Thi Ca xuất hiện. Thì ra bạn ấy phải vào bệnh viện. Cô giáo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Hi vọng lần này bác sĩ sẽ chữa lành cánh tay mặt để bạn không phải viết bằng tay trái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ệ</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 phấn trên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"Mau về nhé, Thi Ca</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Minh nói với vệt phần chỉ còn là một đường mở nh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ạ</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 trên mặt gỗ lốm đốm v</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â</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 nâu.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Thị Kim Hoà)</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375565" y="99399"/>
            <a:ext cx="5060119" cy="963251"/>
          </a:xfrm>
          <a:prstGeom prst="rect">
            <a:avLst/>
          </a:prstGeom>
        </p:spPr>
      </p:pic>
    </p:spTree>
    <p:extLst>
      <p:ext uri="{BB962C8B-B14F-4D97-AF65-F5344CB8AC3E}">
        <p14:creationId xmlns:p14="http://schemas.microsoft.com/office/powerpoint/2010/main" val="144612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1181686" y="501533"/>
            <a:ext cx="94071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BÌNH CHỌN NHÓM ĐỌC HAY NHẤT</a:t>
            </a:r>
          </a:p>
        </p:txBody>
      </p:sp>
      <p:grpSp>
        <p:nvGrpSpPr>
          <p:cNvPr id="2" name="Group 1">
            <a:extLst>
              <a:ext uri="{FF2B5EF4-FFF2-40B4-BE49-F238E27FC236}">
                <a16:creationId xmlns:a16="http://schemas.microsoft.com/office/drawing/2014/main" id="{7C787C24-7338-398F-46EA-F8F29CADFF90}"/>
              </a:ext>
            </a:extLst>
          </p:cNvPr>
          <p:cNvGrpSpPr/>
          <p:nvPr/>
        </p:nvGrpSpPr>
        <p:grpSpPr>
          <a:xfrm>
            <a:off x="1823788" y="3158556"/>
            <a:ext cx="8544419" cy="3537518"/>
            <a:chOff x="3038622" y="4422893"/>
            <a:chExt cx="5899824" cy="2442616"/>
          </a:xfrm>
        </p:grpSpPr>
        <p:pic>
          <p:nvPicPr>
            <p:cNvPr id="16" name="Picture 15" descr="A picture containing vector graphics&#10;&#10;Description automatically generated">
              <a:extLst>
                <a:ext uri="{FF2B5EF4-FFF2-40B4-BE49-F238E27FC236}">
                  <a16:creationId xmlns:a16="http://schemas.microsoft.com/office/drawing/2014/main" id="{DD024D29-4691-6F43-F7FE-DA9253D16B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A770D5C3-1C6D-BD55-7BCB-4114B492DC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78E6D907-33E6-85BE-230F-5F16D4B7C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spTree>
    <p:controls>
      <mc:AlternateContent xmlns:mc="http://schemas.openxmlformats.org/markup-compatibility/2006">
        <mc:Choice xmlns:v="urn:schemas-microsoft-com:vml" Requires="v">
          <p:control name="TextBox1" r:id="rId1" imgW="5036760" imgH="830520"/>
        </mc:Choice>
        <mc:Fallback>
          <p:control name="TextBox1" r:id="rId1" imgW="5036760" imgH="830520">
            <p:pic>
              <p:nvPicPr>
                <p:cNvPr id="20" name="TextBox1">
                  <a:extLst>
                    <a:ext uri="{FF2B5EF4-FFF2-40B4-BE49-F238E27FC236}">
                      <a16:creationId xmlns:a16="http://schemas.microsoft.com/office/drawing/2014/main" id="{E499A00B-3259-08FF-77D7-877701E046AA}"/>
                    </a:ext>
                  </a:extLst>
                </p:cNvPr>
                <p:cNvPicPr>
                  <a:picLocks/>
                </p:cNvPicPr>
                <p:nvPr/>
              </p:nvPicPr>
              <p:blipFill>
                <a:blip r:embed="rId7"/>
                <a:stretch>
                  <a:fillRect/>
                </a:stretch>
              </p:blipFill>
              <p:spPr>
                <a:xfrm>
                  <a:off x="3814870" y="1823517"/>
                  <a:ext cx="5040557" cy="830997"/>
                </a:xfrm>
                <a:prstGeom prst="rect">
                  <a:avLst/>
                </a:prstGeom>
              </p:spPr>
            </p:pic>
          </p:control>
        </mc:Fallback>
      </mc:AlternateContent>
    </p:controls>
    <p:extLst>
      <p:ext uri="{BB962C8B-B14F-4D97-AF65-F5344CB8AC3E}">
        <p14:creationId xmlns:p14="http://schemas.microsoft.com/office/powerpoint/2010/main" val="51211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Picture 40" descr="A picture containing toy, doll&#10;&#10;Description automatically generated">
            <a:extLst>
              <a:ext uri="{FF2B5EF4-FFF2-40B4-BE49-F238E27FC236}">
                <a16:creationId xmlns:a16="http://schemas.microsoft.com/office/drawing/2014/main" id="{4FDE8818-E952-384C-3ED9-BFB5301DF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250" y="2107028"/>
            <a:ext cx="4962280" cy="4705610"/>
          </a:xfrm>
          <a:prstGeom prst="rect">
            <a:avLst/>
          </a:prstGeom>
        </p:spPr>
      </p:pic>
      <p:pic>
        <p:nvPicPr>
          <p:cNvPr id="2" name="Picture 1">
            <a:extLst>
              <a:ext uri="{FF2B5EF4-FFF2-40B4-BE49-F238E27FC236}">
                <a16:creationId xmlns:a16="http://schemas.microsoft.com/office/drawing/2014/main" id="{67A7F89A-165E-4D4E-1F13-81C619202B98}"/>
              </a:ext>
            </a:extLst>
          </p:cNvPr>
          <p:cNvPicPr>
            <a:picLocks noChangeAspect="1"/>
          </p:cNvPicPr>
          <p:nvPr/>
        </p:nvPicPr>
        <p:blipFill>
          <a:blip r:embed="rId3"/>
          <a:stretch>
            <a:fillRect/>
          </a:stretch>
        </p:blipFill>
        <p:spPr>
          <a:xfrm>
            <a:off x="1626293" y="702010"/>
            <a:ext cx="9065538" cy="1859441"/>
          </a:xfrm>
          <a:prstGeom prst="rect">
            <a:avLst/>
          </a:prstGeom>
        </p:spPr>
      </p:pic>
    </p:spTree>
    <p:extLst>
      <p:ext uri="{BB962C8B-B14F-4D97-AF65-F5344CB8AC3E}">
        <p14:creationId xmlns:p14="http://schemas.microsoft.com/office/powerpoint/2010/main" val="3408904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1"/>
                                        </p:tgtEl>
                                        <p:attrNameLst>
                                          <p:attrName>r</p:attrName>
                                        </p:attrNameLst>
                                      </p:cBhvr>
                                    </p:animRot>
                                    <p:animRot by="-240000">
                                      <p:cBhvr>
                                        <p:cTn id="7" dur="200" fill="hold">
                                          <p:stCondLst>
                                            <p:cond delay="200"/>
                                          </p:stCondLst>
                                        </p:cTn>
                                        <p:tgtEl>
                                          <p:spTgt spid="41"/>
                                        </p:tgtEl>
                                        <p:attrNameLst>
                                          <p:attrName>r</p:attrName>
                                        </p:attrNameLst>
                                      </p:cBhvr>
                                    </p:animRot>
                                    <p:animRot by="240000">
                                      <p:cBhvr>
                                        <p:cTn id="8" dur="200" fill="hold">
                                          <p:stCondLst>
                                            <p:cond delay="400"/>
                                          </p:stCondLst>
                                        </p:cTn>
                                        <p:tgtEl>
                                          <p:spTgt spid="41"/>
                                        </p:tgtEl>
                                        <p:attrNameLst>
                                          <p:attrName>r</p:attrName>
                                        </p:attrNameLst>
                                      </p:cBhvr>
                                    </p:animRot>
                                    <p:animRot by="-240000">
                                      <p:cBhvr>
                                        <p:cTn id="9" dur="200" fill="hold">
                                          <p:stCondLst>
                                            <p:cond delay="600"/>
                                          </p:stCondLst>
                                        </p:cTn>
                                        <p:tgtEl>
                                          <p:spTgt spid="41"/>
                                        </p:tgtEl>
                                        <p:attrNameLst>
                                          <p:attrName>r</p:attrName>
                                        </p:attrNameLst>
                                      </p:cBhvr>
                                    </p:animRot>
                                    <p:animRot by="120000">
                                      <p:cBhvr>
                                        <p:cTn id="10" dur="200" fill="hold">
                                          <p:stCondLst>
                                            <p:cond delay="800"/>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矩形 26">
            <a:extLst>
              <a:ext uri="{FF2B5EF4-FFF2-40B4-BE49-F238E27FC236}">
                <a16:creationId xmlns:a16="http://schemas.microsoft.com/office/drawing/2014/main" id="{036C5619-DAB5-BC77-7DC1-22691C11B760}"/>
              </a:ext>
            </a:extLst>
          </p:cNvPr>
          <p:cNvSpPr/>
          <p:nvPr/>
        </p:nvSpPr>
        <p:spPr>
          <a:xfrm>
            <a:off x="483476" y="211956"/>
            <a:ext cx="11225048" cy="1940957"/>
          </a:xfrm>
          <a:prstGeom prst="roundRect">
            <a:avLst/>
          </a:prstGeom>
          <a:solidFill>
            <a:schemeClr val="accent4">
              <a:lumMod val="20000"/>
              <a:lumOff val="80000"/>
            </a:schemeClr>
          </a:solidFill>
          <a:ln w="76200">
            <a:solidFill>
              <a:schemeClr val="bg1"/>
            </a:solidFill>
          </a:ln>
        </p:spPr>
        <p:style>
          <a:lnRef idx="2">
            <a:schemeClr val="accent4"/>
          </a:lnRef>
          <a:fillRef idx="1">
            <a:schemeClr val="lt1"/>
          </a:fillRef>
          <a:effectRef idx="0">
            <a:schemeClr val="accent4"/>
          </a:effectRef>
          <a:fontRef idx="minor">
            <a:schemeClr val="dk1"/>
          </a:fontRef>
        </p:style>
        <p:txBody>
          <a:bodyPr vert="horz"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1. </a:t>
            </a:r>
            <a:r>
              <a:rPr kumimoji="0" lang="vi-VN" altLang="zh-C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Trong các từ in đậm dưới đây, từ nào là tính từ chỉ đặc điểm của sự vật, từ nào là tính từ chỉ đặc điểm của hoạt động?</a:t>
            </a:r>
            <a:endParaRPr kumimoji="0" lang="zh-CN" altLang="en-US" sz="3600"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pic>
        <p:nvPicPr>
          <p:cNvPr id="5" name="Picture 4">
            <a:extLst>
              <a:ext uri="{FF2B5EF4-FFF2-40B4-BE49-F238E27FC236}">
                <a16:creationId xmlns:a16="http://schemas.microsoft.com/office/drawing/2014/main" id="{B4C912ED-4F0E-A634-5CA2-9AE463738E2A}"/>
              </a:ext>
            </a:extLst>
          </p:cNvPr>
          <p:cNvPicPr>
            <a:picLocks noChangeAspect="1"/>
          </p:cNvPicPr>
          <p:nvPr/>
        </p:nvPicPr>
        <p:blipFill>
          <a:blip r:embed="rId2"/>
          <a:stretch>
            <a:fillRect/>
          </a:stretch>
        </p:blipFill>
        <p:spPr>
          <a:xfrm>
            <a:off x="609436" y="2389296"/>
            <a:ext cx="10962331" cy="2266787"/>
          </a:xfrm>
          <a:prstGeom prst="rect">
            <a:avLst/>
          </a:prstGeom>
        </p:spPr>
      </p:pic>
      <p:sp>
        <p:nvSpPr>
          <p:cNvPr id="6" name="Rounded Rectangle 4">
            <a:extLst>
              <a:ext uri="{FF2B5EF4-FFF2-40B4-BE49-F238E27FC236}">
                <a16:creationId xmlns:a16="http://schemas.microsoft.com/office/drawing/2014/main" id="{36241E22-1E33-602C-6783-76E2EB16840F}"/>
              </a:ext>
            </a:extLst>
          </p:cNvPr>
          <p:cNvSpPr/>
          <p:nvPr/>
        </p:nvSpPr>
        <p:spPr>
          <a:xfrm>
            <a:off x="1762549" y="4655226"/>
            <a:ext cx="8264319"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Tính từ chỉ đặc điểm của sự vật: </a:t>
            </a:r>
            <a:r>
              <a:rPr lang="vi-VN" sz="3200" b="1" i="1" dirty="0">
                <a:solidFill>
                  <a:srgbClr val="FF0000"/>
                </a:solidFill>
                <a:latin typeface="Cambria" panose="02040503050406030204" pitchFamily="18" charset="0"/>
                <a:ea typeface="Cambria" panose="02040503050406030204" pitchFamily="18" charset="0"/>
              </a:rPr>
              <a:t>trắng</a:t>
            </a:r>
            <a:endParaRPr lang="en-VN" sz="7200" b="1" i="1" dirty="0">
              <a:solidFill>
                <a:srgbClr val="FF0000"/>
              </a:solidFill>
              <a:latin typeface="Cambria" panose="02040503050406030204" pitchFamily="18" charset="0"/>
              <a:ea typeface="Cambria" panose="02040503050406030204" pitchFamily="18" charset="0"/>
            </a:endParaRPr>
          </a:p>
        </p:txBody>
      </p:sp>
      <p:sp>
        <p:nvSpPr>
          <p:cNvPr id="9" name="Rounded Rectangle 4">
            <a:extLst>
              <a:ext uri="{FF2B5EF4-FFF2-40B4-BE49-F238E27FC236}">
                <a16:creationId xmlns:a16="http://schemas.microsoft.com/office/drawing/2014/main" id="{B51FC850-653E-294C-B39A-C94843DF99F8}"/>
              </a:ext>
            </a:extLst>
          </p:cNvPr>
          <p:cNvSpPr/>
          <p:nvPr/>
        </p:nvSpPr>
        <p:spPr>
          <a:xfrm>
            <a:off x="1815101" y="5653709"/>
            <a:ext cx="8264319"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Tính từ chỉ đặc điểm của hoạt động: </a:t>
            </a:r>
            <a:r>
              <a:rPr lang="vi-VN" sz="3200" b="1" i="1" dirty="0">
                <a:solidFill>
                  <a:srgbClr val="FF0000"/>
                </a:solidFill>
                <a:latin typeface="Cambria" panose="02040503050406030204" pitchFamily="18" charset="0"/>
                <a:ea typeface="Cambria" panose="02040503050406030204" pitchFamily="18" charset="0"/>
              </a:rPr>
              <a:t>mạnh</a:t>
            </a:r>
            <a:endParaRPr lang="en-VN" sz="72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548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矩形 26">
            <a:extLst>
              <a:ext uri="{FF2B5EF4-FFF2-40B4-BE49-F238E27FC236}">
                <a16:creationId xmlns:a16="http://schemas.microsoft.com/office/drawing/2014/main" id="{036C5619-DAB5-BC77-7DC1-22691C11B760}"/>
              </a:ext>
            </a:extLst>
          </p:cNvPr>
          <p:cNvSpPr/>
          <p:nvPr/>
        </p:nvSpPr>
        <p:spPr>
          <a:xfrm>
            <a:off x="483476" y="211956"/>
            <a:ext cx="11225048" cy="1328023"/>
          </a:xfrm>
          <a:prstGeom prst="roundRect">
            <a:avLst/>
          </a:prstGeom>
          <a:solidFill>
            <a:schemeClr val="accent4">
              <a:lumMod val="20000"/>
              <a:lumOff val="80000"/>
            </a:schemeClr>
          </a:solidFill>
          <a:ln w="76200">
            <a:solidFill>
              <a:schemeClr val="bg1"/>
            </a:solidFill>
          </a:ln>
        </p:spPr>
        <p:style>
          <a:lnRef idx="2">
            <a:schemeClr val="accent4"/>
          </a:lnRef>
          <a:fillRef idx="1">
            <a:schemeClr val="lt1"/>
          </a:fillRef>
          <a:effectRef idx="0">
            <a:schemeClr val="accent4"/>
          </a:effectRef>
          <a:fontRef idx="minor">
            <a:schemeClr val="dk1"/>
          </a:fontRef>
        </p:style>
        <p:txBody>
          <a:bodyPr vert="horz" wrap="square">
            <a:spAutoFit/>
          </a:bodyPr>
          <a:lstStyle/>
          <a:p>
            <a:pPr lvl="0" algn="just"/>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2.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Đặt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câu</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về</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một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nhân</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vật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trong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bài</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đọc</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trong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đó</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có</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dùng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tính</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từ</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sp>
        <p:nvSpPr>
          <p:cNvPr id="3" name="Rounded Rectangle 4">
            <a:extLst>
              <a:ext uri="{FF2B5EF4-FFF2-40B4-BE49-F238E27FC236}">
                <a16:creationId xmlns:a16="http://schemas.microsoft.com/office/drawing/2014/main" id="{328A3C5A-3A87-C15B-F0FD-F0F900A44B88}"/>
              </a:ext>
            </a:extLst>
          </p:cNvPr>
          <p:cNvSpPr/>
          <p:nvPr/>
        </p:nvSpPr>
        <p:spPr>
          <a:xfrm>
            <a:off x="1702676" y="2510644"/>
            <a:ext cx="9501352"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4400" dirty="0" err="1">
                <a:solidFill>
                  <a:sysClr val="windowText" lastClr="000000"/>
                </a:solidFill>
                <a:latin typeface="Cambria" panose="02040503050406030204" pitchFamily="18" charset="0"/>
                <a:ea typeface="Cambria" panose="02040503050406030204" pitchFamily="18" charset="0"/>
              </a:rPr>
              <a:t>Ví</a:t>
            </a:r>
            <a:r>
              <a:rPr lang="en-US" sz="4400" dirty="0">
                <a:solidFill>
                  <a:sysClr val="windowText" lastClr="000000"/>
                </a:solidFill>
                <a:latin typeface="Cambria" panose="02040503050406030204" pitchFamily="18" charset="0"/>
                <a:ea typeface="Cambria" panose="02040503050406030204" pitchFamily="18" charset="0"/>
              </a:rPr>
              <a:t> </a:t>
            </a:r>
            <a:r>
              <a:rPr lang="en-US" sz="4400" dirty="0" err="1">
                <a:solidFill>
                  <a:sysClr val="windowText" lastClr="000000"/>
                </a:solidFill>
                <a:latin typeface="Cambria" panose="02040503050406030204" pitchFamily="18" charset="0"/>
                <a:ea typeface="Cambria" panose="02040503050406030204" pitchFamily="18" charset="0"/>
              </a:rPr>
              <a:t>dụ</a:t>
            </a:r>
            <a:r>
              <a:rPr lang="en-US" sz="4400" dirty="0">
                <a:solidFill>
                  <a:sysClr val="windowText" lastClr="000000"/>
                </a:solidFill>
                <a:latin typeface="Cambria" panose="02040503050406030204" pitchFamily="18" charset="0"/>
                <a:ea typeface="Cambria" panose="02040503050406030204" pitchFamily="18" charset="0"/>
              </a:rPr>
              <a:t>: </a:t>
            </a:r>
            <a:r>
              <a:rPr lang="vi-VN" sz="4400" dirty="0">
                <a:solidFill>
                  <a:sysClr val="windowText" lastClr="000000"/>
                </a:solidFill>
                <a:latin typeface="Cambria" panose="02040503050406030204" pitchFamily="18" charset="0"/>
                <a:ea typeface="Cambria" panose="02040503050406030204" pitchFamily="18" charset="0"/>
              </a:rPr>
              <a:t>Minh là một người bạn rất </a:t>
            </a:r>
            <a:r>
              <a:rPr lang="vi-VN" sz="4400" dirty="0">
                <a:solidFill>
                  <a:srgbClr val="FF0000"/>
                </a:solidFill>
                <a:latin typeface="Cambria" panose="02040503050406030204" pitchFamily="18" charset="0"/>
                <a:ea typeface="Cambria" panose="02040503050406030204" pitchFamily="18" charset="0"/>
              </a:rPr>
              <a:t>tốt</a:t>
            </a:r>
            <a:r>
              <a:rPr lang="vi-VN" sz="4400" dirty="0">
                <a:solidFill>
                  <a:sysClr val="windowText" lastClr="000000"/>
                </a:solidFill>
                <a:latin typeface="Cambria" panose="02040503050406030204" pitchFamily="18" charset="0"/>
                <a:ea typeface="Cambria" panose="02040503050406030204" pitchFamily="18" charset="0"/>
              </a:rPr>
              <a:t>.</a:t>
            </a:r>
            <a:endParaRPr kumimoji="0" lang="en-VN" sz="9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65624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C99B709F-4965-96C2-60AA-54EF97D5AD8E}"/>
              </a:ext>
            </a:extLst>
          </p:cNvPr>
          <p:cNvGrpSpPr/>
          <p:nvPr/>
        </p:nvGrpSpPr>
        <p:grpSpPr>
          <a:xfrm>
            <a:off x="3608614" y="97971"/>
            <a:ext cx="4974772" cy="1107996"/>
            <a:chOff x="3608614" y="0"/>
            <a:chExt cx="4974772" cy="1107996"/>
          </a:xfrm>
        </p:grpSpPr>
        <p:sp>
          <p:nvSpPr>
            <p:cNvPr id="89" name="TextBox 88">
              <a:extLst>
                <a:ext uri="{FF2B5EF4-FFF2-40B4-BE49-F238E27FC236}">
                  <a16:creationId xmlns:a16="http://schemas.microsoft.com/office/drawing/2014/main" id="{9F61FC70-B74D-7509-85FF-7895935B2660}"/>
                </a:ext>
              </a:extLst>
            </p:cNvPr>
            <p:cNvSpPr txBox="1"/>
            <p:nvPr/>
          </p:nvSpPr>
          <p:spPr>
            <a:xfrm>
              <a:off x="3608614" y="0"/>
              <a:ext cx="497477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ea typeface="+mn-ea"/>
                  <a:cs typeface="Times New Roman" panose="02020603050405020304" pitchFamily="18" charset="0"/>
                </a:rPr>
                <a:t>DẶN DÒ</a:t>
              </a:r>
            </a:p>
          </p:txBody>
        </p:sp>
        <p:sp>
          <p:nvSpPr>
            <p:cNvPr id="90" name="TextBox 89">
              <a:extLst>
                <a:ext uri="{FF2B5EF4-FFF2-40B4-BE49-F238E27FC236}">
                  <a16:creationId xmlns:a16="http://schemas.microsoft.com/office/drawing/2014/main" id="{F23A966E-FA2F-4669-7470-053DB2310D12}"/>
                </a:ext>
              </a:extLst>
            </p:cNvPr>
            <p:cNvSpPr txBox="1"/>
            <p:nvPr/>
          </p:nvSpPr>
          <p:spPr>
            <a:xfrm>
              <a:off x="3608614" y="0"/>
              <a:ext cx="497477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Times New Roman" panose="02020603050405020304" pitchFamily="18" charset="0"/>
                </a:rPr>
                <a:t>DẶN DÒ</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312504" y="1484725"/>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ea typeface="+mn-ea"/>
              <a:cs typeface="+mn-cs"/>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863363" y="180071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3"/>
          <a:stretch>
            <a:fillRect/>
          </a:stretch>
        </p:blipFill>
        <p:spPr>
          <a:xfrm rot="737208" flipH="1">
            <a:off x="671249" y="1718065"/>
            <a:ext cx="919996" cy="919996"/>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863363" y="27817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3"/>
          <a:stretch>
            <a:fillRect/>
          </a:stretch>
        </p:blipFill>
        <p:spPr>
          <a:xfrm rot="737208" flipH="1">
            <a:off x="671249" y="2699077"/>
            <a:ext cx="919996" cy="919996"/>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863363" y="376274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3"/>
          <a:stretch>
            <a:fillRect/>
          </a:stretch>
        </p:blipFill>
        <p:spPr>
          <a:xfrm rot="737208" flipH="1">
            <a:off x="671249" y="3680089"/>
            <a:ext cx="919996" cy="919996"/>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863363" y="474375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3"/>
          <a:stretch>
            <a:fillRect/>
          </a:stretch>
        </p:blipFill>
        <p:spPr>
          <a:xfrm rot="737208" flipH="1">
            <a:off x="671249" y="4661101"/>
            <a:ext cx="919996" cy="919996"/>
          </a:xfrm>
          <a:prstGeom prst="rect">
            <a:avLst/>
          </a:prstGeom>
        </p:spPr>
      </p:pic>
    </p:spTree>
    <p:extLst>
      <p:ext uri="{BB962C8B-B14F-4D97-AF65-F5344CB8AC3E}">
        <p14:creationId xmlns:p14="http://schemas.microsoft.com/office/powerpoint/2010/main" val="295766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57175" y="202624"/>
            <a:ext cx="12849225" cy="692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Times New Roman" pitchFamily="18" charset="0"/>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Times New Roman" pitchFamily="18" charset="0"/>
                <a:cs typeface="Times New Roman" pitchFamily="18" charset="0"/>
              </a:rPr>
              <a:t>CẢM ƠN CÁC BẠN NHÉ!</a:t>
            </a:r>
          </a:p>
          <a:p>
            <a:pPr algn="ctr"/>
            <a:r>
              <a:rPr lang="en-US" b="1" dirty="0">
                <a:solidFill>
                  <a:prstClr val="white"/>
                </a:solidFill>
                <a:latin typeface="Times New Roman" pitchFamily="18" charset="0"/>
                <a:cs typeface="Times New Roman" pitchFamily="18" charset="0"/>
              </a:rPr>
              <a:t>CHÚNG MÌNH SẼ  </a:t>
            </a:r>
          </a:p>
          <a:p>
            <a:pPr algn="ctr"/>
            <a:r>
              <a:rPr lang="en-US" b="1" dirty="0">
                <a:solidFill>
                  <a:prstClr val="white"/>
                </a:solidFill>
                <a:latin typeface="Times New Roman" pitchFamily="18" charset="0"/>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Rectangle: Rounded Corners 6">
            <a:hlinkClick r:id="rId24" action="ppaction://hlinksldjump"/>
            <a:extLst>
              <a:ext uri="{FF2B5EF4-FFF2-40B4-BE49-F238E27FC236}">
                <a16:creationId xmlns:a16="http://schemas.microsoft.com/office/drawing/2014/main" id="{C687378E-B92A-A173-5866-93F00DACB68C}"/>
              </a:ext>
            </a:extLst>
          </p:cNvPr>
          <p:cNvSpPr/>
          <p:nvPr/>
        </p:nvSpPr>
        <p:spPr>
          <a:xfrm>
            <a:off x="10439400" y="123825"/>
            <a:ext cx="1571625"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814487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Shape, circle&#10;&#10;Description automatically generated with medium confidence">
            <a:extLst>
              <a:ext uri="{FF2B5EF4-FFF2-40B4-BE49-F238E27FC236}">
                <a16:creationId xmlns:a16="http://schemas.microsoft.com/office/drawing/2014/main" id="{F1186A2D-BEAF-A30A-838D-DEB9E79EE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2248" y="2866523"/>
            <a:ext cx="2387447" cy="3502368"/>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id="{AB44A609-E81C-1D19-7011-2F40D46E7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741" y="3066265"/>
            <a:ext cx="3522676" cy="350236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E659F0FB-D401-07A2-47A1-440836A4B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0267" y="2978751"/>
            <a:ext cx="2427006" cy="3502367"/>
          </a:xfrm>
          <a:prstGeom prst="rect">
            <a:avLst/>
          </a:prstGeom>
        </p:spPr>
      </p:pic>
      <p:pic>
        <p:nvPicPr>
          <p:cNvPr id="24" name="Picture 23" descr="A picture containing vector graphics&#10;&#10;Description automatically generated">
            <a:extLst>
              <a:ext uri="{FF2B5EF4-FFF2-40B4-BE49-F238E27FC236}">
                <a16:creationId xmlns:a16="http://schemas.microsoft.com/office/drawing/2014/main" id="{4A9AE29B-F7C1-424F-422F-1FA0A81A14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9908" y="2949299"/>
            <a:ext cx="4212092" cy="3502368"/>
          </a:xfrm>
          <a:prstGeom prst="rect">
            <a:avLst/>
          </a:prstGeom>
        </p:spPr>
      </p:pic>
      <p:pic>
        <p:nvPicPr>
          <p:cNvPr id="2" name="Picture 1">
            <a:extLst>
              <a:ext uri="{FF2B5EF4-FFF2-40B4-BE49-F238E27FC236}">
                <a16:creationId xmlns:a16="http://schemas.microsoft.com/office/drawing/2014/main" id="{25E6A7AC-A1DC-6611-6B0C-DD1CA1D1610C}"/>
              </a:ext>
            </a:extLst>
          </p:cNvPr>
          <p:cNvPicPr>
            <a:picLocks noChangeAspect="1"/>
          </p:cNvPicPr>
          <p:nvPr/>
        </p:nvPicPr>
        <p:blipFill>
          <a:blip r:embed="rId6"/>
          <a:stretch>
            <a:fillRect/>
          </a:stretch>
        </p:blipFill>
        <p:spPr>
          <a:xfrm>
            <a:off x="2638492" y="342950"/>
            <a:ext cx="6389893" cy="2949736"/>
          </a:xfrm>
          <a:prstGeom prst="rect">
            <a:avLst/>
          </a:prstGeom>
        </p:spPr>
      </p:pic>
    </p:spTree>
    <p:extLst>
      <p:ext uri="{BB962C8B-B14F-4D97-AF65-F5344CB8AC3E}">
        <p14:creationId xmlns:p14="http://schemas.microsoft.com/office/powerpoint/2010/main" val="1597310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22"/>
                                        </p:tgtEl>
                                        <p:attrNameLst>
                                          <p:attrName>r</p:attrName>
                                        </p:attrNameLst>
                                      </p:cBhvr>
                                    </p:animRot>
                                    <p:animRot by="-240000">
                                      <p:cBhvr>
                                        <p:cTn id="19" dur="200" fill="hold">
                                          <p:stCondLst>
                                            <p:cond delay="200"/>
                                          </p:stCondLst>
                                        </p:cTn>
                                        <p:tgtEl>
                                          <p:spTgt spid="22"/>
                                        </p:tgtEl>
                                        <p:attrNameLst>
                                          <p:attrName>r</p:attrName>
                                        </p:attrNameLst>
                                      </p:cBhvr>
                                    </p:animRot>
                                    <p:animRot by="240000">
                                      <p:cBhvr>
                                        <p:cTn id="20" dur="200" fill="hold">
                                          <p:stCondLst>
                                            <p:cond delay="400"/>
                                          </p:stCondLst>
                                        </p:cTn>
                                        <p:tgtEl>
                                          <p:spTgt spid="22"/>
                                        </p:tgtEl>
                                        <p:attrNameLst>
                                          <p:attrName>r</p:attrName>
                                        </p:attrNameLst>
                                      </p:cBhvr>
                                    </p:animRot>
                                    <p:animRot by="-240000">
                                      <p:cBhvr>
                                        <p:cTn id="21" dur="200" fill="hold">
                                          <p:stCondLst>
                                            <p:cond delay="600"/>
                                          </p:stCondLst>
                                        </p:cTn>
                                        <p:tgtEl>
                                          <p:spTgt spid="22"/>
                                        </p:tgtEl>
                                        <p:attrNameLst>
                                          <p:attrName>r</p:attrName>
                                        </p:attrNameLst>
                                      </p:cBhvr>
                                    </p:animRot>
                                    <p:animRot by="120000">
                                      <p:cBhvr>
                                        <p:cTn id="22" dur="200" fill="hold">
                                          <p:stCondLst>
                                            <p:cond delay="800"/>
                                          </p:stCondLst>
                                        </p:cTn>
                                        <p:tgtEl>
                                          <p:spTgt spid="22"/>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4"/>
                                        </p:tgtEl>
                                        <p:attrNameLst>
                                          <p:attrName>r</p:attrName>
                                        </p:attrNameLst>
                                      </p:cBhvr>
                                    </p:animRot>
                                    <p:animRot by="-240000">
                                      <p:cBhvr>
                                        <p:cTn id="25" dur="200" fill="hold">
                                          <p:stCondLst>
                                            <p:cond delay="200"/>
                                          </p:stCondLst>
                                        </p:cTn>
                                        <p:tgtEl>
                                          <p:spTgt spid="24"/>
                                        </p:tgtEl>
                                        <p:attrNameLst>
                                          <p:attrName>r</p:attrName>
                                        </p:attrNameLst>
                                      </p:cBhvr>
                                    </p:animRot>
                                    <p:animRot by="240000">
                                      <p:cBhvr>
                                        <p:cTn id="26" dur="200" fill="hold">
                                          <p:stCondLst>
                                            <p:cond delay="400"/>
                                          </p:stCondLst>
                                        </p:cTn>
                                        <p:tgtEl>
                                          <p:spTgt spid="24"/>
                                        </p:tgtEl>
                                        <p:attrNameLst>
                                          <p:attrName>r</p:attrName>
                                        </p:attrNameLst>
                                      </p:cBhvr>
                                    </p:animRot>
                                    <p:animRot by="-240000">
                                      <p:cBhvr>
                                        <p:cTn id="27" dur="200" fill="hold">
                                          <p:stCondLst>
                                            <p:cond delay="600"/>
                                          </p:stCondLst>
                                        </p:cTn>
                                        <p:tgtEl>
                                          <p:spTgt spid="24"/>
                                        </p:tgtEl>
                                        <p:attrNameLst>
                                          <p:attrName>r</p:attrName>
                                        </p:attrNameLst>
                                      </p:cBhvr>
                                    </p:animRot>
                                    <p:animRot by="120000">
                                      <p:cBhvr>
                                        <p:cTn id="28" dur="200" fill="hold">
                                          <p:stCondLst>
                                            <p:cond delay="800"/>
                                          </p:stCondLst>
                                        </p:cTn>
                                        <p:tgtEl>
                                          <p:spTgt spid="2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457200"/>
            <a:ext cx="6387280" cy="3505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prstClr val="white"/>
                </a:solidFill>
                <a:latin typeface="Cambria" panose="02040503050406030204" pitchFamily="18" charset="0"/>
                <a:ea typeface="Cambria" panose="02040503050406030204" pitchFamily="18" charset="0"/>
                <a:cs typeface="Times New Roman" pitchFamily="18" charset="0"/>
              </a:rPr>
              <a:t>Đọc diễn cảm đoạn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vi-VN" sz="3600" dirty="0">
                <a:solidFill>
                  <a:prstClr val="white"/>
                </a:solidFill>
                <a:latin typeface="Cambria" panose="02040503050406030204" pitchFamily="18" charset="0"/>
                <a:ea typeface="Cambria" panose="02040503050406030204" pitchFamily="18" charset="0"/>
                <a:cs typeface="Times New Roman" pitchFamily="18" charset="0"/>
              </a:rPr>
              <a:t>1</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cho</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biết</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vi-VN" sz="3600" dirty="0">
                <a:solidFill>
                  <a:prstClr val="white"/>
                </a:solidFill>
                <a:latin typeface="Cambria" panose="02040503050406030204" pitchFamily="18" charset="0"/>
                <a:ea typeface="Cambria" panose="02040503050406030204" pitchFamily="18" charset="0"/>
                <a:cs typeface="Times New Roman" pitchFamily="18" charset="0"/>
              </a:rPr>
              <a:t>Hải Thượng Lãn Ông sinh năm bao nhiêu?</a:t>
            </a:r>
            <a:endParaRPr lang="en-US" sz="3600"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Cambria" panose="02040503050406030204" pitchFamily="18" charset="0"/>
                <a:ea typeface="Cambria" panose="02040503050406030204" pitchFamily="18" charset="0"/>
                <a:cs typeface="Times New Roman" pitchFamily="18" charset="0"/>
              </a:rPr>
              <a:t>1720</a:t>
            </a:r>
          </a:p>
        </p:txBody>
      </p:sp>
      <p:sp>
        <p:nvSpPr>
          <p:cNvPr id="10" name="Right Arrow 9">
            <a:hlinkClick r:id="rId8" action="ppaction://hlinksldjump"/>
          </p:cNvPr>
          <p:cNvSpPr/>
          <p:nvPr/>
        </p:nvSpPr>
        <p:spPr>
          <a:xfrm>
            <a:off x="8077201" y="606241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4206239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Cambria" panose="02040503050406030204" pitchFamily="18" charset="0"/>
                <a:ea typeface="Cambria" panose="02040503050406030204" pitchFamily="18" charset="0"/>
                <a:cs typeface="Times New Roman" pitchFamily="18" charset="0"/>
              </a:rPr>
              <a:t>Đọc</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diễn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cảm</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đoạn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2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cho</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biết</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Hải</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Thượng</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Lãn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Ông</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làm</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nghề</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gì</a:t>
            </a:r>
            <a:r>
              <a:rPr lang="en-US" sz="3600"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Cambria" panose="02040503050406030204" pitchFamily="18" charset="0"/>
                <a:ea typeface="Cambria" panose="02040503050406030204" pitchFamily="18" charset="0"/>
                <a:cs typeface="Times New Roman" pitchFamily="18" charset="0"/>
              </a:rPr>
              <a:t>Đáp</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án</a:t>
            </a:r>
            <a:endParaRPr lang="en-US" sz="3600"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11" name="Right Arrow 10">
            <a:hlinkClick r:id="rId7" action="ppaction://hlinksldjump"/>
          </p:cNvPr>
          <p:cNvSpPr/>
          <p:nvPr/>
        </p:nvSpPr>
        <p:spPr>
          <a:xfrm>
            <a:off x="9375857" y="6011379"/>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182519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prstClr val="white"/>
                </a:solidFill>
                <a:latin typeface="Times New Roman" pitchFamily="18" charset="0"/>
                <a:cs typeface="Times New Roman" pitchFamily="18" charset="0"/>
              </a:rPr>
              <a:t>Đọc diễn cảm đoạn 3</a:t>
            </a:r>
            <a:r>
              <a:rPr lang="en-US" sz="3600" dirty="0" err="1">
                <a:solidFill>
                  <a:prstClr val="white"/>
                </a:solidFill>
                <a:latin typeface="Times New Roman" pitchFamily="18" charset="0"/>
                <a:cs typeface="Times New Roman" pitchFamily="18" charset="0"/>
              </a:rPr>
              <a:t>và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cho</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biết</a:t>
            </a:r>
            <a:r>
              <a:rPr lang="en-US" sz="3600" dirty="0">
                <a:solidFill>
                  <a:prstClr val="white"/>
                </a:solidFill>
                <a:latin typeface="Times New Roman" pitchFamily="18" charset="0"/>
                <a:cs typeface="Times New Roman" pitchFamily="18" charset="0"/>
              </a:rPr>
              <a:t>: Đ</a:t>
            </a:r>
            <a:r>
              <a:rPr lang="vi-VN" sz="3600" dirty="0">
                <a:solidFill>
                  <a:prstClr val="white"/>
                </a:solidFill>
                <a:latin typeface="Times New Roman" pitchFamily="18" charset="0"/>
                <a:cs typeface="Times New Roman" pitchFamily="18" charset="0"/>
              </a:rPr>
              <a:t>ối với người nghèo ông thể hiện việc làm gì?</a:t>
            </a:r>
            <a:endParaRPr lang="en-US" sz="3600" dirty="0">
              <a:solidFill>
                <a:prstClr val="white"/>
              </a:solidFill>
              <a:latin typeface="Times New Roman" pitchFamily="18" charset="0"/>
              <a:cs typeface="Times New Roman" pitchFamily="18" charset="0"/>
            </a:endParaRPr>
          </a:p>
        </p:txBody>
      </p:sp>
      <p:sp>
        <p:nvSpPr>
          <p:cNvPr id="9" name="Cloud Callout 8"/>
          <p:cNvSpPr/>
          <p:nvPr/>
        </p:nvSpPr>
        <p:spPr>
          <a:xfrm>
            <a:off x="3457575" y="3971924"/>
            <a:ext cx="5438776" cy="2219325"/>
          </a:xfrm>
          <a:prstGeom prst="cloudCallout">
            <a:avLst>
              <a:gd name="adj1" fmla="val 63728"/>
              <a:gd name="adj2" fmla="val -3667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người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nghèo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khám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bệnh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thuốc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tiền</a:t>
            </a:r>
            <a:r>
              <a:rPr lang="en-US" sz="2800" dirty="0">
                <a:latin typeface="Cambria" panose="02040503050406030204" pitchFamily="18" charset="0"/>
                <a:ea typeface="Cambria" panose="02040503050406030204" pitchFamily="18" charset="0"/>
              </a:rPr>
              <a:t>....</a:t>
            </a:r>
          </a:p>
        </p:txBody>
      </p:sp>
      <p:sp>
        <p:nvSpPr>
          <p:cNvPr id="8" name="Right Arrow 7">
            <a:hlinkClick r:id="rId8" action="ppaction://hlinksldjump"/>
          </p:cNvPr>
          <p:cNvSpPr/>
          <p:nvPr/>
        </p:nvSpPr>
        <p:spPr>
          <a:xfrm>
            <a:off x="8100650" y="59533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417909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prstClr val="white"/>
                </a:solidFill>
                <a:latin typeface="Cambria" panose="02040503050406030204" pitchFamily="18" charset="0"/>
                <a:ea typeface="Cambria" panose="02040503050406030204" pitchFamily="18" charset="0"/>
                <a:cs typeface="Times New Roman" pitchFamily="18" charset="0"/>
              </a:rPr>
              <a:t>Đọc diễn cảm đoạn 4</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cho</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biết</a:t>
            </a:r>
            <a:r>
              <a:rPr lang="en-US" sz="3600" dirty="0">
                <a:solidFill>
                  <a:prstClr val="white"/>
                </a:solidFill>
                <a:latin typeface="Cambria" panose="02040503050406030204" pitchFamily="18" charset="0"/>
                <a:ea typeface="Cambria" panose="02040503050406030204" pitchFamily="18" charset="0"/>
                <a:cs typeface="Times New Roman" pitchFamily="18" charset="0"/>
              </a:rPr>
              <a:t>:</a:t>
            </a:r>
            <a:r>
              <a:rPr lang="vi-VN" sz="3600" dirty="0">
                <a:solidFill>
                  <a:prstClr val="white"/>
                </a:solidFill>
                <a:latin typeface="Cambria" panose="02040503050406030204" pitchFamily="18" charset="0"/>
                <a:ea typeface="Cambria" panose="02040503050406030204" pitchFamily="18" charset="0"/>
                <a:cs typeface="Times New Roman" pitchFamily="18" charset="0"/>
              </a:rPr>
              <a:t> Ông đã công hiến gì cho nước nhà?</a:t>
            </a:r>
            <a:endParaRPr lang="en-US" sz="3600"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10" name="Cloud Callout 9"/>
          <p:cNvSpPr/>
          <p:nvPr/>
        </p:nvSpPr>
        <p:spPr>
          <a:xfrm>
            <a:off x="3086100" y="3571876"/>
            <a:ext cx="4762503" cy="3019424"/>
          </a:xfrm>
          <a:prstGeom prst="cloudCallout">
            <a:avLst>
              <a:gd name="adj1" fmla="val 62418"/>
              <a:gd name="adj2" fmla="val -2711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prstClr val="white"/>
                </a:solidFill>
                <a:latin typeface="Cambria" panose="02040503050406030204" pitchFamily="18" charset="0"/>
                <a:ea typeface="Cambria" panose="02040503050406030204" pitchFamily="18" charset="0"/>
                <a:cs typeface="Times New Roman" pitchFamily="18" charset="0"/>
              </a:rPr>
              <a:t>Ông</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viết</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nhiều</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bộ</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sách</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có</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giá</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trị</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về</a:t>
            </a:r>
            <a:r>
              <a:rPr lang="en-US" sz="3200" dirty="0">
                <a:solidFill>
                  <a:prstClr val="white"/>
                </a:solidFill>
                <a:latin typeface="Cambria" panose="02040503050406030204" pitchFamily="18" charset="0"/>
                <a:ea typeface="Cambria" panose="02040503050406030204" pitchFamily="18" charset="0"/>
                <a:cs typeface="Times New Roman" pitchFamily="18" charset="0"/>
              </a:rPr>
              <a:t> y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học</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văn</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hóa</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lịch</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sử</a:t>
            </a:r>
            <a:r>
              <a:rPr lang="en-US" sz="3200"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302585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A picture containing doll, toy&#10;&#10;Description automatically generated">
            <a:extLst>
              <a:ext uri="{FF2B5EF4-FFF2-40B4-BE49-F238E27FC236}">
                <a16:creationId xmlns:a16="http://schemas.microsoft.com/office/drawing/2014/main" id="{49F87373-BFCB-CB96-BFE2-9BFE89DEE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971" y="2141968"/>
            <a:ext cx="1944045" cy="4459555"/>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4">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grpSp>
        <p:nvGrpSpPr>
          <p:cNvPr id="6" name="Group 5">
            <a:extLst>
              <a:ext uri="{FF2B5EF4-FFF2-40B4-BE49-F238E27FC236}">
                <a16:creationId xmlns:a16="http://schemas.microsoft.com/office/drawing/2014/main" id="{F358FAF7-CDB8-CBA6-E3AA-BD4C6DC1F3D4}"/>
              </a:ext>
            </a:extLst>
          </p:cNvPr>
          <p:cNvGrpSpPr/>
          <p:nvPr/>
        </p:nvGrpSpPr>
        <p:grpSpPr>
          <a:xfrm>
            <a:off x="1873941" y="3462395"/>
            <a:ext cx="2446971" cy="3154710"/>
            <a:chOff x="1873941" y="3462395"/>
            <a:chExt cx="2446971" cy="3154710"/>
          </a:xfrm>
        </p:grpSpPr>
        <p:sp>
          <p:nvSpPr>
            <p:cNvPr id="5" name="TextBox 3">
              <a:extLst>
                <a:ext uri="{FF2B5EF4-FFF2-40B4-BE49-F238E27FC236}">
                  <a16:creationId xmlns:a16="http://schemas.microsoft.com/office/drawing/2014/main" id="{F158CC55-6EAD-2F63-BD54-27BFC74885A9}"/>
                </a:ext>
              </a:extLst>
            </p:cNvPr>
            <p:cNvSpPr txBox="1"/>
            <p:nvPr/>
          </p:nvSpPr>
          <p:spPr>
            <a:xfrm>
              <a:off x="2769886" y="4018308"/>
              <a:ext cx="947015" cy="10772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60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13" name="Picture 12" descr="A picture containing toy, vector graphics&#10;&#10;Description automatically generated">
              <a:extLst>
                <a:ext uri="{FF2B5EF4-FFF2-40B4-BE49-F238E27FC236}">
                  <a16:creationId xmlns:a16="http://schemas.microsoft.com/office/drawing/2014/main" id="{C965CDFD-27E9-FADD-793D-FF250D0977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3941" y="3462395"/>
              <a:ext cx="2446971" cy="3154710"/>
            </a:xfrm>
            <a:prstGeom prst="rect">
              <a:avLst/>
            </a:prstGeom>
          </p:spPr>
        </p:pic>
      </p:grpSp>
      <p:pic>
        <p:nvPicPr>
          <p:cNvPr id="19" name="Picture 18" descr="Chart&#10;&#10;Description automatically generated">
            <a:extLst>
              <a:ext uri="{FF2B5EF4-FFF2-40B4-BE49-F238E27FC236}">
                <a16:creationId xmlns:a16="http://schemas.microsoft.com/office/drawing/2014/main" id="{9326B13E-24CA-17BA-07DF-54AB56436A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4040" y="5948375"/>
            <a:ext cx="964702" cy="864962"/>
          </a:xfrm>
          <a:prstGeom prst="rect">
            <a:avLst/>
          </a:prstGeom>
        </p:spPr>
      </p:pic>
      <p:pic>
        <p:nvPicPr>
          <p:cNvPr id="21" name="Graphic 20">
            <a:extLst>
              <a:ext uri="{FF2B5EF4-FFF2-40B4-BE49-F238E27FC236}">
                <a16:creationId xmlns:a16="http://schemas.microsoft.com/office/drawing/2014/main" id="{61B10658-2CE6-09C1-7779-FB9F96BD63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490" y="5803836"/>
            <a:ext cx="1211401" cy="1009501"/>
          </a:xfrm>
          <a:prstGeom prst="rect">
            <a:avLst/>
          </a:prstGeom>
        </p:spPr>
      </p:pic>
      <p:pic>
        <p:nvPicPr>
          <p:cNvPr id="23" name="Graphic 22">
            <a:extLst>
              <a:ext uri="{FF2B5EF4-FFF2-40B4-BE49-F238E27FC236}">
                <a16:creationId xmlns:a16="http://schemas.microsoft.com/office/drawing/2014/main" id="{7C295876-2205-DCB4-444B-E7CB7047E74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19299" y="5905538"/>
            <a:ext cx="907799" cy="907799"/>
          </a:xfrm>
          <a:prstGeom prst="rect">
            <a:avLst/>
          </a:prstGeom>
        </p:spPr>
      </p:pic>
      <p:pic>
        <p:nvPicPr>
          <p:cNvPr id="25" name="Graphic 24">
            <a:extLst>
              <a:ext uri="{FF2B5EF4-FFF2-40B4-BE49-F238E27FC236}">
                <a16:creationId xmlns:a16="http://schemas.microsoft.com/office/drawing/2014/main" id="{50B6B474-8C67-4D77-99FF-48A8E97AEB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92715" y="6045602"/>
            <a:ext cx="720415" cy="720415"/>
          </a:xfrm>
          <a:prstGeom prst="rect">
            <a:avLst/>
          </a:prstGeom>
        </p:spPr>
      </p:pic>
      <p:grpSp>
        <p:nvGrpSpPr>
          <p:cNvPr id="4" name="Group 3">
            <a:extLst>
              <a:ext uri="{FF2B5EF4-FFF2-40B4-BE49-F238E27FC236}">
                <a16:creationId xmlns:a16="http://schemas.microsoft.com/office/drawing/2014/main" id="{A6108B53-4C77-C75D-6A09-E26C0CF295D7}"/>
              </a:ext>
            </a:extLst>
          </p:cNvPr>
          <p:cNvGrpSpPr/>
          <p:nvPr/>
        </p:nvGrpSpPr>
        <p:grpSpPr>
          <a:xfrm rot="21398324">
            <a:off x="5400094" y="4611682"/>
            <a:ext cx="449150" cy="184666"/>
            <a:chOff x="5386109" y="4599989"/>
            <a:chExt cx="449855" cy="184666"/>
          </a:xfrm>
        </p:grpSpPr>
        <p:sp>
          <p:nvSpPr>
            <p:cNvPr id="2" name="Rectangle: Rounded Corners 1">
              <a:extLst>
                <a:ext uri="{FF2B5EF4-FFF2-40B4-BE49-F238E27FC236}">
                  <a16:creationId xmlns:a16="http://schemas.microsoft.com/office/drawing/2014/main" id="{D30B0C4F-BC29-C982-4E22-76C191C60896}"/>
                </a:ext>
              </a:extLst>
            </p:cNvPr>
            <p:cNvSpPr/>
            <p:nvPr/>
          </p:nvSpPr>
          <p:spPr>
            <a:xfrm rot="20261395">
              <a:off x="5453932" y="4608105"/>
              <a:ext cx="297396" cy="166704"/>
            </a:xfrm>
            <a:prstGeom prst="roundRect">
              <a:avLst/>
            </a:prstGeom>
            <a:solidFill>
              <a:srgbClr val="FFFFCC"/>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2849F71-0809-A4F9-DA90-D74F22AD397C}"/>
                </a:ext>
              </a:extLst>
            </p:cNvPr>
            <p:cNvSpPr txBox="1"/>
            <p:nvPr/>
          </p:nvSpPr>
          <p:spPr>
            <a:xfrm rot="20244092">
              <a:off x="5386109" y="4599989"/>
              <a:ext cx="449855"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Họ</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tên</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Phạm</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Con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Tập</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Việt</a:t>
              </a:r>
              <a:endPar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3A</a:t>
              </a:r>
            </a:p>
          </p:txBody>
        </p:sp>
      </p:grpSp>
      <p:pic>
        <p:nvPicPr>
          <p:cNvPr id="10" name="Picture 9">
            <a:extLst>
              <a:ext uri="{FF2B5EF4-FFF2-40B4-BE49-F238E27FC236}">
                <a16:creationId xmlns:a16="http://schemas.microsoft.com/office/drawing/2014/main" id="{8F3C7E3C-9332-7F2A-0FD2-45B06A83F61D}"/>
              </a:ext>
            </a:extLst>
          </p:cNvPr>
          <p:cNvPicPr>
            <a:picLocks noChangeAspect="1"/>
          </p:cNvPicPr>
          <p:nvPr/>
        </p:nvPicPr>
        <p:blipFill>
          <a:blip r:embed="rId13"/>
          <a:stretch>
            <a:fillRect/>
          </a:stretch>
        </p:blipFill>
        <p:spPr>
          <a:xfrm>
            <a:off x="1833597" y="490245"/>
            <a:ext cx="3590855" cy="2353260"/>
          </a:xfrm>
          <a:prstGeom prst="rect">
            <a:avLst/>
          </a:prstGeom>
        </p:spPr>
      </p:pic>
      <p:pic>
        <p:nvPicPr>
          <p:cNvPr id="18" name="Picture 17">
            <a:extLst>
              <a:ext uri="{FF2B5EF4-FFF2-40B4-BE49-F238E27FC236}">
                <a16:creationId xmlns:a16="http://schemas.microsoft.com/office/drawing/2014/main" id="{7A963280-F34C-E65B-DCB1-CBF2B2C1EDF6}"/>
              </a:ext>
            </a:extLst>
          </p:cNvPr>
          <p:cNvPicPr>
            <a:picLocks noChangeAspect="1"/>
          </p:cNvPicPr>
          <p:nvPr/>
        </p:nvPicPr>
        <p:blipFill>
          <a:blip r:embed="rId14"/>
          <a:stretch>
            <a:fillRect/>
          </a:stretch>
        </p:blipFill>
        <p:spPr>
          <a:xfrm>
            <a:off x="5748620" y="1359209"/>
            <a:ext cx="6657409" cy="4596782"/>
          </a:xfrm>
          <a:prstGeom prst="rect">
            <a:avLst/>
          </a:prstGeom>
        </p:spPr>
      </p:pic>
    </p:spTree>
    <p:extLst>
      <p:ext uri="{BB962C8B-B14F-4D97-AF65-F5344CB8AC3E}">
        <p14:creationId xmlns:p14="http://schemas.microsoft.com/office/powerpoint/2010/main" val="285160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2890</Words>
  <Application>Microsoft Office PowerPoint</Application>
  <PresentationFormat>Widescreen</PresentationFormat>
  <Paragraphs>164</Paragraphs>
  <Slides>41</Slides>
  <Notes>10</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41</vt:i4>
      </vt:variant>
    </vt:vector>
  </HeadingPairs>
  <TitlesOfParts>
    <vt:vector size="57" baseType="lpstr">
      <vt:lpstr>等线</vt:lpstr>
      <vt:lpstr>等线 Light</vt:lpstr>
      <vt:lpstr>Arial</vt:lpstr>
      <vt:lpstr>Calibri</vt:lpstr>
      <vt:lpstr>Calibri Light</vt:lpstr>
      <vt:lpstr>Cambria</vt:lpstr>
      <vt:lpstr>DFPOP1-W9</vt:lpstr>
      <vt:lpstr>Segoe UI Historic</vt:lpstr>
      <vt:lpstr>SVN-Ziclets</vt:lpstr>
      <vt:lpstr>Times New Roman</vt:lpstr>
      <vt:lpstr>思源黑体</vt:lpstr>
      <vt:lpstr>1_Office Theme</vt:lpstr>
      <vt:lpstr>Office Theme</vt:lpstr>
      <vt:lpstr>2_Office Theme</vt:lpstr>
      <vt:lpstr>Office 主题​​</vt:lpstr>
      <vt:lpstr>1_Office 主题​​</vt:lpstr>
      <vt:lpstr>PowerPoint Presentation</vt:lpstr>
      <vt:lpstr>MANG CON CHỮ LÊN VÙNG CAO (PHIÊN BẢN TẶNG XE ĐẠP)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Admins</cp:lastModifiedBy>
  <cp:revision>81</cp:revision>
  <dcterms:created xsi:type="dcterms:W3CDTF">2023-10-23T05:33:38Z</dcterms:created>
  <dcterms:modified xsi:type="dcterms:W3CDTF">2024-01-11T15:39:50Z</dcterms:modified>
</cp:coreProperties>
</file>