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6"/>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 id="323"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1/11/2024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1/11/2024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1/11/2024</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1/11/2024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1/11/2024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7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858</Words>
  <Application>Microsoft Office PowerPoint</Application>
  <PresentationFormat>Widescreen</PresentationFormat>
  <Paragraphs>58</Paragraphs>
  <Slides>29</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29</vt:i4>
      </vt:variant>
    </vt:vector>
  </HeadingPairs>
  <TitlesOfParts>
    <vt:vector size="47" baseType="lpstr">
      <vt:lpstr>等线</vt:lpstr>
      <vt:lpstr>#9Slide05 Aphrodite Pro</vt:lpstr>
      <vt:lpstr>#9Slide07 Altus</vt:lpstr>
      <vt:lpstr>#9Slide07 Cadena</vt:lpstr>
      <vt:lpstr>#9Slide07 HoneyCream</vt:lpstr>
      <vt:lpstr>Arial</vt:lpstr>
      <vt:lpstr>Calibri</vt:lpstr>
      <vt:lpstr>Calibri Light</vt:lpstr>
      <vt:lpstr>Cambria</vt:lpstr>
      <vt:lpstr>SVN-Newton</vt:lpstr>
      <vt:lpstr>Times New Roman</vt:lpstr>
      <vt:lpstr>字魂105号-简雅黑</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36</cp:revision>
  <dcterms:created xsi:type="dcterms:W3CDTF">2023-10-18T11:21:33Z</dcterms:created>
  <dcterms:modified xsi:type="dcterms:W3CDTF">2024-01-11T15:48:46Z</dcterms:modified>
</cp:coreProperties>
</file>