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 id="2147483674" r:id="rId2"/>
  </p:sldMasterIdLst>
  <p:notesMasterIdLst>
    <p:notesMasterId r:id="rId3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Lst>
  <p:sldSz cx="12161838" cy="6858000"/>
  <p:notesSz cx="9144000" cy="6858000"/>
  <p:embeddedFontLst>
    <p:embeddedFont>
      <p:font typeface="Calibri" panose="020F0502020204030204" pitchFamily="34" charset="0"/>
      <p:regular r:id="rId38"/>
      <p:bold r:id="rId39"/>
      <p:italic r:id="rId40"/>
      <p:boldItalic r:id="rId41"/>
    </p:embeddedFont>
    <p:embeddedFont>
      <p:font typeface="Manjari" panose="020B0604020202020204" charset="0"/>
      <p:regular r:id="rId42"/>
      <p:bold r:id="rId43"/>
    </p:embeddedFont>
    <p:embeddedFont>
      <p:font typeface="Montserrat Black" panose="00000A00000000000000" pitchFamily="2" charset="0"/>
      <p:bold r:id="rId44"/>
      <p:boldItalic r:id="rId45"/>
    </p:embeddedFont>
    <p:embeddedFont>
      <p:font typeface="Staatliches" panose="020B0604020202020204" pitchFamily="2" charset="0"/>
      <p:regular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F90C8F4-59D6-45FF-9A88-7C5FB59DAA80}">
  <a:tblStyle styleId="{4F90C8F4-59D6-45FF-9A88-7C5FB59DAA80}"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955"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2.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5.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1.fntdata"/><Relationship Id="rId46"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6.fntdata"/><Relationship Id="rId48" Type="http://schemas.openxmlformats.org/officeDocument/2006/relationships/viewProps" Target="view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292350" y="514350"/>
            <a:ext cx="45593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0"/>
        <p:cNvGrpSpPr/>
        <p:nvPr/>
      </p:nvGrpSpPr>
      <p:grpSpPr>
        <a:xfrm>
          <a:off x="0" y="0"/>
          <a:ext cx="0" cy="0"/>
          <a:chOff x="0" y="0"/>
          <a:chExt cx="0" cy="0"/>
        </a:xfrm>
      </p:grpSpPr>
      <p:sp>
        <p:nvSpPr>
          <p:cNvPr id="1461" name="Google Shape;1461;p1: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2" name="Google Shape;1462;p1:notes"/>
          <p:cNvSpPr>
            <a:spLocks noGrp="1" noRot="1" noChangeAspect="1"/>
          </p:cNvSpPr>
          <p:nvPr>
            <p:ph type="sldImg" idx="2"/>
          </p:nvPr>
        </p:nvSpPr>
        <p:spPr>
          <a:xfrm>
            <a:off x="2292350" y="514350"/>
            <a:ext cx="4559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5"/>
        <p:cNvGrpSpPr/>
        <p:nvPr/>
      </p:nvGrpSpPr>
      <p:grpSpPr>
        <a:xfrm>
          <a:off x="0" y="0"/>
          <a:ext cx="0" cy="0"/>
          <a:chOff x="0" y="0"/>
          <a:chExt cx="0" cy="0"/>
        </a:xfrm>
      </p:grpSpPr>
      <p:sp>
        <p:nvSpPr>
          <p:cNvPr id="1546" name="Google Shape;1546;p10: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47" name="Google Shape;1547;p10:notes"/>
          <p:cNvSpPr>
            <a:spLocks noGrp="1" noRot="1" noChangeAspect="1"/>
          </p:cNvSpPr>
          <p:nvPr>
            <p:ph type="sldImg" idx="2"/>
          </p:nvPr>
        </p:nvSpPr>
        <p:spPr>
          <a:xfrm>
            <a:off x="2292350" y="514350"/>
            <a:ext cx="4559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3"/>
        <p:cNvGrpSpPr/>
        <p:nvPr/>
      </p:nvGrpSpPr>
      <p:grpSpPr>
        <a:xfrm>
          <a:off x="0" y="0"/>
          <a:ext cx="0" cy="0"/>
          <a:chOff x="0" y="0"/>
          <a:chExt cx="0" cy="0"/>
        </a:xfrm>
      </p:grpSpPr>
      <p:sp>
        <p:nvSpPr>
          <p:cNvPr id="1554" name="Google Shape;1554;p11:notes"/>
          <p:cNvSpPr>
            <a:spLocks noGrp="1" noRot="1" noChangeAspect="1"/>
          </p:cNvSpPr>
          <p:nvPr>
            <p:ph type="sldImg" idx="2"/>
          </p:nvPr>
        </p:nvSpPr>
        <p:spPr>
          <a:xfrm>
            <a:off x="2292350" y="514350"/>
            <a:ext cx="45593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5" name="Google Shape;1555;p11: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Thảo luận nhóm đôi</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3"/>
        <p:cNvGrpSpPr/>
        <p:nvPr/>
      </p:nvGrpSpPr>
      <p:grpSpPr>
        <a:xfrm>
          <a:off x="0" y="0"/>
          <a:ext cx="0" cy="0"/>
          <a:chOff x="0" y="0"/>
          <a:chExt cx="0" cy="0"/>
        </a:xfrm>
      </p:grpSpPr>
      <p:sp>
        <p:nvSpPr>
          <p:cNvPr id="1564" name="Google Shape;1564;p12: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5" name="Google Shape;1565;p12:notes"/>
          <p:cNvSpPr>
            <a:spLocks noGrp="1" noRot="1" noChangeAspect="1"/>
          </p:cNvSpPr>
          <p:nvPr>
            <p:ph type="sldImg" idx="2"/>
          </p:nvPr>
        </p:nvSpPr>
        <p:spPr>
          <a:xfrm>
            <a:off x="2292350" y="514350"/>
            <a:ext cx="4559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0"/>
        <p:cNvGrpSpPr/>
        <p:nvPr/>
      </p:nvGrpSpPr>
      <p:grpSpPr>
        <a:xfrm>
          <a:off x="0" y="0"/>
          <a:ext cx="0" cy="0"/>
          <a:chOff x="0" y="0"/>
          <a:chExt cx="0" cy="0"/>
        </a:xfrm>
      </p:grpSpPr>
      <p:sp>
        <p:nvSpPr>
          <p:cNvPr id="1571" name="Google Shape;1571;p13:notes"/>
          <p:cNvSpPr>
            <a:spLocks noGrp="1" noRot="1" noChangeAspect="1"/>
          </p:cNvSpPr>
          <p:nvPr>
            <p:ph type="sldImg" idx="2"/>
          </p:nvPr>
        </p:nvSpPr>
        <p:spPr>
          <a:xfrm>
            <a:off x="2292350" y="514350"/>
            <a:ext cx="45593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2" name="Google Shape;1572;p13: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US" sz="1100">
                <a:latin typeface="Arial"/>
                <a:ea typeface="Arial"/>
                <a:cs typeface="Arial"/>
                <a:sym typeface="Arial"/>
              </a:rPr>
              <a:t>Kho ppt Phan Linh_0916.604.268</a:t>
            </a: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9"/>
        <p:cNvGrpSpPr/>
        <p:nvPr/>
      </p:nvGrpSpPr>
      <p:grpSpPr>
        <a:xfrm>
          <a:off x="0" y="0"/>
          <a:ext cx="0" cy="0"/>
          <a:chOff x="0" y="0"/>
          <a:chExt cx="0" cy="0"/>
        </a:xfrm>
      </p:grpSpPr>
      <p:sp>
        <p:nvSpPr>
          <p:cNvPr id="1580" name="Google Shape;1580;p14: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1" name="Google Shape;1581;p14:notes"/>
          <p:cNvSpPr>
            <a:spLocks noGrp="1" noRot="1" noChangeAspect="1"/>
          </p:cNvSpPr>
          <p:nvPr>
            <p:ph type="sldImg" idx="2"/>
          </p:nvPr>
        </p:nvSpPr>
        <p:spPr>
          <a:xfrm>
            <a:off x="2292350" y="514350"/>
            <a:ext cx="4559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7"/>
        <p:cNvGrpSpPr/>
        <p:nvPr/>
      </p:nvGrpSpPr>
      <p:grpSpPr>
        <a:xfrm>
          <a:off x="0" y="0"/>
          <a:ext cx="0" cy="0"/>
          <a:chOff x="0" y="0"/>
          <a:chExt cx="0" cy="0"/>
        </a:xfrm>
      </p:grpSpPr>
      <p:sp>
        <p:nvSpPr>
          <p:cNvPr id="1598" name="Google Shape;1598;p15: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9" name="Google Shape;1599;p15:notes"/>
          <p:cNvSpPr>
            <a:spLocks noGrp="1" noRot="1" noChangeAspect="1"/>
          </p:cNvSpPr>
          <p:nvPr>
            <p:ph type="sldImg" idx="2"/>
          </p:nvPr>
        </p:nvSpPr>
        <p:spPr>
          <a:xfrm>
            <a:off x="2292350" y="514350"/>
            <a:ext cx="4559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4"/>
        <p:cNvGrpSpPr/>
        <p:nvPr/>
      </p:nvGrpSpPr>
      <p:grpSpPr>
        <a:xfrm>
          <a:off x="0" y="0"/>
          <a:ext cx="0" cy="0"/>
          <a:chOff x="0" y="0"/>
          <a:chExt cx="0" cy="0"/>
        </a:xfrm>
      </p:grpSpPr>
      <p:sp>
        <p:nvSpPr>
          <p:cNvPr id="1605" name="Google Shape;1605;p16:notes"/>
          <p:cNvSpPr>
            <a:spLocks noGrp="1" noRot="1" noChangeAspect="1"/>
          </p:cNvSpPr>
          <p:nvPr>
            <p:ph type="sldImg" idx="2"/>
          </p:nvPr>
        </p:nvSpPr>
        <p:spPr>
          <a:xfrm>
            <a:off x="2292350" y="514350"/>
            <a:ext cx="45593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6" name="Google Shape;1606;p16: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US" sz="1100">
                <a:latin typeface="Arial"/>
                <a:ea typeface="Arial"/>
                <a:cs typeface="Arial"/>
                <a:sym typeface="Arial"/>
              </a:rPr>
              <a:t>Kho ppt Phan Linh_0916.604.268</a:t>
            </a: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1"/>
        <p:cNvGrpSpPr/>
        <p:nvPr/>
      </p:nvGrpSpPr>
      <p:grpSpPr>
        <a:xfrm>
          <a:off x="0" y="0"/>
          <a:ext cx="0" cy="0"/>
          <a:chOff x="0" y="0"/>
          <a:chExt cx="0" cy="0"/>
        </a:xfrm>
      </p:grpSpPr>
      <p:sp>
        <p:nvSpPr>
          <p:cNvPr id="1612" name="Google Shape;1612;p17: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3" name="Google Shape;1613;p17:notes"/>
          <p:cNvSpPr>
            <a:spLocks noGrp="1" noRot="1" noChangeAspect="1"/>
          </p:cNvSpPr>
          <p:nvPr>
            <p:ph type="sldImg" idx="2"/>
          </p:nvPr>
        </p:nvSpPr>
        <p:spPr>
          <a:xfrm>
            <a:off x="2292350" y="514350"/>
            <a:ext cx="4559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8"/>
        <p:cNvGrpSpPr/>
        <p:nvPr/>
      </p:nvGrpSpPr>
      <p:grpSpPr>
        <a:xfrm>
          <a:off x="0" y="0"/>
          <a:ext cx="0" cy="0"/>
          <a:chOff x="0" y="0"/>
          <a:chExt cx="0" cy="0"/>
        </a:xfrm>
      </p:grpSpPr>
      <p:sp>
        <p:nvSpPr>
          <p:cNvPr id="1619" name="Google Shape;1619;p18: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0" name="Google Shape;1620;p18:notes"/>
          <p:cNvSpPr>
            <a:spLocks noGrp="1" noRot="1" noChangeAspect="1"/>
          </p:cNvSpPr>
          <p:nvPr>
            <p:ph type="sldImg" idx="2"/>
          </p:nvPr>
        </p:nvSpPr>
        <p:spPr>
          <a:xfrm>
            <a:off x="2292350" y="514350"/>
            <a:ext cx="4559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5"/>
        <p:cNvGrpSpPr/>
        <p:nvPr/>
      </p:nvGrpSpPr>
      <p:grpSpPr>
        <a:xfrm>
          <a:off x="0" y="0"/>
          <a:ext cx="0" cy="0"/>
          <a:chOff x="0" y="0"/>
          <a:chExt cx="0" cy="0"/>
        </a:xfrm>
      </p:grpSpPr>
      <p:sp>
        <p:nvSpPr>
          <p:cNvPr id="1626" name="Google Shape;1626;p19:notes"/>
          <p:cNvSpPr>
            <a:spLocks noGrp="1" noRot="1" noChangeAspect="1"/>
          </p:cNvSpPr>
          <p:nvPr>
            <p:ph type="sldImg" idx="2"/>
          </p:nvPr>
        </p:nvSpPr>
        <p:spPr>
          <a:xfrm>
            <a:off x="2292350" y="514350"/>
            <a:ext cx="45593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27" name="Google Shape;1627;p19: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5"/>
        <p:cNvGrpSpPr/>
        <p:nvPr/>
      </p:nvGrpSpPr>
      <p:grpSpPr>
        <a:xfrm>
          <a:off x="0" y="0"/>
          <a:ext cx="0" cy="0"/>
          <a:chOff x="0" y="0"/>
          <a:chExt cx="0" cy="0"/>
        </a:xfrm>
      </p:grpSpPr>
      <p:sp>
        <p:nvSpPr>
          <p:cNvPr id="1466" name="Google Shape;1466;p2: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7" name="Google Shape;1467;p2:notes"/>
          <p:cNvSpPr>
            <a:spLocks noGrp="1" noRot="1" noChangeAspect="1"/>
          </p:cNvSpPr>
          <p:nvPr>
            <p:ph type="sldImg" idx="2"/>
          </p:nvPr>
        </p:nvSpPr>
        <p:spPr>
          <a:xfrm>
            <a:off x="2292350" y="514350"/>
            <a:ext cx="4559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2"/>
        <p:cNvGrpSpPr/>
        <p:nvPr/>
      </p:nvGrpSpPr>
      <p:grpSpPr>
        <a:xfrm>
          <a:off x="0" y="0"/>
          <a:ext cx="0" cy="0"/>
          <a:chOff x="0" y="0"/>
          <a:chExt cx="0" cy="0"/>
        </a:xfrm>
      </p:grpSpPr>
      <p:sp>
        <p:nvSpPr>
          <p:cNvPr id="1633" name="Google Shape;1633;p20: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34" name="Google Shape;1634;p20:notes"/>
          <p:cNvSpPr>
            <a:spLocks noGrp="1" noRot="1" noChangeAspect="1"/>
          </p:cNvSpPr>
          <p:nvPr>
            <p:ph type="sldImg" idx="2"/>
          </p:nvPr>
        </p:nvSpPr>
        <p:spPr>
          <a:xfrm>
            <a:off x="2292350" y="514350"/>
            <a:ext cx="4559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9"/>
        <p:cNvGrpSpPr/>
        <p:nvPr/>
      </p:nvGrpSpPr>
      <p:grpSpPr>
        <a:xfrm>
          <a:off x="0" y="0"/>
          <a:ext cx="0" cy="0"/>
          <a:chOff x="0" y="0"/>
          <a:chExt cx="0" cy="0"/>
        </a:xfrm>
      </p:grpSpPr>
      <p:sp>
        <p:nvSpPr>
          <p:cNvPr id="1640" name="Google Shape;1640;p21:notes"/>
          <p:cNvSpPr>
            <a:spLocks noGrp="1" noRot="1" noChangeAspect="1"/>
          </p:cNvSpPr>
          <p:nvPr>
            <p:ph type="sldImg" idx="2"/>
          </p:nvPr>
        </p:nvSpPr>
        <p:spPr>
          <a:xfrm>
            <a:off x="2292350" y="514350"/>
            <a:ext cx="45593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41" name="Google Shape;1641;p21: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6"/>
        <p:cNvGrpSpPr/>
        <p:nvPr/>
      </p:nvGrpSpPr>
      <p:grpSpPr>
        <a:xfrm>
          <a:off x="0" y="0"/>
          <a:ext cx="0" cy="0"/>
          <a:chOff x="0" y="0"/>
          <a:chExt cx="0" cy="0"/>
        </a:xfrm>
      </p:grpSpPr>
      <p:sp>
        <p:nvSpPr>
          <p:cNvPr id="1647" name="Google Shape;1647;p22: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8" name="Google Shape;1648;p22:notes"/>
          <p:cNvSpPr>
            <a:spLocks noGrp="1" noRot="1" noChangeAspect="1"/>
          </p:cNvSpPr>
          <p:nvPr>
            <p:ph type="sldImg" idx="2"/>
          </p:nvPr>
        </p:nvSpPr>
        <p:spPr>
          <a:xfrm>
            <a:off x="2292350" y="514350"/>
            <a:ext cx="4559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4"/>
        <p:cNvGrpSpPr/>
        <p:nvPr/>
      </p:nvGrpSpPr>
      <p:grpSpPr>
        <a:xfrm>
          <a:off x="0" y="0"/>
          <a:ext cx="0" cy="0"/>
          <a:chOff x="0" y="0"/>
          <a:chExt cx="0" cy="0"/>
        </a:xfrm>
      </p:grpSpPr>
      <p:sp>
        <p:nvSpPr>
          <p:cNvPr id="1655" name="Google Shape;1655;p23: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6" name="Google Shape;1656;p23:notes"/>
          <p:cNvSpPr>
            <a:spLocks noGrp="1" noRot="1" noChangeAspect="1"/>
          </p:cNvSpPr>
          <p:nvPr>
            <p:ph type="sldImg" idx="2"/>
          </p:nvPr>
        </p:nvSpPr>
        <p:spPr>
          <a:xfrm>
            <a:off x="2292350" y="514350"/>
            <a:ext cx="4559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2"/>
        <p:cNvGrpSpPr/>
        <p:nvPr/>
      </p:nvGrpSpPr>
      <p:grpSpPr>
        <a:xfrm>
          <a:off x="0" y="0"/>
          <a:ext cx="0" cy="0"/>
          <a:chOff x="0" y="0"/>
          <a:chExt cx="0" cy="0"/>
        </a:xfrm>
      </p:grpSpPr>
      <p:sp>
        <p:nvSpPr>
          <p:cNvPr id="1673" name="Google Shape;1673;p24:notes"/>
          <p:cNvSpPr>
            <a:spLocks noGrp="1" noRot="1" noChangeAspect="1"/>
          </p:cNvSpPr>
          <p:nvPr>
            <p:ph type="sldImg" idx="2"/>
          </p:nvPr>
        </p:nvSpPr>
        <p:spPr>
          <a:xfrm>
            <a:off x="2292350" y="514350"/>
            <a:ext cx="45593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74" name="Google Shape;1674;p24: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Thảo luận nhóm xong cho hs trình bày</a:t>
            </a:r>
            <a:endParaRPr/>
          </a:p>
          <a:p>
            <a:pPr marL="457200" lvl="0" indent="-298450" algn="l" rtl="0">
              <a:lnSpc>
                <a:spcPct val="100000"/>
              </a:lnSpc>
              <a:spcBef>
                <a:spcPts val="0"/>
              </a:spcBef>
              <a:spcAft>
                <a:spcPts val="0"/>
              </a:spcAft>
              <a:buSzPts val="1100"/>
              <a:buChar char="●"/>
            </a:pPr>
            <a:r>
              <a:rPr lang="en-US"/>
              <a:t>Sau đó GV mới NX, KL</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8"/>
        <p:cNvGrpSpPr/>
        <p:nvPr/>
      </p:nvGrpSpPr>
      <p:grpSpPr>
        <a:xfrm>
          <a:off x="0" y="0"/>
          <a:ext cx="0" cy="0"/>
          <a:chOff x="0" y="0"/>
          <a:chExt cx="0" cy="0"/>
        </a:xfrm>
      </p:grpSpPr>
      <p:sp>
        <p:nvSpPr>
          <p:cNvPr id="1679" name="Google Shape;1679;p25: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80" name="Google Shape;1680;p25:notes"/>
          <p:cNvSpPr>
            <a:spLocks noGrp="1" noRot="1" noChangeAspect="1"/>
          </p:cNvSpPr>
          <p:nvPr>
            <p:ph type="sldImg" idx="2"/>
          </p:nvPr>
        </p:nvSpPr>
        <p:spPr>
          <a:xfrm>
            <a:off x="2292350" y="514350"/>
            <a:ext cx="4559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6"/>
        <p:cNvGrpSpPr/>
        <p:nvPr/>
      </p:nvGrpSpPr>
      <p:grpSpPr>
        <a:xfrm>
          <a:off x="0" y="0"/>
          <a:ext cx="0" cy="0"/>
          <a:chOff x="0" y="0"/>
          <a:chExt cx="0" cy="0"/>
        </a:xfrm>
      </p:grpSpPr>
      <p:sp>
        <p:nvSpPr>
          <p:cNvPr id="1687" name="Google Shape;1687;p26: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88" name="Google Shape;1688;p26:notes"/>
          <p:cNvSpPr>
            <a:spLocks noGrp="1" noRot="1" noChangeAspect="1"/>
          </p:cNvSpPr>
          <p:nvPr>
            <p:ph type="sldImg" idx="2"/>
          </p:nvPr>
        </p:nvSpPr>
        <p:spPr>
          <a:xfrm>
            <a:off x="2292350" y="514350"/>
            <a:ext cx="4559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3"/>
        <p:cNvGrpSpPr/>
        <p:nvPr/>
      </p:nvGrpSpPr>
      <p:grpSpPr>
        <a:xfrm>
          <a:off x="0" y="0"/>
          <a:ext cx="0" cy="0"/>
          <a:chOff x="0" y="0"/>
          <a:chExt cx="0" cy="0"/>
        </a:xfrm>
      </p:grpSpPr>
      <p:sp>
        <p:nvSpPr>
          <p:cNvPr id="1694" name="Google Shape;1694;p27:notes"/>
          <p:cNvSpPr>
            <a:spLocks noGrp="1" noRot="1" noChangeAspect="1"/>
          </p:cNvSpPr>
          <p:nvPr>
            <p:ph type="sldImg" idx="2"/>
          </p:nvPr>
        </p:nvSpPr>
        <p:spPr>
          <a:xfrm>
            <a:off x="2292350" y="514350"/>
            <a:ext cx="45593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5" name="Google Shape;1695;p27: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Còn nhiều nhiều ví dụ khác nữa</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0"/>
        <p:cNvGrpSpPr/>
        <p:nvPr/>
      </p:nvGrpSpPr>
      <p:grpSpPr>
        <a:xfrm>
          <a:off x="0" y="0"/>
          <a:ext cx="0" cy="0"/>
          <a:chOff x="0" y="0"/>
          <a:chExt cx="0" cy="0"/>
        </a:xfrm>
      </p:grpSpPr>
      <p:sp>
        <p:nvSpPr>
          <p:cNvPr id="1701" name="Google Shape;1701;p28:notes"/>
          <p:cNvSpPr>
            <a:spLocks noGrp="1" noRot="1" noChangeAspect="1"/>
          </p:cNvSpPr>
          <p:nvPr>
            <p:ph type="sldImg" idx="2"/>
          </p:nvPr>
        </p:nvSpPr>
        <p:spPr>
          <a:xfrm>
            <a:off x="2292350" y="514350"/>
            <a:ext cx="45593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02" name="Google Shape;1702;p28: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Áo mưa, mái nhà,… để che mưa</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7"/>
        <p:cNvGrpSpPr/>
        <p:nvPr/>
      </p:nvGrpSpPr>
      <p:grpSpPr>
        <a:xfrm>
          <a:off x="0" y="0"/>
          <a:ext cx="0" cy="0"/>
          <a:chOff x="0" y="0"/>
          <a:chExt cx="0" cy="0"/>
        </a:xfrm>
      </p:grpSpPr>
      <p:sp>
        <p:nvSpPr>
          <p:cNvPr id="1708" name="Google Shape;1708;p29: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9" name="Google Shape;1709;p29:notes"/>
          <p:cNvSpPr>
            <a:spLocks noGrp="1" noRot="1" noChangeAspect="1"/>
          </p:cNvSpPr>
          <p:nvPr>
            <p:ph type="sldImg" idx="2"/>
          </p:nvPr>
        </p:nvSpPr>
        <p:spPr>
          <a:xfrm>
            <a:off x="2292350" y="514350"/>
            <a:ext cx="4559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8"/>
        <p:cNvGrpSpPr/>
        <p:nvPr/>
      </p:nvGrpSpPr>
      <p:grpSpPr>
        <a:xfrm>
          <a:off x="0" y="0"/>
          <a:ext cx="0" cy="0"/>
          <a:chOff x="0" y="0"/>
          <a:chExt cx="0" cy="0"/>
        </a:xfrm>
      </p:grpSpPr>
      <p:sp>
        <p:nvSpPr>
          <p:cNvPr id="1479" name="Google Shape;1479;p3: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0" name="Google Shape;1480;p3:notes"/>
          <p:cNvSpPr>
            <a:spLocks noGrp="1" noRot="1" noChangeAspect="1"/>
          </p:cNvSpPr>
          <p:nvPr>
            <p:ph type="sldImg" idx="2"/>
          </p:nvPr>
        </p:nvSpPr>
        <p:spPr>
          <a:xfrm>
            <a:off x="2292350" y="514350"/>
            <a:ext cx="4559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5"/>
        <p:cNvGrpSpPr/>
        <p:nvPr/>
      </p:nvGrpSpPr>
      <p:grpSpPr>
        <a:xfrm>
          <a:off x="0" y="0"/>
          <a:ext cx="0" cy="0"/>
          <a:chOff x="0" y="0"/>
          <a:chExt cx="0" cy="0"/>
        </a:xfrm>
      </p:grpSpPr>
      <p:sp>
        <p:nvSpPr>
          <p:cNvPr id="1716" name="Google Shape;1716;p30: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7" name="Google Shape;1717;p30:notes"/>
          <p:cNvSpPr>
            <a:spLocks noGrp="1" noRot="1" noChangeAspect="1"/>
          </p:cNvSpPr>
          <p:nvPr>
            <p:ph type="sldImg" idx="2"/>
          </p:nvPr>
        </p:nvSpPr>
        <p:spPr>
          <a:xfrm>
            <a:off x="2292350" y="514350"/>
            <a:ext cx="4559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4"/>
        <p:cNvGrpSpPr/>
        <p:nvPr/>
      </p:nvGrpSpPr>
      <p:grpSpPr>
        <a:xfrm>
          <a:off x="0" y="0"/>
          <a:ext cx="0" cy="0"/>
          <a:chOff x="0" y="0"/>
          <a:chExt cx="0" cy="0"/>
        </a:xfrm>
      </p:grpSpPr>
      <p:sp>
        <p:nvSpPr>
          <p:cNvPr id="1725" name="Google Shape;1725;p31: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6" name="Google Shape;1726;p31:notes"/>
          <p:cNvSpPr>
            <a:spLocks noGrp="1" noRot="1" noChangeAspect="1"/>
          </p:cNvSpPr>
          <p:nvPr>
            <p:ph type="sldImg" idx="2"/>
          </p:nvPr>
        </p:nvSpPr>
        <p:spPr>
          <a:xfrm>
            <a:off x="2292350" y="514350"/>
            <a:ext cx="4559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2"/>
        <p:cNvGrpSpPr/>
        <p:nvPr/>
      </p:nvGrpSpPr>
      <p:grpSpPr>
        <a:xfrm>
          <a:off x="0" y="0"/>
          <a:ext cx="0" cy="0"/>
          <a:chOff x="0" y="0"/>
          <a:chExt cx="0" cy="0"/>
        </a:xfrm>
      </p:grpSpPr>
      <p:sp>
        <p:nvSpPr>
          <p:cNvPr id="1733" name="Google Shape;1733;p32: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4" name="Google Shape;1734;p32:notes"/>
          <p:cNvSpPr>
            <a:spLocks noGrp="1" noRot="1" noChangeAspect="1"/>
          </p:cNvSpPr>
          <p:nvPr>
            <p:ph type="sldImg" idx="2"/>
          </p:nvPr>
        </p:nvSpPr>
        <p:spPr>
          <a:xfrm>
            <a:off x="2292350" y="514350"/>
            <a:ext cx="4559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3"/>
        <p:cNvGrpSpPr/>
        <p:nvPr/>
      </p:nvGrpSpPr>
      <p:grpSpPr>
        <a:xfrm>
          <a:off x="0" y="0"/>
          <a:ext cx="0" cy="0"/>
          <a:chOff x="0" y="0"/>
          <a:chExt cx="0" cy="0"/>
        </a:xfrm>
      </p:grpSpPr>
      <p:sp>
        <p:nvSpPr>
          <p:cNvPr id="1744" name="Google Shape;1744;p33:notes"/>
          <p:cNvSpPr>
            <a:spLocks noGrp="1" noRot="1" noChangeAspect="1"/>
          </p:cNvSpPr>
          <p:nvPr>
            <p:ph type="sldImg" idx="2"/>
          </p:nvPr>
        </p:nvSpPr>
        <p:spPr>
          <a:xfrm>
            <a:off x="2292350" y="514350"/>
            <a:ext cx="45593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5" name="Google Shape;1745;p33: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CHỐT LẠI KIẾN THỨC</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1"/>
        <p:cNvGrpSpPr/>
        <p:nvPr/>
      </p:nvGrpSpPr>
      <p:grpSpPr>
        <a:xfrm>
          <a:off x="0" y="0"/>
          <a:ext cx="0" cy="0"/>
          <a:chOff x="0" y="0"/>
          <a:chExt cx="0" cy="0"/>
        </a:xfrm>
      </p:grpSpPr>
      <p:sp>
        <p:nvSpPr>
          <p:cNvPr id="1762" name="Google Shape;1762;p34:notes"/>
          <p:cNvSpPr>
            <a:spLocks noGrp="1" noRot="1" noChangeAspect="1"/>
          </p:cNvSpPr>
          <p:nvPr>
            <p:ph type="sldImg" idx="2"/>
          </p:nvPr>
        </p:nvSpPr>
        <p:spPr>
          <a:xfrm>
            <a:off x="2292350" y="514350"/>
            <a:ext cx="45593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63" name="Google Shape;1763;p34: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9"/>
        <p:cNvGrpSpPr/>
        <p:nvPr/>
      </p:nvGrpSpPr>
      <p:grpSpPr>
        <a:xfrm>
          <a:off x="0" y="0"/>
          <a:ext cx="0" cy="0"/>
          <a:chOff x="0" y="0"/>
          <a:chExt cx="0" cy="0"/>
        </a:xfrm>
      </p:grpSpPr>
      <p:sp>
        <p:nvSpPr>
          <p:cNvPr id="1490" name="Google Shape;1490;p4: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1" name="Google Shape;1491;p4:notes"/>
          <p:cNvSpPr>
            <a:spLocks noGrp="1" noRot="1" noChangeAspect="1"/>
          </p:cNvSpPr>
          <p:nvPr>
            <p:ph type="sldImg" idx="2"/>
          </p:nvPr>
        </p:nvSpPr>
        <p:spPr>
          <a:xfrm>
            <a:off x="2292350" y="514350"/>
            <a:ext cx="4559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7"/>
        <p:cNvGrpSpPr/>
        <p:nvPr/>
      </p:nvGrpSpPr>
      <p:grpSpPr>
        <a:xfrm>
          <a:off x="0" y="0"/>
          <a:ext cx="0" cy="0"/>
          <a:chOff x="0" y="0"/>
          <a:chExt cx="0" cy="0"/>
        </a:xfrm>
      </p:grpSpPr>
      <p:sp>
        <p:nvSpPr>
          <p:cNvPr id="1508" name="Google Shape;1508;p5: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9" name="Google Shape;1509;p5:notes"/>
          <p:cNvSpPr>
            <a:spLocks noGrp="1" noRot="1" noChangeAspect="1"/>
          </p:cNvSpPr>
          <p:nvPr>
            <p:ph type="sldImg" idx="2"/>
          </p:nvPr>
        </p:nvSpPr>
        <p:spPr>
          <a:xfrm>
            <a:off x="2292350" y="514350"/>
            <a:ext cx="4559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3"/>
        <p:cNvGrpSpPr/>
        <p:nvPr/>
      </p:nvGrpSpPr>
      <p:grpSpPr>
        <a:xfrm>
          <a:off x="0" y="0"/>
          <a:ext cx="0" cy="0"/>
          <a:chOff x="0" y="0"/>
          <a:chExt cx="0" cy="0"/>
        </a:xfrm>
      </p:grpSpPr>
      <p:sp>
        <p:nvSpPr>
          <p:cNvPr id="1514" name="Google Shape;1514;p6:notes"/>
          <p:cNvSpPr>
            <a:spLocks noGrp="1" noRot="1" noChangeAspect="1"/>
          </p:cNvSpPr>
          <p:nvPr>
            <p:ph type="sldImg" idx="2"/>
          </p:nvPr>
        </p:nvSpPr>
        <p:spPr>
          <a:xfrm>
            <a:off x="2292350" y="514350"/>
            <a:ext cx="45593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5" name="Google Shape;1515;p6: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TỪ VIDEO, GV DẪN DẮT VÀO BÀI</a:t>
            </a:r>
            <a:endParaRPr/>
          </a:p>
          <a:p>
            <a:pPr marL="457200" lvl="0" indent="-298450" algn="l" rtl="0">
              <a:lnSpc>
                <a:spcPct val="100000"/>
              </a:lnSpc>
              <a:spcBef>
                <a:spcPts val="0"/>
              </a:spcBef>
              <a:spcAft>
                <a:spcPts val="0"/>
              </a:spcAft>
              <a:buSzPts val="1100"/>
              <a:buChar char="●"/>
            </a:pPr>
            <a:r>
              <a:rPr lang="en-US"/>
              <a:t>VIDEO NHẮC ĐẾN TÀI NGUYÊN NÀO? TÀI NGUYÊN NƯỚC…</a:t>
            </a: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8"/>
        <p:cNvGrpSpPr/>
        <p:nvPr/>
      </p:nvGrpSpPr>
      <p:grpSpPr>
        <a:xfrm>
          <a:off x="0" y="0"/>
          <a:ext cx="0" cy="0"/>
          <a:chOff x="0" y="0"/>
          <a:chExt cx="0" cy="0"/>
        </a:xfrm>
      </p:grpSpPr>
      <p:sp>
        <p:nvSpPr>
          <p:cNvPr id="1519" name="Google Shape;1519;p7:notes"/>
          <p:cNvSpPr>
            <a:spLocks noGrp="1" noRot="1" noChangeAspect="1"/>
          </p:cNvSpPr>
          <p:nvPr>
            <p:ph type="sldImg" idx="2"/>
          </p:nvPr>
        </p:nvSpPr>
        <p:spPr>
          <a:xfrm>
            <a:off x="2292350" y="514350"/>
            <a:ext cx="45593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20" name="Google Shape;1520;p7: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US" sz="1100">
                <a:latin typeface="Arial"/>
                <a:ea typeface="Arial"/>
                <a:cs typeface="Arial"/>
                <a:sym typeface="Arial"/>
              </a:rPr>
              <a:t>Kho ppt Phan Linh_0916.604.268</a:t>
            </a: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8"/>
        <p:cNvGrpSpPr/>
        <p:nvPr/>
      </p:nvGrpSpPr>
      <p:grpSpPr>
        <a:xfrm>
          <a:off x="0" y="0"/>
          <a:ext cx="0" cy="0"/>
          <a:chOff x="0" y="0"/>
          <a:chExt cx="0" cy="0"/>
        </a:xfrm>
      </p:grpSpPr>
      <p:sp>
        <p:nvSpPr>
          <p:cNvPr id="1529" name="Google Shape;1529;p8: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0" name="Google Shape;1530;p8:notes"/>
          <p:cNvSpPr>
            <a:spLocks noGrp="1" noRot="1" noChangeAspect="1"/>
          </p:cNvSpPr>
          <p:nvPr>
            <p:ph type="sldImg" idx="2"/>
          </p:nvPr>
        </p:nvSpPr>
        <p:spPr>
          <a:xfrm>
            <a:off x="2292350" y="514350"/>
            <a:ext cx="4559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6"/>
        <p:cNvGrpSpPr/>
        <p:nvPr/>
      </p:nvGrpSpPr>
      <p:grpSpPr>
        <a:xfrm>
          <a:off x="0" y="0"/>
          <a:ext cx="0" cy="0"/>
          <a:chOff x="0" y="0"/>
          <a:chExt cx="0" cy="0"/>
        </a:xfrm>
      </p:grpSpPr>
      <p:sp>
        <p:nvSpPr>
          <p:cNvPr id="1537" name="Google Shape;1537;p9:notes"/>
          <p:cNvSpPr>
            <a:spLocks noGrp="1" noRot="1" noChangeAspect="1"/>
          </p:cNvSpPr>
          <p:nvPr>
            <p:ph type="sldImg" idx="2"/>
          </p:nvPr>
        </p:nvSpPr>
        <p:spPr>
          <a:xfrm>
            <a:off x="2292350" y="514350"/>
            <a:ext cx="45593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38" name="Google Shape;1538;p9: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Giới thiệu bài học trong 4 trang, trang mở đầu là trang 5</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1"/>
        <p:cNvGrpSpPr/>
        <p:nvPr/>
      </p:nvGrpSpPr>
      <p:grpSpPr>
        <a:xfrm>
          <a:off x="0" y="0"/>
          <a:ext cx="0" cy="0"/>
          <a:chOff x="0" y="0"/>
          <a:chExt cx="0" cy="0"/>
        </a:xfrm>
      </p:grpSpPr>
      <p:grpSp>
        <p:nvGrpSpPr>
          <p:cNvPr id="12" name="Google Shape;12;p2"/>
          <p:cNvGrpSpPr/>
          <p:nvPr/>
        </p:nvGrpSpPr>
        <p:grpSpPr>
          <a:xfrm>
            <a:off x="0" y="0"/>
            <a:ext cx="12161838" cy="3235569"/>
            <a:chOff x="0" y="0"/>
            <a:chExt cx="12161838" cy="3235569"/>
          </a:xfrm>
        </p:grpSpPr>
        <p:sp>
          <p:nvSpPr>
            <p:cNvPr id="13" name="Google Shape;13;p2"/>
            <p:cNvSpPr/>
            <p:nvPr/>
          </p:nvSpPr>
          <p:spPr>
            <a:xfrm>
              <a:off x="0" y="0"/>
              <a:ext cx="12161838" cy="3235569"/>
            </a:xfrm>
            <a:prstGeom prst="rect">
              <a:avLst/>
            </a:prstGeom>
            <a:solidFill>
              <a:srgbClr val="42D17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9600" b="1" i="0" u="none" strike="noStrike" cap="none">
                  <a:solidFill>
                    <a:srgbClr val="FFFFFF"/>
                  </a:solidFill>
                  <a:latin typeface="Arial"/>
                  <a:ea typeface="Arial"/>
                  <a:cs typeface="Arial"/>
                  <a:sym typeface="Arial"/>
                </a:rPr>
                <a:t>KHOA HỌC </a:t>
              </a:r>
              <a:r>
                <a:rPr lang="en-US" sz="13800" b="1" i="0" u="none" strike="noStrike" cap="none">
                  <a:solidFill>
                    <a:srgbClr val="FFFF00"/>
                  </a:solidFill>
                  <a:latin typeface="Arial"/>
                  <a:ea typeface="Arial"/>
                  <a:cs typeface="Arial"/>
                  <a:sym typeface="Arial"/>
                </a:rPr>
                <a:t>4</a:t>
              </a:r>
              <a:endParaRPr sz="9600" b="1" i="0" u="none" strike="noStrike" cap="none">
                <a:solidFill>
                  <a:srgbClr val="FFFF00"/>
                </a:solidFill>
                <a:latin typeface="Arial"/>
                <a:ea typeface="Arial"/>
                <a:cs typeface="Arial"/>
                <a:sym typeface="Arial"/>
              </a:endParaRPr>
            </a:p>
          </p:txBody>
        </p:sp>
        <p:pic>
          <p:nvPicPr>
            <p:cNvPr id="14" name="Google Shape;14;p2"/>
            <p:cNvPicPr preferRelativeResize="0"/>
            <p:nvPr/>
          </p:nvPicPr>
          <p:blipFill rotWithShape="1">
            <a:blip r:embed="rId2">
              <a:alphaModFix/>
            </a:blip>
            <a:srcRect l="9347" t="9970" b="7776"/>
            <a:stretch/>
          </p:blipFill>
          <p:spPr>
            <a:xfrm>
              <a:off x="112541" y="0"/>
              <a:ext cx="2046590" cy="1856935"/>
            </a:xfrm>
            <a:prstGeom prst="rect">
              <a:avLst/>
            </a:prstGeom>
            <a:noFill/>
            <a:ln>
              <a:noFill/>
            </a:ln>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CUSTOM_16">
    <p:spTree>
      <p:nvGrpSpPr>
        <p:cNvPr id="1" name="Shape 1041"/>
        <p:cNvGrpSpPr/>
        <p:nvPr/>
      </p:nvGrpSpPr>
      <p:grpSpPr>
        <a:xfrm>
          <a:off x="0" y="0"/>
          <a:ext cx="0" cy="0"/>
          <a:chOff x="0" y="0"/>
          <a:chExt cx="0" cy="0"/>
        </a:xfrm>
      </p:grpSpPr>
      <p:sp>
        <p:nvSpPr>
          <p:cNvPr id="1042" name="Google Shape;1042;p13"/>
          <p:cNvSpPr/>
          <p:nvPr/>
        </p:nvSpPr>
        <p:spPr>
          <a:xfrm rot="10800000">
            <a:off x="-35" y="7"/>
            <a:ext cx="2711106" cy="1967492"/>
          </a:xfrm>
          <a:custGeom>
            <a:avLst/>
            <a:gdLst/>
            <a:ahLst/>
            <a:cxnLst/>
            <a:rect l="l" t="t" r="r" b="b"/>
            <a:pathLst>
              <a:path w="26333" h="19063" extrusionOk="0">
                <a:moveTo>
                  <a:pt x="25412" y="1"/>
                </a:moveTo>
                <a:cubicBezTo>
                  <a:pt x="22359" y="1"/>
                  <a:pt x="24734" y="5340"/>
                  <a:pt x="22109" y="5340"/>
                </a:cubicBezTo>
                <a:cubicBezTo>
                  <a:pt x="21690" y="5340"/>
                  <a:pt x="21144" y="5204"/>
                  <a:pt x="20427" y="4888"/>
                </a:cubicBezTo>
                <a:cubicBezTo>
                  <a:pt x="20150" y="4767"/>
                  <a:pt x="19905" y="4714"/>
                  <a:pt x="19685" y="4714"/>
                </a:cubicBezTo>
                <a:cubicBezTo>
                  <a:pt x="17927" y="4714"/>
                  <a:pt x="17797" y="8159"/>
                  <a:pt x="15642" y="8159"/>
                </a:cubicBezTo>
                <a:cubicBezTo>
                  <a:pt x="15202" y="8159"/>
                  <a:pt x="14676" y="8015"/>
                  <a:pt x="14035" y="7667"/>
                </a:cubicBezTo>
                <a:cubicBezTo>
                  <a:pt x="13530" y="7403"/>
                  <a:pt x="13035" y="7288"/>
                  <a:pt x="12567" y="7288"/>
                </a:cubicBezTo>
                <a:cubicBezTo>
                  <a:pt x="11003" y="7288"/>
                  <a:pt x="9742" y="8571"/>
                  <a:pt x="9449" y="9855"/>
                </a:cubicBezTo>
                <a:cubicBezTo>
                  <a:pt x="8824" y="12425"/>
                  <a:pt x="7573" y="14510"/>
                  <a:pt x="6287" y="14649"/>
                </a:cubicBezTo>
                <a:cubicBezTo>
                  <a:pt x="2813" y="15032"/>
                  <a:pt x="0" y="15830"/>
                  <a:pt x="0" y="19062"/>
                </a:cubicBezTo>
                <a:lnTo>
                  <a:pt x="26333" y="19062"/>
                </a:lnTo>
                <a:lnTo>
                  <a:pt x="26333" y="128"/>
                </a:lnTo>
                <a:cubicBezTo>
                  <a:pt x="25981" y="41"/>
                  <a:pt x="25676" y="1"/>
                  <a:pt x="25412" y="1"/>
                </a:cubicBezTo>
                <a:close/>
              </a:path>
            </a:pathLst>
          </a:custGeom>
          <a:solidFill>
            <a:schemeClr val="lt2"/>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43" name="Google Shape;1043;p13"/>
          <p:cNvSpPr/>
          <p:nvPr/>
        </p:nvSpPr>
        <p:spPr>
          <a:xfrm flipH="1">
            <a:off x="18260" y="1"/>
            <a:ext cx="1860697" cy="724500"/>
          </a:xfrm>
          <a:custGeom>
            <a:avLst/>
            <a:gdLst/>
            <a:ahLst/>
            <a:cxnLst/>
            <a:rect l="l" t="t" r="r" b="b"/>
            <a:pathLst>
              <a:path w="25360" h="9850" extrusionOk="0">
                <a:moveTo>
                  <a:pt x="0" y="0"/>
                </a:moveTo>
                <a:cubicBezTo>
                  <a:pt x="710" y="2250"/>
                  <a:pt x="1522" y="3945"/>
                  <a:pt x="3789" y="3945"/>
                </a:cubicBezTo>
                <a:cubicBezTo>
                  <a:pt x="4182" y="3945"/>
                  <a:pt x="4620" y="3894"/>
                  <a:pt x="5108" y="3786"/>
                </a:cubicBezTo>
                <a:cubicBezTo>
                  <a:pt x="5297" y="3744"/>
                  <a:pt x="5474" y="3725"/>
                  <a:pt x="5643" y="3725"/>
                </a:cubicBezTo>
                <a:cubicBezTo>
                  <a:pt x="8212" y="3725"/>
                  <a:pt x="8708" y="8194"/>
                  <a:pt x="12434" y="8194"/>
                </a:cubicBezTo>
                <a:cubicBezTo>
                  <a:pt x="13207" y="8194"/>
                  <a:pt x="14118" y="8001"/>
                  <a:pt x="15216" y="7537"/>
                </a:cubicBezTo>
                <a:cubicBezTo>
                  <a:pt x="16209" y="7117"/>
                  <a:pt x="16981" y="6948"/>
                  <a:pt x="17615" y="6948"/>
                </a:cubicBezTo>
                <a:cubicBezTo>
                  <a:pt x="20241" y="6948"/>
                  <a:pt x="20510" y="9850"/>
                  <a:pt x="24406" y="9850"/>
                </a:cubicBezTo>
                <a:cubicBezTo>
                  <a:pt x="24702" y="9850"/>
                  <a:pt x="25019" y="9833"/>
                  <a:pt x="25360" y="9797"/>
                </a:cubicBezTo>
                <a:lnTo>
                  <a:pt x="25360" y="0"/>
                </a:lnTo>
                <a:close/>
              </a:path>
            </a:pathLst>
          </a:custGeom>
          <a:solidFill>
            <a:schemeClr val="accent1"/>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44" name="Google Shape;1044;p13"/>
          <p:cNvSpPr/>
          <p:nvPr/>
        </p:nvSpPr>
        <p:spPr>
          <a:xfrm>
            <a:off x="7854523" y="3724997"/>
            <a:ext cx="4317121" cy="3133004"/>
          </a:xfrm>
          <a:custGeom>
            <a:avLst/>
            <a:gdLst/>
            <a:ahLst/>
            <a:cxnLst/>
            <a:rect l="l" t="t" r="r" b="b"/>
            <a:pathLst>
              <a:path w="26333" h="19063" extrusionOk="0">
                <a:moveTo>
                  <a:pt x="25412" y="1"/>
                </a:moveTo>
                <a:cubicBezTo>
                  <a:pt x="22359" y="1"/>
                  <a:pt x="24734" y="5340"/>
                  <a:pt x="22109" y="5340"/>
                </a:cubicBezTo>
                <a:cubicBezTo>
                  <a:pt x="21690" y="5340"/>
                  <a:pt x="21144" y="5204"/>
                  <a:pt x="20427" y="4888"/>
                </a:cubicBezTo>
                <a:cubicBezTo>
                  <a:pt x="20150" y="4767"/>
                  <a:pt x="19905" y="4714"/>
                  <a:pt x="19685" y="4714"/>
                </a:cubicBezTo>
                <a:cubicBezTo>
                  <a:pt x="17927" y="4714"/>
                  <a:pt x="17797" y="8159"/>
                  <a:pt x="15642" y="8159"/>
                </a:cubicBezTo>
                <a:cubicBezTo>
                  <a:pt x="15202" y="8159"/>
                  <a:pt x="14676" y="8015"/>
                  <a:pt x="14035" y="7667"/>
                </a:cubicBezTo>
                <a:cubicBezTo>
                  <a:pt x="13530" y="7403"/>
                  <a:pt x="13035" y="7288"/>
                  <a:pt x="12567" y="7288"/>
                </a:cubicBezTo>
                <a:cubicBezTo>
                  <a:pt x="11003" y="7288"/>
                  <a:pt x="9742" y="8571"/>
                  <a:pt x="9449" y="9855"/>
                </a:cubicBezTo>
                <a:cubicBezTo>
                  <a:pt x="8824" y="12425"/>
                  <a:pt x="7573" y="14510"/>
                  <a:pt x="6287" y="14649"/>
                </a:cubicBezTo>
                <a:cubicBezTo>
                  <a:pt x="2813" y="15032"/>
                  <a:pt x="0" y="15830"/>
                  <a:pt x="0" y="19062"/>
                </a:cubicBezTo>
                <a:lnTo>
                  <a:pt x="26333" y="19062"/>
                </a:lnTo>
                <a:lnTo>
                  <a:pt x="26333" y="128"/>
                </a:lnTo>
                <a:cubicBezTo>
                  <a:pt x="25981" y="41"/>
                  <a:pt x="25676" y="1"/>
                  <a:pt x="25412" y="1"/>
                </a:cubicBezTo>
                <a:close/>
              </a:path>
            </a:pathLst>
          </a:custGeom>
          <a:solidFill>
            <a:schemeClr val="lt2"/>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45" name="Google Shape;1045;p13"/>
          <p:cNvSpPr/>
          <p:nvPr/>
        </p:nvSpPr>
        <p:spPr>
          <a:xfrm>
            <a:off x="10036077" y="5337333"/>
            <a:ext cx="2135581" cy="1520656"/>
          </a:xfrm>
          <a:custGeom>
            <a:avLst/>
            <a:gdLst/>
            <a:ahLst/>
            <a:cxnLst/>
            <a:rect l="l" t="t" r="r" b="b"/>
            <a:pathLst>
              <a:path w="19872" h="14115" extrusionOk="0">
                <a:moveTo>
                  <a:pt x="17580" y="1"/>
                </a:moveTo>
                <a:cubicBezTo>
                  <a:pt x="15754" y="1"/>
                  <a:pt x="14606" y="2651"/>
                  <a:pt x="16189" y="6230"/>
                </a:cubicBezTo>
                <a:cubicBezTo>
                  <a:pt x="16973" y="7970"/>
                  <a:pt x="15814" y="9152"/>
                  <a:pt x="14477" y="9152"/>
                </a:cubicBezTo>
                <a:cubicBezTo>
                  <a:pt x="13625" y="9152"/>
                  <a:pt x="12700" y="8672"/>
                  <a:pt x="12159" y="7550"/>
                </a:cubicBezTo>
                <a:cubicBezTo>
                  <a:pt x="11482" y="6181"/>
                  <a:pt x="10157" y="5415"/>
                  <a:pt x="8843" y="5415"/>
                </a:cubicBezTo>
                <a:cubicBezTo>
                  <a:pt x="7388" y="5415"/>
                  <a:pt x="5948" y="6354"/>
                  <a:pt x="5420" y="8454"/>
                </a:cubicBezTo>
                <a:cubicBezTo>
                  <a:pt x="4619" y="11650"/>
                  <a:pt x="2571" y="14115"/>
                  <a:pt x="0" y="14115"/>
                </a:cubicBezTo>
                <a:lnTo>
                  <a:pt x="19871" y="14115"/>
                </a:lnTo>
                <a:lnTo>
                  <a:pt x="19593" y="983"/>
                </a:lnTo>
                <a:cubicBezTo>
                  <a:pt x="18898" y="306"/>
                  <a:pt x="18200" y="1"/>
                  <a:pt x="17580" y="1"/>
                </a:cubicBezTo>
                <a:close/>
              </a:path>
            </a:pathLst>
          </a:custGeom>
          <a:solidFill>
            <a:schemeClr val="accent1"/>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46" name="Google Shape;1046;p13"/>
          <p:cNvSpPr/>
          <p:nvPr/>
        </p:nvSpPr>
        <p:spPr>
          <a:xfrm rot="-5400000">
            <a:off x="9629501" y="439881"/>
            <a:ext cx="2964307" cy="2100372"/>
          </a:xfrm>
          <a:custGeom>
            <a:avLst/>
            <a:gdLst/>
            <a:ahLst/>
            <a:cxnLst/>
            <a:rect l="l" t="t" r="r" b="b"/>
            <a:pathLst>
              <a:path w="19872" h="14115" extrusionOk="0">
                <a:moveTo>
                  <a:pt x="17580" y="1"/>
                </a:moveTo>
                <a:cubicBezTo>
                  <a:pt x="15754" y="1"/>
                  <a:pt x="14606" y="2651"/>
                  <a:pt x="16189" y="6230"/>
                </a:cubicBezTo>
                <a:cubicBezTo>
                  <a:pt x="16973" y="7970"/>
                  <a:pt x="15814" y="9152"/>
                  <a:pt x="14477" y="9152"/>
                </a:cubicBezTo>
                <a:cubicBezTo>
                  <a:pt x="13625" y="9152"/>
                  <a:pt x="12700" y="8672"/>
                  <a:pt x="12159" y="7550"/>
                </a:cubicBezTo>
                <a:cubicBezTo>
                  <a:pt x="11482" y="6181"/>
                  <a:pt x="10157" y="5415"/>
                  <a:pt x="8843" y="5415"/>
                </a:cubicBezTo>
                <a:cubicBezTo>
                  <a:pt x="7388" y="5415"/>
                  <a:pt x="5948" y="6354"/>
                  <a:pt x="5420" y="8454"/>
                </a:cubicBezTo>
                <a:cubicBezTo>
                  <a:pt x="4619" y="11650"/>
                  <a:pt x="2571" y="14115"/>
                  <a:pt x="0" y="14115"/>
                </a:cubicBezTo>
                <a:lnTo>
                  <a:pt x="19871" y="14115"/>
                </a:lnTo>
                <a:lnTo>
                  <a:pt x="19593" y="983"/>
                </a:lnTo>
                <a:cubicBezTo>
                  <a:pt x="18898" y="306"/>
                  <a:pt x="18200" y="1"/>
                  <a:pt x="17580" y="1"/>
                </a:cubicBezTo>
                <a:close/>
              </a:path>
            </a:pathLst>
          </a:custGeom>
          <a:solidFill>
            <a:schemeClr val="lt2"/>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47" name="Google Shape;1047;p13"/>
          <p:cNvSpPr/>
          <p:nvPr/>
        </p:nvSpPr>
        <p:spPr>
          <a:xfrm rot="10800000" flipH="1">
            <a:off x="-17711" y="4168124"/>
            <a:ext cx="4024377" cy="2697801"/>
          </a:xfrm>
          <a:custGeom>
            <a:avLst/>
            <a:gdLst/>
            <a:ahLst/>
            <a:cxnLst/>
            <a:rect l="l" t="t" r="r" b="b"/>
            <a:pathLst>
              <a:path w="25325" h="16935" extrusionOk="0">
                <a:moveTo>
                  <a:pt x="1" y="0"/>
                </a:moveTo>
                <a:lnTo>
                  <a:pt x="1" y="16536"/>
                </a:lnTo>
                <a:cubicBezTo>
                  <a:pt x="809" y="16817"/>
                  <a:pt x="1503" y="16935"/>
                  <a:pt x="2110" y="16935"/>
                </a:cubicBezTo>
                <a:cubicBezTo>
                  <a:pt x="5299" y="16935"/>
                  <a:pt x="6085" y="13681"/>
                  <a:pt x="8364" y="13681"/>
                </a:cubicBezTo>
                <a:cubicBezTo>
                  <a:pt x="8710" y="13681"/>
                  <a:pt x="9091" y="13756"/>
                  <a:pt x="9519" y="13929"/>
                </a:cubicBezTo>
                <a:cubicBezTo>
                  <a:pt x="10552" y="14339"/>
                  <a:pt x="11392" y="14518"/>
                  <a:pt x="12083" y="14518"/>
                </a:cubicBezTo>
                <a:cubicBezTo>
                  <a:pt x="16729" y="14518"/>
                  <a:pt x="14586" y="6431"/>
                  <a:pt x="18874" y="6431"/>
                </a:cubicBezTo>
                <a:cubicBezTo>
                  <a:pt x="19024" y="6431"/>
                  <a:pt x="19183" y="6441"/>
                  <a:pt x="19349" y="6462"/>
                </a:cubicBezTo>
                <a:cubicBezTo>
                  <a:pt x="19633" y="6495"/>
                  <a:pt x="19899" y="6510"/>
                  <a:pt x="20148" y="6510"/>
                </a:cubicBezTo>
                <a:cubicBezTo>
                  <a:pt x="24889" y="6510"/>
                  <a:pt x="23476" y="824"/>
                  <a:pt x="25325" y="0"/>
                </a:cubicBezTo>
                <a:close/>
              </a:path>
            </a:pathLst>
          </a:custGeom>
          <a:solidFill>
            <a:schemeClr val="accent1"/>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48" name="Google Shape;1048;p13"/>
          <p:cNvSpPr/>
          <p:nvPr/>
        </p:nvSpPr>
        <p:spPr>
          <a:xfrm rot="10800000">
            <a:off x="-17700" y="5509416"/>
            <a:ext cx="3483855" cy="1356509"/>
          </a:xfrm>
          <a:custGeom>
            <a:avLst/>
            <a:gdLst/>
            <a:ahLst/>
            <a:cxnLst/>
            <a:rect l="l" t="t" r="r" b="b"/>
            <a:pathLst>
              <a:path w="25360" h="9850" extrusionOk="0">
                <a:moveTo>
                  <a:pt x="0" y="0"/>
                </a:moveTo>
                <a:cubicBezTo>
                  <a:pt x="710" y="2250"/>
                  <a:pt x="1522" y="3945"/>
                  <a:pt x="3789" y="3945"/>
                </a:cubicBezTo>
                <a:cubicBezTo>
                  <a:pt x="4182" y="3945"/>
                  <a:pt x="4620" y="3894"/>
                  <a:pt x="5108" y="3786"/>
                </a:cubicBezTo>
                <a:cubicBezTo>
                  <a:pt x="5297" y="3744"/>
                  <a:pt x="5474" y="3725"/>
                  <a:pt x="5643" y="3725"/>
                </a:cubicBezTo>
                <a:cubicBezTo>
                  <a:pt x="8212" y="3725"/>
                  <a:pt x="8708" y="8194"/>
                  <a:pt x="12434" y="8194"/>
                </a:cubicBezTo>
                <a:cubicBezTo>
                  <a:pt x="13207" y="8194"/>
                  <a:pt x="14118" y="8001"/>
                  <a:pt x="15216" y="7537"/>
                </a:cubicBezTo>
                <a:cubicBezTo>
                  <a:pt x="16209" y="7117"/>
                  <a:pt x="16981" y="6948"/>
                  <a:pt x="17615" y="6948"/>
                </a:cubicBezTo>
                <a:cubicBezTo>
                  <a:pt x="20241" y="6948"/>
                  <a:pt x="20510" y="9850"/>
                  <a:pt x="24406" y="9850"/>
                </a:cubicBezTo>
                <a:cubicBezTo>
                  <a:pt x="24702" y="9850"/>
                  <a:pt x="25019" y="9833"/>
                  <a:pt x="25360" y="9797"/>
                </a:cubicBezTo>
                <a:lnTo>
                  <a:pt x="25360" y="0"/>
                </a:lnTo>
                <a:close/>
              </a:path>
            </a:pathLst>
          </a:custGeom>
          <a:solidFill>
            <a:schemeClr val="lt1"/>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nvGrpSpPr>
          <p:cNvPr id="1049" name="Google Shape;1049;p13"/>
          <p:cNvGrpSpPr/>
          <p:nvPr/>
        </p:nvGrpSpPr>
        <p:grpSpPr>
          <a:xfrm rot="10800000">
            <a:off x="7036670" y="1"/>
            <a:ext cx="5107463" cy="3411513"/>
            <a:chOff x="235225" y="2771600"/>
            <a:chExt cx="3133750" cy="2088000"/>
          </a:xfrm>
        </p:grpSpPr>
        <p:sp>
          <p:nvSpPr>
            <p:cNvPr id="1050" name="Google Shape;1050;p13"/>
            <p:cNvSpPr/>
            <p:nvPr/>
          </p:nvSpPr>
          <p:spPr>
            <a:xfrm>
              <a:off x="2616250" y="4833875"/>
              <a:ext cx="390300" cy="25725"/>
            </a:xfrm>
            <a:custGeom>
              <a:avLst/>
              <a:gdLst/>
              <a:ahLst/>
              <a:cxnLst/>
              <a:rect l="l" t="t" r="r" b="b"/>
              <a:pathLst>
                <a:path w="15612" h="1029" extrusionOk="0">
                  <a:moveTo>
                    <a:pt x="7918" y="0"/>
                  </a:moveTo>
                  <a:cubicBezTo>
                    <a:pt x="6022" y="0"/>
                    <a:pt x="4126" y="195"/>
                    <a:pt x="2230" y="583"/>
                  </a:cubicBezTo>
                  <a:cubicBezTo>
                    <a:pt x="1445" y="699"/>
                    <a:pt x="776" y="922"/>
                    <a:pt x="0" y="1029"/>
                  </a:cubicBezTo>
                  <a:lnTo>
                    <a:pt x="15612" y="1029"/>
                  </a:lnTo>
                  <a:cubicBezTo>
                    <a:pt x="14943" y="806"/>
                    <a:pt x="14274" y="699"/>
                    <a:pt x="13605" y="583"/>
                  </a:cubicBezTo>
                  <a:cubicBezTo>
                    <a:pt x="11709" y="195"/>
                    <a:pt x="9813" y="0"/>
                    <a:pt x="791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51" name="Google Shape;1051;p13"/>
            <p:cNvSpPr/>
            <p:nvPr/>
          </p:nvSpPr>
          <p:spPr>
            <a:xfrm>
              <a:off x="235225" y="3025200"/>
              <a:ext cx="1299375" cy="1834400"/>
            </a:xfrm>
            <a:custGeom>
              <a:avLst/>
              <a:gdLst/>
              <a:ahLst/>
              <a:cxnLst/>
              <a:rect l="l" t="t" r="r" b="b"/>
              <a:pathLst>
                <a:path w="51975" h="73376" extrusionOk="0">
                  <a:moveTo>
                    <a:pt x="116" y="0"/>
                  </a:moveTo>
                  <a:lnTo>
                    <a:pt x="116" y="73376"/>
                  </a:lnTo>
                  <a:lnTo>
                    <a:pt x="51974" y="73376"/>
                  </a:lnTo>
                  <a:cubicBezTo>
                    <a:pt x="50297" y="72930"/>
                    <a:pt x="48629" y="72376"/>
                    <a:pt x="47067" y="71814"/>
                  </a:cubicBezTo>
                  <a:cubicBezTo>
                    <a:pt x="43945" y="70922"/>
                    <a:pt x="40823" y="69584"/>
                    <a:pt x="38592" y="67247"/>
                  </a:cubicBezTo>
                  <a:cubicBezTo>
                    <a:pt x="36469" y="64901"/>
                    <a:pt x="34462" y="62340"/>
                    <a:pt x="31679" y="60779"/>
                  </a:cubicBezTo>
                  <a:cubicBezTo>
                    <a:pt x="28110" y="58879"/>
                    <a:pt x="24203" y="58772"/>
                    <a:pt x="20411" y="57987"/>
                  </a:cubicBezTo>
                  <a:cubicBezTo>
                    <a:pt x="16843" y="57318"/>
                    <a:pt x="13498" y="56203"/>
                    <a:pt x="10598" y="53972"/>
                  </a:cubicBezTo>
                  <a:cubicBezTo>
                    <a:pt x="4246" y="49066"/>
                    <a:pt x="1231" y="41706"/>
                    <a:pt x="562" y="33900"/>
                  </a:cubicBezTo>
                  <a:cubicBezTo>
                    <a:pt x="0" y="26094"/>
                    <a:pt x="2462" y="18511"/>
                    <a:pt x="2239" y="10705"/>
                  </a:cubicBezTo>
                  <a:cubicBezTo>
                    <a:pt x="2239" y="7137"/>
                    <a:pt x="1677" y="3461"/>
                    <a:pt x="232" y="223"/>
                  </a:cubicBezTo>
                  <a:cubicBezTo>
                    <a:pt x="232" y="223"/>
                    <a:pt x="116" y="116"/>
                    <a:pt x="11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52" name="Google Shape;1052;p13"/>
            <p:cNvSpPr/>
            <p:nvPr/>
          </p:nvSpPr>
          <p:spPr>
            <a:xfrm>
              <a:off x="238125" y="2771600"/>
              <a:ext cx="3130850" cy="2088000"/>
            </a:xfrm>
            <a:custGeom>
              <a:avLst/>
              <a:gdLst/>
              <a:ahLst/>
              <a:cxnLst/>
              <a:rect l="l" t="t" r="r" b="b"/>
              <a:pathLst>
                <a:path w="125234" h="83520" extrusionOk="0">
                  <a:moveTo>
                    <a:pt x="0" y="1"/>
                  </a:moveTo>
                  <a:lnTo>
                    <a:pt x="0" y="6915"/>
                  </a:lnTo>
                  <a:cubicBezTo>
                    <a:pt x="1900" y="9591"/>
                    <a:pt x="3122" y="12713"/>
                    <a:pt x="3684" y="15943"/>
                  </a:cubicBezTo>
                  <a:cubicBezTo>
                    <a:pt x="4684" y="22527"/>
                    <a:pt x="3345" y="28878"/>
                    <a:pt x="2569" y="35346"/>
                  </a:cubicBezTo>
                  <a:cubicBezTo>
                    <a:pt x="1784" y="42483"/>
                    <a:pt x="2453" y="50066"/>
                    <a:pt x="5799" y="56534"/>
                  </a:cubicBezTo>
                  <a:cubicBezTo>
                    <a:pt x="7583" y="59879"/>
                    <a:pt x="9929" y="62894"/>
                    <a:pt x="13275" y="64785"/>
                  </a:cubicBezTo>
                  <a:cubicBezTo>
                    <a:pt x="16174" y="66463"/>
                    <a:pt x="19519" y="67239"/>
                    <a:pt x="22865" y="67801"/>
                  </a:cubicBezTo>
                  <a:cubicBezTo>
                    <a:pt x="26433" y="68247"/>
                    <a:pt x="29886" y="68800"/>
                    <a:pt x="32901" y="70807"/>
                  </a:cubicBezTo>
                  <a:cubicBezTo>
                    <a:pt x="35907" y="72814"/>
                    <a:pt x="38137" y="75830"/>
                    <a:pt x="41260" y="77721"/>
                  </a:cubicBezTo>
                  <a:cubicBezTo>
                    <a:pt x="44828" y="79844"/>
                    <a:pt x="49182" y="80736"/>
                    <a:pt x="53080" y="81851"/>
                  </a:cubicBezTo>
                  <a:cubicBezTo>
                    <a:pt x="55203" y="82405"/>
                    <a:pt x="57434" y="82967"/>
                    <a:pt x="59548" y="83520"/>
                  </a:cubicBezTo>
                  <a:lnTo>
                    <a:pt x="86311" y="83520"/>
                  </a:lnTo>
                  <a:cubicBezTo>
                    <a:pt x="89880" y="82851"/>
                    <a:pt x="93341" y="81958"/>
                    <a:pt x="96909" y="81289"/>
                  </a:cubicBezTo>
                  <a:cubicBezTo>
                    <a:pt x="98997" y="80874"/>
                    <a:pt x="101118" y="80647"/>
                    <a:pt x="103238" y="80647"/>
                  </a:cubicBezTo>
                  <a:cubicBezTo>
                    <a:pt x="105077" y="80647"/>
                    <a:pt x="106915" y="80818"/>
                    <a:pt x="108730" y="81182"/>
                  </a:cubicBezTo>
                  <a:cubicBezTo>
                    <a:pt x="111183" y="81735"/>
                    <a:pt x="113413" y="82520"/>
                    <a:pt x="115751" y="83520"/>
                  </a:cubicBezTo>
                  <a:lnTo>
                    <a:pt x="125234" y="83520"/>
                  </a:lnTo>
                  <a:cubicBezTo>
                    <a:pt x="124342" y="82744"/>
                    <a:pt x="123449" y="82074"/>
                    <a:pt x="122557" y="81405"/>
                  </a:cubicBezTo>
                  <a:cubicBezTo>
                    <a:pt x="115864" y="76771"/>
                    <a:pt x="107818" y="74901"/>
                    <a:pt x="99819" y="74901"/>
                  </a:cubicBezTo>
                  <a:cubicBezTo>
                    <a:pt x="95685" y="74901"/>
                    <a:pt x="91564" y="75400"/>
                    <a:pt x="87649" y="76276"/>
                  </a:cubicBezTo>
                  <a:cubicBezTo>
                    <a:pt x="83004" y="77261"/>
                    <a:pt x="78181" y="79000"/>
                    <a:pt x="73516" y="79000"/>
                  </a:cubicBezTo>
                  <a:cubicBezTo>
                    <a:pt x="70791" y="79000"/>
                    <a:pt x="68120" y="78406"/>
                    <a:pt x="65570" y="76722"/>
                  </a:cubicBezTo>
                  <a:cubicBezTo>
                    <a:pt x="62563" y="74599"/>
                    <a:pt x="60556" y="71253"/>
                    <a:pt x="57880" y="68693"/>
                  </a:cubicBezTo>
                  <a:cubicBezTo>
                    <a:pt x="54980" y="65901"/>
                    <a:pt x="51635" y="64232"/>
                    <a:pt x="47844" y="63447"/>
                  </a:cubicBezTo>
                  <a:cubicBezTo>
                    <a:pt x="44235" y="62797"/>
                    <a:pt x="40508" y="62755"/>
                    <a:pt x="36769" y="62755"/>
                  </a:cubicBezTo>
                  <a:cubicBezTo>
                    <a:pt x="36218" y="62755"/>
                    <a:pt x="35666" y="62756"/>
                    <a:pt x="35115" y="62756"/>
                  </a:cubicBezTo>
                  <a:cubicBezTo>
                    <a:pt x="29809" y="62756"/>
                    <a:pt x="24510" y="62672"/>
                    <a:pt x="19519" y="60887"/>
                  </a:cubicBezTo>
                  <a:cubicBezTo>
                    <a:pt x="9367" y="57203"/>
                    <a:pt x="5915" y="47505"/>
                    <a:pt x="7253" y="36131"/>
                  </a:cubicBezTo>
                  <a:cubicBezTo>
                    <a:pt x="8698" y="24311"/>
                    <a:pt x="11374" y="14498"/>
                    <a:pt x="3791" y="4568"/>
                  </a:cubicBezTo>
                  <a:cubicBezTo>
                    <a:pt x="2676" y="3123"/>
                    <a:pt x="1338" y="1562"/>
                    <a:pt x="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53" name="Google Shape;1053;p13"/>
            <p:cNvSpPr/>
            <p:nvPr/>
          </p:nvSpPr>
          <p:spPr>
            <a:xfrm>
              <a:off x="2395900" y="4787775"/>
              <a:ext cx="736000" cy="71825"/>
            </a:xfrm>
            <a:custGeom>
              <a:avLst/>
              <a:gdLst/>
              <a:ahLst/>
              <a:cxnLst/>
              <a:rect l="l" t="t" r="r" b="b"/>
              <a:pathLst>
                <a:path w="29440" h="2873" extrusionOk="0">
                  <a:moveTo>
                    <a:pt x="16927" y="0"/>
                  </a:moveTo>
                  <a:cubicBezTo>
                    <a:pt x="14807" y="0"/>
                    <a:pt x="12686" y="227"/>
                    <a:pt x="10598" y="642"/>
                  </a:cubicBezTo>
                  <a:cubicBezTo>
                    <a:pt x="7030" y="1311"/>
                    <a:pt x="3569" y="2204"/>
                    <a:pt x="0" y="2873"/>
                  </a:cubicBezTo>
                  <a:lnTo>
                    <a:pt x="8814" y="2873"/>
                  </a:lnTo>
                  <a:cubicBezTo>
                    <a:pt x="9590" y="2766"/>
                    <a:pt x="10259" y="2543"/>
                    <a:pt x="11044" y="2427"/>
                  </a:cubicBezTo>
                  <a:cubicBezTo>
                    <a:pt x="12940" y="2039"/>
                    <a:pt x="14836" y="1844"/>
                    <a:pt x="16732" y="1844"/>
                  </a:cubicBezTo>
                  <a:cubicBezTo>
                    <a:pt x="18627" y="1844"/>
                    <a:pt x="20523" y="2039"/>
                    <a:pt x="22419" y="2427"/>
                  </a:cubicBezTo>
                  <a:cubicBezTo>
                    <a:pt x="23088" y="2543"/>
                    <a:pt x="23757" y="2650"/>
                    <a:pt x="24426" y="2873"/>
                  </a:cubicBezTo>
                  <a:lnTo>
                    <a:pt x="29440" y="2873"/>
                  </a:lnTo>
                  <a:cubicBezTo>
                    <a:pt x="27102" y="1873"/>
                    <a:pt x="24872" y="1088"/>
                    <a:pt x="22419" y="535"/>
                  </a:cubicBezTo>
                  <a:cubicBezTo>
                    <a:pt x="20604" y="171"/>
                    <a:pt x="18766" y="0"/>
                    <a:pt x="1692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54" name="Google Shape;1054;p13"/>
            <p:cNvSpPr/>
            <p:nvPr/>
          </p:nvSpPr>
          <p:spPr>
            <a:xfrm>
              <a:off x="235225" y="2944450"/>
              <a:ext cx="1491600" cy="1915150"/>
            </a:xfrm>
            <a:custGeom>
              <a:avLst/>
              <a:gdLst/>
              <a:ahLst/>
              <a:cxnLst/>
              <a:rect l="l" t="t" r="r" b="b"/>
              <a:pathLst>
                <a:path w="59664" h="76606" extrusionOk="0">
                  <a:moveTo>
                    <a:pt x="116" y="1"/>
                  </a:moveTo>
                  <a:lnTo>
                    <a:pt x="116" y="3230"/>
                  </a:lnTo>
                  <a:cubicBezTo>
                    <a:pt x="116" y="3346"/>
                    <a:pt x="232" y="3453"/>
                    <a:pt x="232" y="3453"/>
                  </a:cubicBezTo>
                  <a:cubicBezTo>
                    <a:pt x="1677" y="6691"/>
                    <a:pt x="2239" y="10367"/>
                    <a:pt x="2239" y="13935"/>
                  </a:cubicBezTo>
                  <a:cubicBezTo>
                    <a:pt x="2462" y="21741"/>
                    <a:pt x="0" y="29324"/>
                    <a:pt x="562" y="37130"/>
                  </a:cubicBezTo>
                  <a:cubicBezTo>
                    <a:pt x="1231" y="44936"/>
                    <a:pt x="4246" y="52296"/>
                    <a:pt x="10598" y="57202"/>
                  </a:cubicBezTo>
                  <a:cubicBezTo>
                    <a:pt x="13498" y="59433"/>
                    <a:pt x="16843" y="60548"/>
                    <a:pt x="20411" y="61217"/>
                  </a:cubicBezTo>
                  <a:cubicBezTo>
                    <a:pt x="24203" y="62002"/>
                    <a:pt x="28110" y="62109"/>
                    <a:pt x="31679" y="64009"/>
                  </a:cubicBezTo>
                  <a:cubicBezTo>
                    <a:pt x="34462" y="65570"/>
                    <a:pt x="36469" y="68131"/>
                    <a:pt x="38592" y="70477"/>
                  </a:cubicBezTo>
                  <a:cubicBezTo>
                    <a:pt x="40823" y="72814"/>
                    <a:pt x="43945" y="74152"/>
                    <a:pt x="47067" y="75044"/>
                  </a:cubicBezTo>
                  <a:cubicBezTo>
                    <a:pt x="48629" y="75606"/>
                    <a:pt x="50297" y="76160"/>
                    <a:pt x="51974" y="76606"/>
                  </a:cubicBezTo>
                  <a:lnTo>
                    <a:pt x="59664" y="76606"/>
                  </a:lnTo>
                  <a:cubicBezTo>
                    <a:pt x="57550" y="76053"/>
                    <a:pt x="55319" y="75491"/>
                    <a:pt x="53196" y="74937"/>
                  </a:cubicBezTo>
                  <a:cubicBezTo>
                    <a:pt x="49298" y="73822"/>
                    <a:pt x="44944" y="72930"/>
                    <a:pt x="41376" y="70807"/>
                  </a:cubicBezTo>
                  <a:cubicBezTo>
                    <a:pt x="38253" y="68916"/>
                    <a:pt x="36023" y="65900"/>
                    <a:pt x="33017" y="63893"/>
                  </a:cubicBezTo>
                  <a:cubicBezTo>
                    <a:pt x="30002" y="61886"/>
                    <a:pt x="26549" y="61333"/>
                    <a:pt x="22981" y="60887"/>
                  </a:cubicBezTo>
                  <a:cubicBezTo>
                    <a:pt x="19635" y="60325"/>
                    <a:pt x="16290" y="59549"/>
                    <a:pt x="13391" y="57871"/>
                  </a:cubicBezTo>
                  <a:cubicBezTo>
                    <a:pt x="10045" y="55980"/>
                    <a:pt x="7699" y="52965"/>
                    <a:pt x="5915" y="49620"/>
                  </a:cubicBezTo>
                  <a:cubicBezTo>
                    <a:pt x="2569" y="43152"/>
                    <a:pt x="1900" y="35569"/>
                    <a:pt x="2685" y="28432"/>
                  </a:cubicBezTo>
                  <a:cubicBezTo>
                    <a:pt x="3461" y="21964"/>
                    <a:pt x="4800" y="15613"/>
                    <a:pt x="3800" y="9029"/>
                  </a:cubicBezTo>
                  <a:cubicBezTo>
                    <a:pt x="3238" y="5799"/>
                    <a:pt x="2016" y="2677"/>
                    <a:pt x="11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grpSp>
        <p:nvGrpSpPr>
          <p:cNvPr id="1055" name="Google Shape;1055;p13"/>
          <p:cNvGrpSpPr/>
          <p:nvPr/>
        </p:nvGrpSpPr>
        <p:grpSpPr>
          <a:xfrm>
            <a:off x="-2" y="13"/>
            <a:ext cx="5301395" cy="5224359"/>
            <a:chOff x="2524675" y="238075"/>
            <a:chExt cx="1178600" cy="1158600"/>
          </a:xfrm>
        </p:grpSpPr>
        <p:sp>
          <p:nvSpPr>
            <p:cNvPr id="1056" name="Google Shape;1056;p13"/>
            <p:cNvSpPr/>
            <p:nvPr/>
          </p:nvSpPr>
          <p:spPr>
            <a:xfrm>
              <a:off x="3497400" y="667150"/>
              <a:ext cx="10425" cy="10450"/>
            </a:xfrm>
            <a:custGeom>
              <a:avLst/>
              <a:gdLst/>
              <a:ahLst/>
              <a:cxnLst/>
              <a:rect l="l" t="t" r="r" b="b"/>
              <a:pathLst>
                <a:path w="417" h="418" extrusionOk="0">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57" name="Google Shape;1057;p13"/>
            <p:cNvSpPr/>
            <p:nvPr/>
          </p:nvSpPr>
          <p:spPr>
            <a:xfrm>
              <a:off x="3513025" y="588975"/>
              <a:ext cx="18300" cy="18300"/>
            </a:xfrm>
            <a:custGeom>
              <a:avLst/>
              <a:gdLst/>
              <a:ahLst/>
              <a:cxnLst/>
              <a:rect l="l" t="t" r="r" b="b"/>
              <a:pathLst>
                <a:path w="732" h="732" extrusionOk="0">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58" name="Google Shape;1058;p13"/>
            <p:cNvSpPr/>
            <p:nvPr/>
          </p:nvSpPr>
          <p:spPr>
            <a:xfrm>
              <a:off x="3046675" y="353650"/>
              <a:ext cx="18225" cy="18225"/>
            </a:xfrm>
            <a:custGeom>
              <a:avLst/>
              <a:gdLst/>
              <a:ahLst/>
              <a:cxnLst/>
              <a:rect l="l" t="t" r="r" b="b"/>
              <a:pathLst>
                <a:path w="729" h="729" extrusionOk="0">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59" name="Google Shape;1059;p13"/>
            <p:cNvSpPr/>
            <p:nvPr/>
          </p:nvSpPr>
          <p:spPr>
            <a:xfrm>
              <a:off x="3635525" y="746225"/>
              <a:ext cx="13900" cy="13000"/>
            </a:xfrm>
            <a:custGeom>
              <a:avLst/>
              <a:gdLst/>
              <a:ahLst/>
              <a:cxnLst/>
              <a:rect l="l" t="t" r="r" b="b"/>
              <a:pathLst>
                <a:path w="556" h="520" extrusionOk="0">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60" name="Google Shape;1060;p13"/>
            <p:cNvSpPr/>
            <p:nvPr/>
          </p:nvSpPr>
          <p:spPr>
            <a:xfrm>
              <a:off x="3680675" y="866075"/>
              <a:ext cx="6075" cy="5225"/>
            </a:xfrm>
            <a:custGeom>
              <a:avLst/>
              <a:gdLst/>
              <a:ahLst/>
              <a:cxnLst/>
              <a:rect l="l" t="t" r="r" b="b"/>
              <a:pathLst>
                <a:path w="243" h="209" extrusionOk="0">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61" name="Google Shape;1061;p13"/>
            <p:cNvSpPr/>
            <p:nvPr/>
          </p:nvSpPr>
          <p:spPr>
            <a:xfrm>
              <a:off x="3614675" y="940750"/>
              <a:ext cx="7800" cy="7825"/>
            </a:xfrm>
            <a:custGeom>
              <a:avLst/>
              <a:gdLst/>
              <a:ahLst/>
              <a:cxnLst/>
              <a:rect l="l" t="t" r="r" b="b"/>
              <a:pathLst>
                <a:path w="312" h="313" extrusionOk="0">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62" name="Google Shape;1062;p13"/>
            <p:cNvSpPr/>
            <p:nvPr/>
          </p:nvSpPr>
          <p:spPr>
            <a:xfrm>
              <a:off x="3370600" y="819175"/>
              <a:ext cx="7875" cy="7800"/>
            </a:xfrm>
            <a:custGeom>
              <a:avLst/>
              <a:gdLst/>
              <a:ahLst/>
              <a:cxnLst/>
              <a:rect l="l" t="t" r="r" b="b"/>
              <a:pathLst>
                <a:path w="315" h="312" extrusionOk="0">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63" name="Google Shape;1063;p13"/>
            <p:cNvSpPr/>
            <p:nvPr/>
          </p:nvSpPr>
          <p:spPr>
            <a:xfrm>
              <a:off x="3692825" y="971125"/>
              <a:ext cx="10450" cy="10450"/>
            </a:xfrm>
            <a:custGeom>
              <a:avLst/>
              <a:gdLst/>
              <a:ahLst/>
              <a:cxnLst/>
              <a:rect l="l" t="t" r="r" b="b"/>
              <a:pathLst>
                <a:path w="418" h="418" extrusionOk="0">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64" name="Google Shape;1064;p13"/>
            <p:cNvSpPr/>
            <p:nvPr/>
          </p:nvSpPr>
          <p:spPr>
            <a:xfrm>
              <a:off x="3678025" y="584675"/>
              <a:ext cx="11350" cy="10450"/>
            </a:xfrm>
            <a:custGeom>
              <a:avLst/>
              <a:gdLst/>
              <a:ahLst/>
              <a:cxnLst/>
              <a:rect l="l" t="t" r="r" b="b"/>
              <a:pathLst>
                <a:path w="454" h="418" extrusionOk="0">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65" name="Google Shape;1065;p13"/>
            <p:cNvSpPr/>
            <p:nvPr/>
          </p:nvSpPr>
          <p:spPr>
            <a:xfrm>
              <a:off x="3508725" y="484775"/>
              <a:ext cx="5225" cy="5225"/>
            </a:xfrm>
            <a:custGeom>
              <a:avLst/>
              <a:gdLst/>
              <a:ahLst/>
              <a:cxnLst/>
              <a:rect l="l" t="t" r="r" b="b"/>
              <a:pathLst>
                <a:path w="209" h="209" extrusionOk="0">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66" name="Google Shape;1066;p13"/>
            <p:cNvSpPr/>
            <p:nvPr/>
          </p:nvSpPr>
          <p:spPr>
            <a:xfrm>
              <a:off x="3587700" y="488250"/>
              <a:ext cx="7875" cy="8700"/>
            </a:xfrm>
            <a:custGeom>
              <a:avLst/>
              <a:gdLst/>
              <a:ahLst/>
              <a:cxnLst/>
              <a:rect l="l" t="t" r="r" b="b"/>
              <a:pathLst>
                <a:path w="315" h="348" extrusionOk="0">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67" name="Google Shape;1067;p13"/>
            <p:cNvSpPr/>
            <p:nvPr/>
          </p:nvSpPr>
          <p:spPr>
            <a:xfrm>
              <a:off x="2590675" y="721900"/>
              <a:ext cx="10450" cy="10450"/>
            </a:xfrm>
            <a:custGeom>
              <a:avLst/>
              <a:gdLst/>
              <a:ahLst/>
              <a:cxnLst/>
              <a:rect l="l" t="t" r="r" b="b"/>
              <a:pathLst>
                <a:path w="418" h="418" extrusionOk="0">
                  <a:moveTo>
                    <a:pt x="209" y="0"/>
                  </a:moveTo>
                  <a:cubicBezTo>
                    <a:pt x="70" y="0"/>
                    <a:pt x="1" y="103"/>
                    <a:pt x="1" y="209"/>
                  </a:cubicBezTo>
                  <a:cubicBezTo>
                    <a:pt x="1" y="348"/>
                    <a:pt x="70" y="417"/>
                    <a:pt x="209" y="417"/>
                  </a:cubicBezTo>
                  <a:cubicBezTo>
                    <a:pt x="315" y="417"/>
                    <a:pt x="418" y="348"/>
                    <a:pt x="418" y="209"/>
                  </a:cubicBezTo>
                  <a:cubicBezTo>
                    <a:pt x="418" y="103"/>
                    <a:pt x="315" y="0"/>
                    <a:pt x="20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68" name="Google Shape;1068;p13"/>
            <p:cNvSpPr/>
            <p:nvPr/>
          </p:nvSpPr>
          <p:spPr>
            <a:xfrm>
              <a:off x="2643700" y="910325"/>
              <a:ext cx="7800" cy="7875"/>
            </a:xfrm>
            <a:custGeom>
              <a:avLst/>
              <a:gdLst/>
              <a:ahLst/>
              <a:cxnLst/>
              <a:rect l="l" t="t" r="r" b="b"/>
              <a:pathLst>
                <a:path w="312" h="315" extrusionOk="0">
                  <a:moveTo>
                    <a:pt x="173" y="1"/>
                  </a:moveTo>
                  <a:cubicBezTo>
                    <a:pt x="70" y="1"/>
                    <a:pt x="0" y="70"/>
                    <a:pt x="0" y="140"/>
                  </a:cubicBezTo>
                  <a:cubicBezTo>
                    <a:pt x="0" y="245"/>
                    <a:pt x="70" y="315"/>
                    <a:pt x="173" y="315"/>
                  </a:cubicBezTo>
                  <a:cubicBezTo>
                    <a:pt x="242" y="315"/>
                    <a:pt x="312" y="245"/>
                    <a:pt x="312" y="140"/>
                  </a:cubicBezTo>
                  <a:cubicBezTo>
                    <a:pt x="312" y="70"/>
                    <a:pt x="242" y="1"/>
                    <a:pt x="17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69" name="Google Shape;1069;p13"/>
            <p:cNvSpPr/>
            <p:nvPr/>
          </p:nvSpPr>
          <p:spPr>
            <a:xfrm>
              <a:off x="2628050" y="473500"/>
              <a:ext cx="13025" cy="13925"/>
            </a:xfrm>
            <a:custGeom>
              <a:avLst/>
              <a:gdLst/>
              <a:ahLst/>
              <a:cxnLst/>
              <a:rect l="l" t="t" r="r" b="b"/>
              <a:pathLst>
                <a:path w="521" h="557" extrusionOk="0">
                  <a:moveTo>
                    <a:pt x="243" y="1"/>
                  </a:moveTo>
                  <a:cubicBezTo>
                    <a:pt x="104" y="1"/>
                    <a:pt x="1" y="140"/>
                    <a:pt x="1" y="279"/>
                  </a:cubicBezTo>
                  <a:cubicBezTo>
                    <a:pt x="1" y="418"/>
                    <a:pt x="104" y="557"/>
                    <a:pt x="243" y="557"/>
                  </a:cubicBezTo>
                  <a:cubicBezTo>
                    <a:pt x="382" y="557"/>
                    <a:pt x="521" y="418"/>
                    <a:pt x="521" y="279"/>
                  </a:cubicBezTo>
                  <a:cubicBezTo>
                    <a:pt x="521" y="140"/>
                    <a:pt x="382" y="1"/>
                    <a:pt x="24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70" name="Google Shape;1070;p13"/>
            <p:cNvSpPr/>
            <p:nvPr/>
          </p:nvSpPr>
          <p:spPr>
            <a:xfrm>
              <a:off x="2711425" y="423125"/>
              <a:ext cx="11300" cy="10450"/>
            </a:xfrm>
            <a:custGeom>
              <a:avLst/>
              <a:gdLst/>
              <a:ahLst/>
              <a:cxnLst/>
              <a:rect l="l" t="t" r="r" b="b"/>
              <a:pathLst>
                <a:path w="452" h="418" extrusionOk="0">
                  <a:moveTo>
                    <a:pt x="209" y="1"/>
                  </a:moveTo>
                  <a:cubicBezTo>
                    <a:pt x="104" y="1"/>
                    <a:pt x="1" y="104"/>
                    <a:pt x="1" y="209"/>
                  </a:cubicBezTo>
                  <a:cubicBezTo>
                    <a:pt x="1" y="348"/>
                    <a:pt x="104" y="418"/>
                    <a:pt x="209" y="418"/>
                  </a:cubicBezTo>
                  <a:cubicBezTo>
                    <a:pt x="348" y="418"/>
                    <a:pt x="451" y="348"/>
                    <a:pt x="451" y="209"/>
                  </a:cubicBezTo>
                  <a:cubicBezTo>
                    <a:pt x="451" y="104"/>
                    <a:pt x="348" y="1"/>
                    <a:pt x="20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71" name="Google Shape;1071;p13"/>
            <p:cNvSpPr/>
            <p:nvPr/>
          </p:nvSpPr>
          <p:spPr>
            <a:xfrm>
              <a:off x="2823450" y="422225"/>
              <a:ext cx="7875" cy="7875"/>
            </a:xfrm>
            <a:custGeom>
              <a:avLst/>
              <a:gdLst/>
              <a:ahLst/>
              <a:cxnLst/>
              <a:rect l="l" t="t" r="r" b="b"/>
              <a:pathLst>
                <a:path w="315" h="315" extrusionOk="0">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72" name="Google Shape;1072;p13"/>
            <p:cNvSpPr/>
            <p:nvPr/>
          </p:nvSpPr>
          <p:spPr>
            <a:xfrm>
              <a:off x="2628900" y="350175"/>
              <a:ext cx="24350" cy="23450"/>
            </a:xfrm>
            <a:custGeom>
              <a:avLst/>
              <a:gdLst/>
              <a:ahLst/>
              <a:cxnLst/>
              <a:rect l="l" t="t" r="r" b="b"/>
              <a:pathLst>
                <a:path w="974" h="938" extrusionOk="0">
                  <a:moveTo>
                    <a:pt x="487" y="1"/>
                  </a:moveTo>
                  <a:cubicBezTo>
                    <a:pt x="209" y="1"/>
                    <a:pt x="0" y="209"/>
                    <a:pt x="0" y="487"/>
                  </a:cubicBezTo>
                  <a:cubicBezTo>
                    <a:pt x="0" y="729"/>
                    <a:pt x="209" y="937"/>
                    <a:pt x="487" y="937"/>
                  </a:cubicBezTo>
                  <a:cubicBezTo>
                    <a:pt x="731" y="937"/>
                    <a:pt x="973" y="729"/>
                    <a:pt x="973" y="487"/>
                  </a:cubicBezTo>
                  <a:cubicBezTo>
                    <a:pt x="973" y="209"/>
                    <a:pt x="731" y="1"/>
                    <a:pt x="48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73" name="Google Shape;1073;p13"/>
            <p:cNvSpPr/>
            <p:nvPr/>
          </p:nvSpPr>
          <p:spPr>
            <a:xfrm>
              <a:off x="2524675" y="617675"/>
              <a:ext cx="8700" cy="8725"/>
            </a:xfrm>
            <a:custGeom>
              <a:avLst/>
              <a:gdLst/>
              <a:ahLst/>
              <a:cxnLst/>
              <a:rect l="l" t="t" r="r" b="b"/>
              <a:pathLst>
                <a:path w="348" h="349" extrusionOk="0">
                  <a:moveTo>
                    <a:pt x="176" y="1"/>
                  </a:moveTo>
                  <a:cubicBezTo>
                    <a:pt x="70" y="1"/>
                    <a:pt x="1" y="70"/>
                    <a:pt x="1" y="173"/>
                  </a:cubicBezTo>
                  <a:cubicBezTo>
                    <a:pt x="1" y="242"/>
                    <a:pt x="70" y="348"/>
                    <a:pt x="176" y="348"/>
                  </a:cubicBezTo>
                  <a:cubicBezTo>
                    <a:pt x="245" y="348"/>
                    <a:pt x="348" y="242"/>
                    <a:pt x="348" y="173"/>
                  </a:cubicBezTo>
                  <a:cubicBezTo>
                    <a:pt x="348" y="70"/>
                    <a:pt x="245" y="1"/>
                    <a:pt x="17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74" name="Google Shape;1074;p13"/>
            <p:cNvSpPr/>
            <p:nvPr/>
          </p:nvSpPr>
          <p:spPr>
            <a:xfrm>
              <a:off x="2675800" y="1010250"/>
              <a:ext cx="10450" cy="10425"/>
            </a:xfrm>
            <a:custGeom>
              <a:avLst/>
              <a:gdLst/>
              <a:ahLst/>
              <a:cxnLst/>
              <a:rect l="l" t="t" r="r" b="b"/>
              <a:pathLst>
                <a:path w="418" h="417" extrusionOk="0">
                  <a:moveTo>
                    <a:pt x="209" y="0"/>
                  </a:moveTo>
                  <a:cubicBezTo>
                    <a:pt x="106" y="0"/>
                    <a:pt x="0" y="69"/>
                    <a:pt x="0" y="208"/>
                  </a:cubicBezTo>
                  <a:cubicBezTo>
                    <a:pt x="0" y="311"/>
                    <a:pt x="106" y="417"/>
                    <a:pt x="209" y="417"/>
                  </a:cubicBezTo>
                  <a:cubicBezTo>
                    <a:pt x="314" y="417"/>
                    <a:pt x="417" y="311"/>
                    <a:pt x="417" y="208"/>
                  </a:cubicBezTo>
                  <a:cubicBezTo>
                    <a:pt x="417" y="69"/>
                    <a:pt x="314" y="0"/>
                    <a:pt x="20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75" name="Google Shape;1075;p13"/>
            <p:cNvSpPr/>
            <p:nvPr/>
          </p:nvSpPr>
          <p:spPr>
            <a:xfrm>
              <a:off x="3659825" y="425700"/>
              <a:ext cx="15675" cy="16575"/>
            </a:xfrm>
            <a:custGeom>
              <a:avLst/>
              <a:gdLst/>
              <a:ahLst/>
              <a:cxnLst/>
              <a:rect l="l" t="t" r="r" b="b"/>
              <a:pathLst>
                <a:path w="627" h="663" extrusionOk="0">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76" name="Google Shape;1076;p13"/>
            <p:cNvSpPr/>
            <p:nvPr/>
          </p:nvSpPr>
          <p:spPr>
            <a:xfrm>
              <a:off x="2648000" y="449175"/>
              <a:ext cx="31600" cy="26675"/>
            </a:xfrm>
            <a:custGeom>
              <a:avLst/>
              <a:gdLst/>
              <a:ahLst/>
              <a:cxnLst/>
              <a:rect l="l" t="t" r="r" b="b"/>
              <a:pathLst>
                <a:path w="1264" h="1067" extrusionOk="0">
                  <a:moveTo>
                    <a:pt x="682" y="137"/>
                  </a:moveTo>
                  <a:cubicBezTo>
                    <a:pt x="698" y="137"/>
                    <a:pt x="715" y="138"/>
                    <a:pt x="732" y="140"/>
                  </a:cubicBezTo>
                  <a:cubicBezTo>
                    <a:pt x="940" y="173"/>
                    <a:pt x="973" y="418"/>
                    <a:pt x="940" y="590"/>
                  </a:cubicBezTo>
                  <a:cubicBezTo>
                    <a:pt x="922" y="715"/>
                    <a:pt x="876" y="794"/>
                    <a:pt x="809" y="851"/>
                  </a:cubicBezTo>
                  <a:lnTo>
                    <a:pt x="809" y="851"/>
                  </a:lnTo>
                  <a:cubicBezTo>
                    <a:pt x="800" y="843"/>
                    <a:pt x="783" y="835"/>
                    <a:pt x="765" y="835"/>
                  </a:cubicBezTo>
                  <a:cubicBezTo>
                    <a:pt x="733" y="877"/>
                    <a:pt x="700" y="910"/>
                    <a:pt x="666" y="934"/>
                  </a:cubicBezTo>
                  <a:lnTo>
                    <a:pt x="666" y="934"/>
                  </a:lnTo>
                  <a:cubicBezTo>
                    <a:pt x="632" y="948"/>
                    <a:pt x="595" y="961"/>
                    <a:pt x="556" y="974"/>
                  </a:cubicBezTo>
                  <a:cubicBezTo>
                    <a:pt x="554" y="977"/>
                    <a:pt x="551" y="979"/>
                    <a:pt x="549" y="982"/>
                  </a:cubicBezTo>
                  <a:lnTo>
                    <a:pt x="549" y="982"/>
                  </a:lnTo>
                  <a:cubicBezTo>
                    <a:pt x="538" y="984"/>
                    <a:pt x="527" y="984"/>
                    <a:pt x="516" y="984"/>
                  </a:cubicBezTo>
                  <a:cubicBezTo>
                    <a:pt x="378" y="984"/>
                    <a:pt x="253" y="856"/>
                    <a:pt x="209" y="660"/>
                  </a:cubicBezTo>
                  <a:cubicBezTo>
                    <a:pt x="144" y="398"/>
                    <a:pt x="418" y="137"/>
                    <a:pt x="682" y="137"/>
                  </a:cubicBezTo>
                  <a:close/>
                  <a:moveTo>
                    <a:pt x="654" y="0"/>
                  </a:moveTo>
                  <a:cubicBezTo>
                    <a:pt x="645" y="0"/>
                    <a:pt x="636" y="1"/>
                    <a:pt x="626" y="1"/>
                  </a:cubicBezTo>
                  <a:cubicBezTo>
                    <a:pt x="279" y="34"/>
                    <a:pt x="1" y="382"/>
                    <a:pt x="106" y="765"/>
                  </a:cubicBezTo>
                  <a:cubicBezTo>
                    <a:pt x="163" y="958"/>
                    <a:pt x="307" y="1054"/>
                    <a:pt x="458" y="1054"/>
                  </a:cubicBezTo>
                  <a:cubicBezTo>
                    <a:pt x="489" y="1054"/>
                    <a:pt x="519" y="1050"/>
                    <a:pt x="549" y="1043"/>
                  </a:cubicBezTo>
                  <a:lnTo>
                    <a:pt x="549" y="1043"/>
                  </a:lnTo>
                  <a:cubicBezTo>
                    <a:pt x="552" y="1043"/>
                    <a:pt x="554" y="1043"/>
                    <a:pt x="556" y="1043"/>
                  </a:cubicBezTo>
                  <a:cubicBezTo>
                    <a:pt x="596" y="1059"/>
                    <a:pt x="633" y="1066"/>
                    <a:pt x="669" y="1066"/>
                  </a:cubicBezTo>
                  <a:cubicBezTo>
                    <a:pt x="1103" y="1066"/>
                    <a:pt x="1264" y="0"/>
                    <a:pt x="65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77" name="Google Shape;1077;p13"/>
            <p:cNvSpPr/>
            <p:nvPr/>
          </p:nvSpPr>
          <p:spPr>
            <a:xfrm>
              <a:off x="3425350" y="388400"/>
              <a:ext cx="13000" cy="13025"/>
            </a:xfrm>
            <a:custGeom>
              <a:avLst/>
              <a:gdLst/>
              <a:ahLst/>
              <a:cxnLst/>
              <a:rect l="l" t="t" r="r" b="b"/>
              <a:pathLst>
                <a:path w="520" h="521" extrusionOk="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78" name="Google Shape;1078;p13"/>
            <p:cNvSpPr/>
            <p:nvPr/>
          </p:nvSpPr>
          <p:spPr>
            <a:xfrm>
              <a:off x="3446175" y="364000"/>
              <a:ext cx="30800" cy="26550"/>
            </a:xfrm>
            <a:custGeom>
              <a:avLst/>
              <a:gdLst/>
              <a:ahLst/>
              <a:cxnLst/>
              <a:rect l="l" t="t" r="r" b="b"/>
              <a:pathLst>
                <a:path w="1232" h="1062" extrusionOk="0">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79" name="Google Shape;1079;p13"/>
            <p:cNvSpPr/>
            <p:nvPr/>
          </p:nvSpPr>
          <p:spPr>
            <a:xfrm>
              <a:off x="3565125" y="564800"/>
              <a:ext cx="22600" cy="21175"/>
            </a:xfrm>
            <a:custGeom>
              <a:avLst/>
              <a:gdLst/>
              <a:ahLst/>
              <a:cxnLst/>
              <a:rect l="l" t="t" r="r" b="b"/>
              <a:pathLst>
                <a:path w="904" h="847" extrusionOk="0">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80" name="Google Shape;1080;p13"/>
            <p:cNvSpPr/>
            <p:nvPr/>
          </p:nvSpPr>
          <p:spPr>
            <a:xfrm>
              <a:off x="2581175" y="556825"/>
              <a:ext cx="23425" cy="20875"/>
            </a:xfrm>
            <a:custGeom>
              <a:avLst/>
              <a:gdLst/>
              <a:ahLst/>
              <a:cxnLst/>
              <a:rect l="l" t="t" r="r" b="b"/>
              <a:pathLst>
                <a:path w="937" h="835" extrusionOk="0">
                  <a:moveTo>
                    <a:pt x="461" y="119"/>
                  </a:moveTo>
                  <a:cubicBezTo>
                    <a:pt x="559" y="119"/>
                    <a:pt x="674" y="199"/>
                    <a:pt x="728" y="281"/>
                  </a:cubicBezTo>
                  <a:cubicBezTo>
                    <a:pt x="764" y="350"/>
                    <a:pt x="764" y="420"/>
                    <a:pt x="764" y="489"/>
                  </a:cubicBezTo>
                  <a:cubicBezTo>
                    <a:pt x="757" y="509"/>
                    <a:pt x="749" y="527"/>
                    <a:pt x="740" y="545"/>
                  </a:cubicBezTo>
                  <a:lnTo>
                    <a:pt x="740" y="545"/>
                  </a:lnTo>
                  <a:cubicBezTo>
                    <a:pt x="739" y="544"/>
                    <a:pt x="737" y="544"/>
                    <a:pt x="736" y="544"/>
                  </a:cubicBezTo>
                  <a:cubicBezTo>
                    <a:pt x="731" y="544"/>
                    <a:pt x="728" y="548"/>
                    <a:pt x="728" y="559"/>
                  </a:cubicBezTo>
                  <a:cubicBezTo>
                    <a:pt x="718" y="580"/>
                    <a:pt x="706" y="600"/>
                    <a:pt x="693" y="617"/>
                  </a:cubicBezTo>
                  <a:lnTo>
                    <a:pt x="693" y="617"/>
                  </a:lnTo>
                  <a:cubicBezTo>
                    <a:pt x="681" y="633"/>
                    <a:pt x="669" y="648"/>
                    <a:pt x="655" y="663"/>
                  </a:cubicBezTo>
                  <a:lnTo>
                    <a:pt x="655" y="663"/>
                  </a:lnTo>
                  <a:cubicBezTo>
                    <a:pt x="600" y="718"/>
                    <a:pt x="534" y="745"/>
                    <a:pt x="468" y="745"/>
                  </a:cubicBezTo>
                  <a:cubicBezTo>
                    <a:pt x="401" y="745"/>
                    <a:pt x="334" y="717"/>
                    <a:pt x="278" y="662"/>
                  </a:cubicBezTo>
                  <a:cubicBezTo>
                    <a:pt x="103" y="489"/>
                    <a:pt x="208" y="245"/>
                    <a:pt x="381" y="142"/>
                  </a:cubicBezTo>
                  <a:cubicBezTo>
                    <a:pt x="405" y="126"/>
                    <a:pt x="432" y="119"/>
                    <a:pt x="461" y="119"/>
                  </a:cubicBezTo>
                  <a:close/>
                  <a:moveTo>
                    <a:pt x="488" y="0"/>
                  </a:moveTo>
                  <a:cubicBezTo>
                    <a:pt x="413" y="0"/>
                    <a:pt x="339" y="23"/>
                    <a:pt x="278" y="72"/>
                  </a:cubicBezTo>
                  <a:cubicBezTo>
                    <a:pt x="70" y="245"/>
                    <a:pt x="0" y="559"/>
                    <a:pt x="208" y="731"/>
                  </a:cubicBezTo>
                  <a:cubicBezTo>
                    <a:pt x="281" y="804"/>
                    <a:pt x="358" y="834"/>
                    <a:pt x="431" y="834"/>
                  </a:cubicBezTo>
                  <a:cubicBezTo>
                    <a:pt x="487" y="834"/>
                    <a:pt x="540" y="817"/>
                    <a:pt x="589" y="788"/>
                  </a:cubicBezTo>
                  <a:lnTo>
                    <a:pt x="589" y="788"/>
                  </a:lnTo>
                  <a:cubicBezTo>
                    <a:pt x="598" y="796"/>
                    <a:pt x="612" y="800"/>
                    <a:pt x="625" y="800"/>
                  </a:cubicBezTo>
                  <a:cubicBezTo>
                    <a:pt x="903" y="731"/>
                    <a:pt x="937" y="420"/>
                    <a:pt x="834" y="211"/>
                  </a:cubicBezTo>
                  <a:cubicBezTo>
                    <a:pt x="766" y="77"/>
                    <a:pt x="626" y="0"/>
                    <a:pt x="48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81" name="Google Shape;1081;p13"/>
            <p:cNvSpPr/>
            <p:nvPr/>
          </p:nvSpPr>
          <p:spPr>
            <a:xfrm>
              <a:off x="2626325" y="995375"/>
              <a:ext cx="23450" cy="20950"/>
            </a:xfrm>
            <a:custGeom>
              <a:avLst/>
              <a:gdLst/>
              <a:ahLst/>
              <a:cxnLst/>
              <a:rect l="l" t="t" r="r" b="b"/>
              <a:pathLst>
                <a:path w="938" h="838" extrusionOk="0">
                  <a:moveTo>
                    <a:pt x="474" y="120"/>
                  </a:moveTo>
                  <a:cubicBezTo>
                    <a:pt x="579" y="120"/>
                    <a:pt x="675" y="201"/>
                    <a:pt x="729" y="281"/>
                  </a:cubicBezTo>
                  <a:cubicBezTo>
                    <a:pt x="765" y="350"/>
                    <a:pt x="765" y="420"/>
                    <a:pt x="765" y="489"/>
                  </a:cubicBezTo>
                  <a:cubicBezTo>
                    <a:pt x="756" y="514"/>
                    <a:pt x="746" y="537"/>
                    <a:pt x="734" y="559"/>
                  </a:cubicBezTo>
                  <a:lnTo>
                    <a:pt x="734" y="559"/>
                  </a:lnTo>
                  <a:cubicBezTo>
                    <a:pt x="732" y="559"/>
                    <a:pt x="730" y="559"/>
                    <a:pt x="729" y="559"/>
                  </a:cubicBezTo>
                  <a:cubicBezTo>
                    <a:pt x="667" y="684"/>
                    <a:pt x="567" y="747"/>
                    <a:pt x="466" y="747"/>
                  </a:cubicBezTo>
                  <a:cubicBezTo>
                    <a:pt x="400" y="747"/>
                    <a:pt x="334" y="720"/>
                    <a:pt x="278" y="664"/>
                  </a:cubicBezTo>
                  <a:cubicBezTo>
                    <a:pt x="139" y="489"/>
                    <a:pt x="209" y="248"/>
                    <a:pt x="381" y="142"/>
                  </a:cubicBezTo>
                  <a:cubicBezTo>
                    <a:pt x="412" y="126"/>
                    <a:pt x="443" y="120"/>
                    <a:pt x="474" y="120"/>
                  </a:cubicBezTo>
                  <a:close/>
                  <a:moveTo>
                    <a:pt x="489" y="0"/>
                  </a:moveTo>
                  <a:cubicBezTo>
                    <a:pt x="414" y="0"/>
                    <a:pt x="339" y="23"/>
                    <a:pt x="278" y="73"/>
                  </a:cubicBezTo>
                  <a:cubicBezTo>
                    <a:pt x="70" y="248"/>
                    <a:pt x="0" y="559"/>
                    <a:pt x="209" y="734"/>
                  </a:cubicBezTo>
                  <a:cubicBezTo>
                    <a:pt x="282" y="807"/>
                    <a:pt x="358" y="837"/>
                    <a:pt x="432" y="837"/>
                  </a:cubicBezTo>
                  <a:cubicBezTo>
                    <a:pt x="487" y="837"/>
                    <a:pt x="541" y="820"/>
                    <a:pt x="590" y="790"/>
                  </a:cubicBezTo>
                  <a:lnTo>
                    <a:pt x="590" y="790"/>
                  </a:lnTo>
                  <a:cubicBezTo>
                    <a:pt x="599" y="798"/>
                    <a:pt x="612" y="803"/>
                    <a:pt x="626" y="803"/>
                  </a:cubicBezTo>
                  <a:cubicBezTo>
                    <a:pt x="904" y="767"/>
                    <a:pt x="937" y="420"/>
                    <a:pt x="834" y="211"/>
                  </a:cubicBezTo>
                  <a:cubicBezTo>
                    <a:pt x="766" y="77"/>
                    <a:pt x="626" y="0"/>
                    <a:pt x="48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82" name="Google Shape;1082;p13"/>
            <p:cNvSpPr/>
            <p:nvPr/>
          </p:nvSpPr>
          <p:spPr>
            <a:xfrm>
              <a:off x="2681000" y="1163925"/>
              <a:ext cx="7875" cy="8700"/>
            </a:xfrm>
            <a:custGeom>
              <a:avLst/>
              <a:gdLst/>
              <a:ahLst/>
              <a:cxnLst/>
              <a:rect l="l" t="t" r="r" b="b"/>
              <a:pathLst>
                <a:path w="315" h="348" extrusionOk="0">
                  <a:moveTo>
                    <a:pt x="176" y="1"/>
                  </a:moveTo>
                  <a:cubicBezTo>
                    <a:pt x="70" y="1"/>
                    <a:pt x="1" y="70"/>
                    <a:pt x="1" y="176"/>
                  </a:cubicBezTo>
                  <a:cubicBezTo>
                    <a:pt x="1" y="278"/>
                    <a:pt x="70" y="348"/>
                    <a:pt x="176" y="348"/>
                  </a:cubicBezTo>
                  <a:cubicBezTo>
                    <a:pt x="245" y="348"/>
                    <a:pt x="315" y="278"/>
                    <a:pt x="315" y="176"/>
                  </a:cubicBezTo>
                  <a:cubicBezTo>
                    <a:pt x="315" y="70"/>
                    <a:pt x="245" y="1"/>
                    <a:pt x="17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83" name="Google Shape;1083;p13"/>
            <p:cNvSpPr/>
            <p:nvPr/>
          </p:nvSpPr>
          <p:spPr>
            <a:xfrm>
              <a:off x="2713175" y="1264675"/>
              <a:ext cx="10450" cy="10450"/>
            </a:xfrm>
            <a:custGeom>
              <a:avLst/>
              <a:gdLst/>
              <a:ahLst/>
              <a:cxnLst/>
              <a:rect l="l" t="t" r="r" b="b"/>
              <a:pathLst>
                <a:path w="418" h="418" extrusionOk="0">
                  <a:moveTo>
                    <a:pt x="209" y="0"/>
                  </a:moveTo>
                  <a:cubicBezTo>
                    <a:pt x="103" y="0"/>
                    <a:pt x="0" y="70"/>
                    <a:pt x="0" y="209"/>
                  </a:cubicBezTo>
                  <a:cubicBezTo>
                    <a:pt x="0" y="314"/>
                    <a:pt x="103" y="417"/>
                    <a:pt x="209" y="417"/>
                  </a:cubicBezTo>
                  <a:cubicBezTo>
                    <a:pt x="312" y="417"/>
                    <a:pt x="417" y="314"/>
                    <a:pt x="417" y="209"/>
                  </a:cubicBezTo>
                  <a:cubicBezTo>
                    <a:pt x="417" y="70"/>
                    <a:pt x="312" y="0"/>
                    <a:pt x="20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84" name="Google Shape;1084;p13"/>
            <p:cNvSpPr/>
            <p:nvPr/>
          </p:nvSpPr>
          <p:spPr>
            <a:xfrm>
              <a:off x="2663625" y="1249875"/>
              <a:ext cx="23525" cy="20875"/>
            </a:xfrm>
            <a:custGeom>
              <a:avLst/>
              <a:gdLst/>
              <a:ahLst/>
              <a:cxnLst/>
              <a:rect l="l" t="t" r="r" b="b"/>
              <a:pathLst>
                <a:path w="941" h="835" extrusionOk="0">
                  <a:moveTo>
                    <a:pt x="478" y="119"/>
                  </a:moveTo>
                  <a:cubicBezTo>
                    <a:pt x="583" y="119"/>
                    <a:pt x="678" y="199"/>
                    <a:pt x="732" y="281"/>
                  </a:cubicBezTo>
                  <a:cubicBezTo>
                    <a:pt x="765" y="351"/>
                    <a:pt x="765" y="420"/>
                    <a:pt x="765" y="490"/>
                  </a:cubicBezTo>
                  <a:cubicBezTo>
                    <a:pt x="758" y="512"/>
                    <a:pt x="749" y="533"/>
                    <a:pt x="738" y="553"/>
                  </a:cubicBezTo>
                  <a:lnTo>
                    <a:pt x="738" y="553"/>
                  </a:lnTo>
                  <a:cubicBezTo>
                    <a:pt x="736" y="555"/>
                    <a:pt x="734" y="557"/>
                    <a:pt x="732" y="559"/>
                  </a:cubicBezTo>
                  <a:cubicBezTo>
                    <a:pt x="730" y="564"/>
                    <a:pt x="728" y="569"/>
                    <a:pt x="727" y="574"/>
                  </a:cubicBezTo>
                  <a:lnTo>
                    <a:pt x="727" y="574"/>
                  </a:lnTo>
                  <a:cubicBezTo>
                    <a:pt x="696" y="625"/>
                    <a:pt x="657" y="667"/>
                    <a:pt x="616" y="708"/>
                  </a:cubicBezTo>
                  <a:lnTo>
                    <a:pt x="616" y="708"/>
                  </a:lnTo>
                  <a:cubicBezTo>
                    <a:pt x="574" y="733"/>
                    <a:pt x="527" y="746"/>
                    <a:pt x="479" y="746"/>
                  </a:cubicBezTo>
                  <a:cubicBezTo>
                    <a:pt x="408" y="746"/>
                    <a:pt x="335" y="718"/>
                    <a:pt x="279" y="662"/>
                  </a:cubicBezTo>
                  <a:cubicBezTo>
                    <a:pt x="140" y="490"/>
                    <a:pt x="209" y="245"/>
                    <a:pt x="384" y="142"/>
                  </a:cubicBezTo>
                  <a:cubicBezTo>
                    <a:pt x="416" y="126"/>
                    <a:pt x="448" y="119"/>
                    <a:pt x="478" y="119"/>
                  </a:cubicBezTo>
                  <a:close/>
                  <a:moveTo>
                    <a:pt x="506" y="0"/>
                  </a:moveTo>
                  <a:cubicBezTo>
                    <a:pt x="431" y="0"/>
                    <a:pt x="353" y="23"/>
                    <a:pt x="279" y="73"/>
                  </a:cubicBezTo>
                  <a:cubicBezTo>
                    <a:pt x="70" y="245"/>
                    <a:pt x="1" y="559"/>
                    <a:pt x="209" y="731"/>
                  </a:cubicBezTo>
                  <a:cubicBezTo>
                    <a:pt x="282" y="804"/>
                    <a:pt x="359" y="834"/>
                    <a:pt x="433" y="834"/>
                  </a:cubicBezTo>
                  <a:cubicBezTo>
                    <a:pt x="488" y="834"/>
                    <a:pt x="542" y="817"/>
                    <a:pt x="591" y="788"/>
                  </a:cubicBezTo>
                  <a:lnTo>
                    <a:pt x="591" y="788"/>
                  </a:lnTo>
                  <a:cubicBezTo>
                    <a:pt x="600" y="796"/>
                    <a:pt x="613" y="801"/>
                    <a:pt x="626" y="801"/>
                  </a:cubicBezTo>
                  <a:cubicBezTo>
                    <a:pt x="904" y="731"/>
                    <a:pt x="940" y="420"/>
                    <a:pt x="835" y="212"/>
                  </a:cubicBezTo>
                  <a:cubicBezTo>
                    <a:pt x="768" y="77"/>
                    <a:pt x="643" y="0"/>
                    <a:pt x="5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85" name="Google Shape;1085;p13"/>
            <p:cNvSpPr/>
            <p:nvPr/>
          </p:nvSpPr>
          <p:spPr>
            <a:xfrm>
              <a:off x="2814750" y="1231800"/>
              <a:ext cx="23500" cy="21175"/>
            </a:xfrm>
            <a:custGeom>
              <a:avLst/>
              <a:gdLst/>
              <a:ahLst/>
              <a:cxnLst/>
              <a:rect l="l" t="t" r="r" b="b"/>
              <a:pathLst>
                <a:path w="940" h="847" extrusionOk="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86" name="Google Shape;1086;p13"/>
            <p:cNvSpPr/>
            <p:nvPr/>
          </p:nvSpPr>
          <p:spPr>
            <a:xfrm>
              <a:off x="3113525" y="1375125"/>
              <a:ext cx="22600" cy="21550"/>
            </a:xfrm>
            <a:custGeom>
              <a:avLst/>
              <a:gdLst/>
              <a:ahLst/>
              <a:cxnLst/>
              <a:rect l="l" t="t" r="r" b="b"/>
              <a:pathLst>
                <a:path w="904" h="862" extrusionOk="0">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87" name="Google Shape;1087;p13"/>
            <p:cNvSpPr/>
            <p:nvPr/>
          </p:nvSpPr>
          <p:spPr>
            <a:xfrm>
              <a:off x="3361900" y="880350"/>
              <a:ext cx="23500" cy="21325"/>
            </a:xfrm>
            <a:custGeom>
              <a:avLst/>
              <a:gdLst/>
              <a:ahLst/>
              <a:cxnLst/>
              <a:rect l="l" t="t" r="r" b="b"/>
              <a:pathLst>
                <a:path w="940" h="853" extrusionOk="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88" name="Google Shape;1088;p13"/>
            <p:cNvSpPr/>
            <p:nvPr/>
          </p:nvSpPr>
          <p:spPr>
            <a:xfrm>
              <a:off x="3550400" y="589850"/>
              <a:ext cx="13025" cy="11750"/>
            </a:xfrm>
            <a:custGeom>
              <a:avLst/>
              <a:gdLst/>
              <a:ahLst/>
              <a:cxnLst/>
              <a:rect l="l" t="t" r="r" b="b"/>
              <a:pathLst>
                <a:path w="521" h="470" extrusionOk="0">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89" name="Google Shape;1089;p13"/>
            <p:cNvSpPr/>
            <p:nvPr/>
          </p:nvSpPr>
          <p:spPr>
            <a:xfrm>
              <a:off x="2611525" y="679325"/>
              <a:ext cx="13100" cy="11750"/>
            </a:xfrm>
            <a:custGeom>
              <a:avLst/>
              <a:gdLst/>
              <a:ahLst/>
              <a:cxnLst/>
              <a:rect l="l" t="t" r="r" b="b"/>
              <a:pathLst>
                <a:path w="524" h="470" extrusionOk="0">
                  <a:moveTo>
                    <a:pt x="269" y="77"/>
                  </a:moveTo>
                  <a:cubicBezTo>
                    <a:pt x="316" y="77"/>
                    <a:pt x="359" y="126"/>
                    <a:pt x="384" y="175"/>
                  </a:cubicBezTo>
                  <a:cubicBezTo>
                    <a:pt x="417" y="208"/>
                    <a:pt x="417" y="244"/>
                    <a:pt x="417" y="278"/>
                  </a:cubicBezTo>
                  <a:cubicBezTo>
                    <a:pt x="417" y="317"/>
                    <a:pt x="395" y="346"/>
                    <a:pt x="369" y="370"/>
                  </a:cubicBezTo>
                  <a:lnTo>
                    <a:pt x="369" y="370"/>
                  </a:lnTo>
                  <a:cubicBezTo>
                    <a:pt x="333" y="402"/>
                    <a:pt x="292" y="419"/>
                    <a:pt x="249" y="419"/>
                  </a:cubicBezTo>
                  <a:cubicBezTo>
                    <a:pt x="213" y="419"/>
                    <a:pt x="177" y="408"/>
                    <a:pt x="139" y="383"/>
                  </a:cubicBezTo>
                  <a:cubicBezTo>
                    <a:pt x="70" y="278"/>
                    <a:pt x="106" y="139"/>
                    <a:pt x="209" y="105"/>
                  </a:cubicBezTo>
                  <a:cubicBezTo>
                    <a:pt x="229" y="85"/>
                    <a:pt x="250" y="77"/>
                    <a:pt x="269" y="77"/>
                  </a:cubicBezTo>
                  <a:close/>
                  <a:moveTo>
                    <a:pt x="253" y="1"/>
                  </a:moveTo>
                  <a:cubicBezTo>
                    <a:pt x="214" y="1"/>
                    <a:pt x="175" y="13"/>
                    <a:pt x="139" y="36"/>
                  </a:cubicBezTo>
                  <a:cubicBezTo>
                    <a:pt x="37" y="139"/>
                    <a:pt x="1" y="314"/>
                    <a:pt x="106" y="417"/>
                  </a:cubicBezTo>
                  <a:cubicBezTo>
                    <a:pt x="142" y="454"/>
                    <a:pt x="187" y="469"/>
                    <a:pt x="232" y="469"/>
                  </a:cubicBezTo>
                  <a:cubicBezTo>
                    <a:pt x="262" y="469"/>
                    <a:pt x="293" y="462"/>
                    <a:pt x="320" y="449"/>
                  </a:cubicBezTo>
                  <a:lnTo>
                    <a:pt x="320" y="449"/>
                  </a:lnTo>
                  <a:cubicBezTo>
                    <a:pt x="324" y="453"/>
                    <a:pt x="333" y="453"/>
                    <a:pt x="348" y="453"/>
                  </a:cubicBezTo>
                  <a:cubicBezTo>
                    <a:pt x="487" y="417"/>
                    <a:pt x="523" y="244"/>
                    <a:pt x="454" y="139"/>
                  </a:cubicBezTo>
                  <a:cubicBezTo>
                    <a:pt x="407" y="47"/>
                    <a:pt x="331" y="1"/>
                    <a:pt x="25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90" name="Google Shape;1090;p13"/>
            <p:cNvSpPr/>
            <p:nvPr/>
          </p:nvSpPr>
          <p:spPr>
            <a:xfrm>
              <a:off x="2570750" y="649975"/>
              <a:ext cx="13000" cy="12150"/>
            </a:xfrm>
            <a:custGeom>
              <a:avLst/>
              <a:gdLst/>
              <a:ahLst/>
              <a:cxnLst/>
              <a:rect l="l" t="t" r="r" b="b"/>
              <a:pathLst>
                <a:path w="520" h="486" extrusionOk="0">
                  <a:moveTo>
                    <a:pt x="269" y="69"/>
                  </a:moveTo>
                  <a:cubicBezTo>
                    <a:pt x="316" y="69"/>
                    <a:pt x="357" y="119"/>
                    <a:pt x="381" y="168"/>
                  </a:cubicBezTo>
                  <a:cubicBezTo>
                    <a:pt x="417" y="201"/>
                    <a:pt x="417" y="237"/>
                    <a:pt x="417" y="271"/>
                  </a:cubicBezTo>
                  <a:cubicBezTo>
                    <a:pt x="417" y="340"/>
                    <a:pt x="348" y="376"/>
                    <a:pt x="311" y="410"/>
                  </a:cubicBezTo>
                  <a:cubicBezTo>
                    <a:pt x="311" y="413"/>
                    <a:pt x="311" y="417"/>
                    <a:pt x="311" y="420"/>
                  </a:cubicBezTo>
                  <a:lnTo>
                    <a:pt x="311" y="420"/>
                  </a:lnTo>
                  <a:cubicBezTo>
                    <a:pt x="300" y="423"/>
                    <a:pt x="288" y="424"/>
                    <a:pt x="275" y="424"/>
                  </a:cubicBezTo>
                  <a:cubicBezTo>
                    <a:pt x="232" y="424"/>
                    <a:pt x="185" y="407"/>
                    <a:pt x="139" y="376"/>
                  </a:cubicBezTo>
                  <a:cubicBezTo>
                    <a:pt x="70" y="271"/>
                    <a:pt x="103" y="168"/>
                    <a:pt x="209" y="98"/>
                  </a:cubicBezTo>
                  <a:cubicBezTo>
                    <a:pt x="229" y="78"/>
                    <a:pt x="249" y="69"/>
                    <a:pt x="269" y="69"/>
                  </a:cubicBezTo>
                  <a:close/>
                  <a:moveTo>
                    <a:pt x="232" y="1"/>
                  </a:moveTo>
                  <a:cubicBezTo>
                    <a:pt x="199" y="1"/>
                    <a:pt x="168" y="9"/>
                    <a:pt x="139" y="29"/>
                  </a:cubicBezTo>
                  <a:cubicBezTo>
                    <a:pt x="34" y="132"/>
                    <a:pt x="0" y="307"/>
                    <a:pt x="103" y="410"/>
                  </a:cubicBezTo>
                  <a:cubicBezTo>
                    <a:pt x="143" y="463"/>
                    <a:pt x="189" y="485"/>
                    <a:pt x="233" y="485"/>
                  </a:cubicBezTo>
                  <a:cubicBezTo>
                    <a:pt x="262" y="485"/>
                    <a:pt x="292" y="475"/>
                    <a:pt x="319" y="457"/>
                  </a:cubicBezTo>
                  <a:lnTo>
                    <a:pt x="319" y="457"/>
                  </a:lnTo>
                  <a:cubicBezTo>
                    <a:pt x="320" y="459"/>
                    <a:pt x="322" y="459"/>
                    <a:pt x="324" y="459"/>
                  </a:cubicBezTo>
                  <a:cubicBezTo>
                    <a:pt x="330" y="459"/>
                    <a:pt x="337" y="455"/>
                    <a:pt x="348" y="446"/>
                  </a:cubicBezTo>
                  <a:cubicBezTo>
                    <a:pt x="487" y="410"/>
                    <a:pt x="520" y="237"/>
                    <a:pt x="450" y="132"/>
                  </a:cubicBezTo>
                  <a:cubicBezTo>
                    <a:pt x="400" y="58"/>
                    <a:pt x="314" y="1"/>
                    <a:pt x="2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91" name="Google Shape;1091;p13"/>
            <p:cNvSpPr/>
            <p:nvPr/>
          </p:nvSpPr>
          <p:spPr>
            <a:xfrm>
              <a:off x="3485225" y="1249050"/>
              <a:ext cx="10450" cy="10425"/>
            </a:xfrm>
            <a:custGeom>
              <a:avLst/>
              <a:gdLst/>
              <a:ahLst/>
              <a:cxnLst/>
              <a:rect l="l" t="t" r="r" b="b"/>
              <a:pathLst>
                <a:path w="418" h="417" extrusionOk="0">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92" name="Google Shape;1092;p13"/>
            <p:cNvSpPr/>
            <p:nvPr/>
          </p:nvSpPr>
          <p:spPr>
            <a:xfrm>
              <a:off x="3353225" y="1236050"/>
              <a:ext cx="10450" cy="10450"/>
            </a:xfrm>
            <a:custGeom>
              <a:avLst/>
              <a:gdLst/>
              <a:ahLst/>
              <a:cxnLst/>
              <a:rect l="l" t="t" r="r" b="b"/>
              <a:pathLst>
                <a:path w="418" h="418" extrusionOk="0">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93" name="Google Shape;1093;p13"/>
            <p:cNvSpPr/>
            <p:nvPr/>
          </p:nvSpPr>
          <p:spPr>
            <a:xfrm>
              <a:off x="2971075" y="1280300"/>
              <a:ext cx="10450" cy="10450"/>
            </a:xfrm>
            <a:custGeom>
              <a:avLst/>
              <a:gdLst/>
              <a:ahLst/>
              <a:cxnLst/>
              <a:rect l="l" t="t" r="r" b="b"/>
              <a:pathLst>
                <a:path w="418" h="418" extrusionOk="0">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94" name="Google Shape;1094;p13"/>
            <p:cNvSpPr/>
            <p:nvPr/>
          </p:nvSpPr>
          <p:spPr>
            <a:xfrm>
              <a:off x="3506975" y="1206650"/>
              <a:ext cx="12175" cy="12200"/>
            </a:xfrm>
            <a:custGeom>
              <a:avLst/>
              <a:gdLst/>
              <a:ahLst/>
              <a:cxnLst/>
              <a:rect l="l" t="t" r="r" b="b"/>
              <a:pathLst>
                <a:path w="487" h="488" extrusionOk="0">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95" name="Google Shape;1095;p13"/>
            <p:cNvSpPr/>
            <p:nvPr/>
          </p:nvSpPr>
          <p:spPr>
            <a:xfrm>
              <a:off x="3465300" y="1177425"/>
              <a:ext cx="13000" cy="12125"/>
            </a:xfrm>
            <a:custGeom>
              <a:avLst/>
              <a:gdLst/>
              <a:ahLst/>
              <a:cxnLst/>
              <a:rect l="l" t="t" r="r" b="b"/>
              <a:pathLst>
                <a:path w="520" h="485" extrusionOk="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96" name="Google Shape;1096;p13"/>
            <p:cNvSpPr/>
            <p:nvPr/>
          </p:nvSpPr>
          <p:spPr>
            <a:xfrm>
              <a:off x="3586875" y="511650"/>
              <a:ext cx="13025" cy="11775"/>
            </a:xfrm>
            <a:custGeom>
              <a:avLst/>
              <a:gdLst/>
              <a:ahLst/>
              <a:cxnLst/>
              <a:rect l="l" t="t" r="r" b="b"/>
              <a:pathLst>
                <a:path w="521" h="471" extrusionOk="0">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97" name="Google Shape;1097;p13"/>
            <p:cNvSpPr/>
            <p:nvPr/>
          </p:nvSpPr>
          <p:spPr>
            <a:xfrm>
              <a:off x="2814750" y="337125"/>
              <a:ext cx="8725" cy="8700"/>
            </a:xfrm>
            <a:custGeom>
              <a:avLst/>
              <a:gdLst/>
              <a:ahLst/>
              <a:cxnLst/>
              <a:rect l="l" t="t" r="r" b="b"/>
              <a:pathLst>
                <a:path w="349" h="348" extrusionOk="0">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98" name="Google Shape;1098;p13"/>
            <p:cNvSpPr/>
            <p:nvPr/>
          </p:nvSpPr>
          <p:spPr>
            <a:xfrm>
              <a:off x="2886875" y="274600"/>
              <a:ext cx="16500" cy="16550"/>
            </a:xfrm>
            <a:custGeom>
              <a:avLst/>
              <a:gdLst/>
              <a:ahLst/>
              <a:cxnLst/>
              <a:rect l="l" t="t" r="r" b="b"/>
              <a:pathLst>
                <a:path w="660" h="662" extrusionOk="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99" name="Google Shape;1099;p13"/>
            <p:cNvSpPr/>
            <p:nvPr/>
          </p:nvSpPr>
          <p:spPr>
            <a:xfrm>
              <a:off x="2814750" y="360550"/>
              <a:ext cx="13100" cy="11775"/>
            </a:xfrm>
            <a:custGeom>
              <a:avLst/>
              <a:gdLst/>
              <a:ahLst/>
              <a:cxnLst/>
              <a:rect l="l" t="t" r="r" b="b"/>
              <a:pathLst>
                <a:path w="524" h="471" extrusionOk="0">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00" name="Google Shape;1100;p13"/>
            <p:cNvSpPr/>
            <p:nvPr/>
          </p:nvSpPr>
          <p:spPr>
            <a:xfrm>
              <a:off x="3173475" y="406600"/>
              <a:ext cx="5225" cy="5225"/>
            </a:xfrm>
            <a:custGeom>
              <a:avLst/>
              <a:gdLst/>
              <a:ahLst/>
              <a:cxnLst/>
              <a:rect l="l" t="t" r="r" b="b"/>
              <a:pathLst>
                <a:path w="209" h="209" extrusionOk="0">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01" name="Google Shape;1101;p13"/>
            <p:cNvSpPr/>
            <p:nvPr/>
          </p:nvSpPr>
          <p:spPr>
            <a:xfrm>
              <a:off x="3332375" y="290225"/>
              <a:ext cx="5225" cy="5225"/>
            </a:xfrm>
            <a:custGeom>
              <a:avLst/>
              <a:gdLst/>
              <a:ahLst/>
              <a:cxnLst/>
              <a:rect l="l" t="t" r="r" b="b"/>
              <a:pathLst>
                <a:path w="209" h="209" extrusionOk="0">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02" name="Google Shape;1102;p13"/>
            <p:cNvSpPr/>
            <p:nvPr/>
          </p:nvSpPr>
          <p:spPr>
            <a:xfrm>
              <a:off x="3252475" y="410075"/>
              <a:ext cx="7875" cy="8700"/>
            </a:xfrm>
            <a:custGeom>
              <a:avLst/>
              <a:gdLst/>
              <a:ahLst/>
              <a:cxnLst/>
              <a:rect l="l" t="t" r="r" b="b"/>
              <a:pathLst>
                <a:path w="315" h="348" extrusionOk="0">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03" name="Google Shape;1103;p13"/>
            <p:cNvSpPr/>
            <p:nvPr/>
          </p:nvSpPr>
          <p:spPr>
            <a:xfrm>
              <a:off x="3174300" y="291125"/>
              <a:ext cx="8725" cy="7800"/>
            </a:xfrm>
            <a:custGeom>
              <a:avLst/>
              <a:gdLst/>
              <a:ahLst/>
              <a:cxnLst/>
              <a:rect l="l" t="t" r="r" b="b"/>
              <a:pathLst>
                <a:path w="349" h="312" extrusionOk="0">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04" name="Google Shape;1104;p13"/>
            <p:cNvSpPr/>
            <p:nvPr/>
          </p:nvSpPr>
          <p:spPr>
            <a:xfrm>
              <a:off x="3251650" y="433500"/>
              <a:ext cx="13000" cy="11775"/>
            </a:xfrm>
            <a:custGeom>
              <a:avLst/>
              <a:gdLst/>
              <a:ahLst/>
              <a:cxnLst/>
              <a:rect l="l" t="t" r="r" b="b"/>
              <a:pathLst>
                <a:path w="520" h="471" extrusionOk="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05" name="Google Shape;1105;p13"/>
            <p:cNvSpPr/>
            <p:nvPr/>
          </p:nvSpPr>
          <p:spPr>
            <a:xfrm>
              <a:off x="3001525" y="238075"/>
              <a:ext cx="13000" cy="11775"/>
            </a:xfrm>
            <a:custGeom>
              <a:avLst/>
              <a:gdLst/>
              <a:ahLst/>
              <a:cxnLst/>
              <a:rect l="l" t="t" r="r" b="b"/>
              <a:pathLst>
                <a:path w="520" h="471" extrusionOk="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06" name="Google Shape;1106;p13"/>
            <p:cNvSpPr/>
            <p:nvPr/>
          </p:nvSpPr>
          <p:spPr>
            <a:xfrm>
              <a:off x="3329800" y="871425"/>
              <a:ext cx="13025" cy="11975"/>
            </a:xfrm>
            <a:custGeom>
              <a:avLst/>
              <a:gdLst/>
              <a:ahLst/>
              <a:cxnLst/>
              <a:rect l="l" t="t" r="r" b="b"/>
              <a:pathLst>
                <a:path w="521" h="479" extrusionOk="0">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07" name="Google Shape;1107;p13"/>
            <p:cNvSpPr/>
            <p:nvPr/>
          </p:nvSpPr>
          <p:spPr>
            <a:xfrm>
              <a:off x="3656350" y="710775"/>
              <a:ext cx="13025" cy="12150"/>
            </a:xfrm>
            <a:custGeom>
              <a:avLst/>
              <a:gdLst/>
              <a:ahLst/>
              <a:cxnLst/>
              <a:rect l="l" t="t" r="r" b="b"/>
              <a:pathLst>
                <a:path w="521" h="486" extrusionOk="0">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08" name="Google Shape;1108;p13"/>
            <p:cNvSpPr/>
            <p:nvPr/>
          </p:nvSpPr>
          <p:spPr>
            <a:xfrm>
              <a:off x="3354950" y="914000"/>
              <a:ext cx="12200" cy="12150"/>
            </a:xfrm>
            <a:custGeom>
              <a:avLst/>
              <a:gdLst/>
              <a:ahLst/>
              <a:cxnLst/>
              <a:rect l="l" t="t" r="r" b="b"/>
              <a:pathLst>
                <a:path w="488" h="486" extrusionOk="0">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09" name="Google Shape;1109;p13"/>
            <p:cNvSpPr/>
            <p:nvPr/>
          </p:nvSpPr>
          <p:spPr>
            <a:xfrm>
              <a:off x="3649400" y="838225"/>
              <a:ext cx="13025" cy="11775"/>
            </a:xfrm>
            <a:custGeom>
              <a:avLst/>
              <a:gdLst/>
              <a:ahLst/>
              <a:cxnLst/>
              <a:rect l="l" t="t" r="r" b="b"/>
              <a:pathLst>
                <a:path w="521" h="471" extrusionOk="0">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grpSp>
        <p:nvGrpSpPr>
          <p:cNvPr id="1110" name="Google Shape;1110;p13"/>
          <p:cNvGrpSpPr/>
          <p:nvPr/>
        </p:nvGrpSpPr>
        <p:grpSpPr>
          <a:xfrm>
            <a:off x="6932729" y="4812168"/>
            <a:ext cx="5211435" cy="2028690"/>
            <a:chOff x="1302767" y="-2641999"/>
            <a:chExt cx="3918270" cy="1521518"/>
          </a:xfrm>
        </p:grpSpPr>
        <p:sp>
          <p:nvSpPr>
            <p:cNvPr id="1111" name="Google Shape;1111;p13"/>
            <p:cNvSpPr/>
            <p:nvPr/>
          </p:nvSpPr>
          <p:spPr>
            <a:xfrm rot="5400000" flipH="1">
              <a:off x="4768538" y="-1966464"/>
              <a:ext cx="61635" cy="61635"/>
            </a:xfrm>
            <a:custGeom>
              <a:avLst/>
              <a:gdLst/>
              <a:ahLst/>
              <a:cxnLst/>
              <a:rect l="l" t="t" r="r" b="b"/>
              <a:pathLst>
                <a:path w="729" h="729" extrusionOk="0">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12" name="Google Shape;1112;p13"/>
            <p:cNvSpPr/>
            <p:nvPr/>
          </p:nvSpPr>
          <p:spPr>
            <a:xfrm rot="5400000" flipH="1">
              <a:off x="4571627" y="-1176537"/>
              <a:ext cx="26632" cy="26632"/>
            </a:xfrm>
            <a:custGeom>
              <a:avLst/>
              <a:gdLst/>
              <a:ahLst/>
              <a:cxnLst/>
              <a:rect l="l" t="t" r="r" b="b"/>
              <a:pathLst>
                <a:path w="315" h="315" extrusionOk="0">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13" name="Google Shape;1113;p13"/>
            <p:cNvSpPr/>
            <p:nvPr/>
          </p:nvSpPr>
          <p:spPr>
            <a:xfrm rot="5400000" flipH="1">
              <a:off x="1784814" y="-1196025"/>
              <a:ext cx="79475" cy="71612"/>
            </a:xfrm>
            <a:custGeom>
              <a:avLst/>
              <a:gdLst/>
              <a:ahLst/>
              <a:cxnLst/>
              <a:rect l="l" t="t" r="r" b="b"/>
              <a:pathLst>
                <a:path w="940" h="847" extrusionOk="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14" name="Google Shape;1114;p13"/>
            <p:cNvSpPr/>
            <p:nvPr/>
          </p:nvSpPr>
          <p:spPr>
            <a:xfrm rot="5400000" flipH="1">
              <a:off x="1300991" y="-2205565"/>
              <a:ext cx="76431" cy="72880"/>
            </a:xfrm>
            <a:custGeom>
              <a:avLst/>
              <a:gdLst/>
              <a:ahLst/>
              <a:cxnLst/>
              <a:rect l="l" t="t" r="r" b="b"/>
              <a:pathLst>
                <a:path w="904" h="862" extrusionOk="0">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15" name="Google Shape;1115;p13"/>
            <p:cNvSpPr/>
            <p:nvPr/>
          </p:nvSpPr>
          <p:spPr>
            <a:xfrm rot="5400000" flipH="1">
              <a:off x="1660995" y="-1684499"/>
              <a:ext cx="35341" cy="35341"/>
            </a:xfrm>
            <a:custGeom>
              <a:avLst/>
              <a:gdLst/>
              <a:ahLst/>
              <a:cxnLst/>
              <a:rect l="l" t="t" r="r" b="b"/>
              <a:pathLst>
                <a:path w="418" h="418" extrusionOk="0">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16" name="Google Shape;1116;p13"/>
            <p:cNvSpPr/>
            <p:nvPr/>
          </p:nvSpPr>
          <p:spPr>
            <a:xfrm rot="5400000" flipH="1">
              <a:off x="4856594" y="-1149947"/>
              <a:ext cx="29507" cy="29423"/>
            </a:xfrm>
            <a:custGeom>
              <a:avLst/>
              <a:gdLst/>
              <a:ahLst/>
              <a:cxnLst/>
              <a:rect l="l" t="t" r="r" b="b"/>
              <a:pathLst>
                <a:path w="349" h="348" extrusionOk="0">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17" name="Google Shape;1117;p13"/>
            <p:cNvSpPr/>
            <p:nvPr/>
          </p:nvSpPr>
          <p:spPr>
            <a:xfrm rot="5400000" flipH="1">
              <a:off x="5041626" y="-1420288"/>
              <a:ext cx="55801" cy="55970"/>
            </a:xfrm>
            <a:custGeom>
              <a:avLst/>
              <a:gdLst/>
              <a:ahLst/>
              <a:cxnLst/>
              <a:rect l="l" t="t" r="r" b="b"/>
              <a:pathLst>
                <a:path w="660" h="662" extrusionOk="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18" name="Google Shape;1118;p13"/>
            <p:cNvSpPr/>
            <p:nvPr/>
          </p:nvSpPr>
          <p:spPr>
            <a:xfrm rot="5400000" flipH="1">
              <a:off x="4764776" y="-1162545"/>
              <a:ext cx="44303" cy="39822"/>
            </a:xfrm>
            <a:custGeom>
              <a:avLst/>
              <a:gdLst/>
              <a:ahLst/>
              <a:cxnLst/>
              <a:rect l="l" t="t" r="r" b="b"/>
              <a:pathLst>
                <a:path w="524" h="471" extrusionOk="0">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19" name="Google Shape;1119;p13"/>
            <p:cNvSpPr/>
            <p:nvPr/>
          </p:nvSpPr>
          <p:spPr>
            <a:xfrm rot="5400000" flipH="1">
              <a:off x="4633431" y="-2351325"/>
              <a:ext cx="17670" cy="17670"/>
            </a:xfrm>
            <a:custGeom>
              <a:avLst/>
              <a:gdLst/>
              <a:ahLst/>
              <a:cxnLst/>
              <a:rect l="l" t="t" r="r" b="b"/>
              <a:pathLst>
                <a:path w="209" h="209" extrusionOk="0">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20" name="Google Shape;1120;p13"/>
            <p:cNvSpPr/>
            <p:nvPr/>
          </p:nvSpPr>
          <p:spPr>
            <a:xfrm rot="5400000" flipH="1">
              <a:off x="4611322" y="-2628852"/>
              <a:ext cx="26632" cy="29423"/>
            </a:xfrm>
            <a:custGeom>
              <a:avLst/>
              <a:gdLst/>
              <a:ahLst/>
              <a:cxnLst/>
              <a:rect l="l" t="t" r="r" b="b"/>
              <a:pathLst>
                <a:path w="315" h="348" extrusionOk="0">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21" name="Google Shape;1121;p13"/>
            <p:cNvSpPr/>
            <p:nvPr/>
          </p:nvSpPr>
          <p:spPr>
            <a:xfrm rot="5400000" flipH="1">
              <a:off x="5013683" y="-2364387"/>
              <a:ext cx="29507" cy="26379"/>
            </a:xfrm>
            <a:custGeom>
              <a:avLst/>
              <a:gdLst/>
              <a:ahLst/>
              <a:cxnLst/>
              <a:rect l="l" t="t" r="r" b="b"/>
              <a:pathLst>
                <a:path w="349" h="312" extrusionOk="0">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22" name="Google Shape;1122;p13"/>
            <p:cNvSpPr/>
            <p:nvPr/>
          </p:nvSpPr>
          <p:spPr>
            <a:xfrm rot="5400000" flipH="1">
              <a:off x="4518235" y="-2639928"/>
              <a:ext cx="43965" cy="39822"/>
            </a:xfrm>
            <a:custGeom>
              <a:avLst/>
              <a:gdLst/>
              <a:ahLst/>
              <a:cxnLst/>
              <a:rect l="l" t="t" r="r" b="b"/>
              <a:pathLst>
                <a:path w="520" h="471" extrusionOk="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23" name="Google Shape;1123;p13"/>
            <p:cNvSpPr/>
            <p:nvPr/>
          </p:nvSpPr>
          <p:spPr>
            <a:xfrm rot="5400000" flipH="1">
              <a:off x="5179143" y="-1794030"/>
              <a:ext cx="43965" cy="39822"/>
            </a:xfrm>
            <a:custGeom>
              <a:avLst/>
              <a:gdLst/>
              <a:ahLst/>
              <a:cxnLst/>
              <a:rect l="l" t="t" r="r" b="b"/>
              <a:pathLst>
                <a:path w="520" h="471" extrusionOk="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grpSp>
        <p:nvGrpSpPr>
          <p:cNvPr id="1124" name="Google Shape;1124;p13"/>
          <p:cNvGrpSpPr/>
          <p:nvPr/>
        </p:nvGrpSpPr>
        <p:grpSpPr>
          <a:xfrm>
            <a:off x="6932729" y="7901"/>
            <a:ext cx="5211435" cy="2028690"/>
            <a:chOff x="1302767" y="-2641999"/>
            <a:chExt cx="3918270" cy="1521518"/>
          </a:xfrm>
        </p:grpSpPr>
        <p:sp>
          <p:nvSpPr>
            <p:cNvPr id="1125" name="Google Shape;1125;p13"/>
            <p:cNvSpPr/>
            <p:nvPr/>
          </p:nvSpPr>
          <p:spPr>
            <a:xfrm rot="5400000" flipH="1">
              <a:off x="4768538" y="-1966464"/>
              <a:ext cx="61635" cy="61635"/>
            </a:xfrm>
            <a:custGeom>
              <a:avLst/>
              <a:gdLst/>
              <a:ahLst/>
              <a:cxnLst/>
              <a:rect l="l" t="t" r="r" b="b"/>
              <a:pathLst>
                <a:path w="729" h="729" extrusionOk="0">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26" name="Google Shape;1126;p13"/>
            <p:cNvSpPr/>
            <p:nvPr/>
          </p:nvSpPr>
          <p:spPr>
            <a:xfrm rot="5400000" flipH="1">
              <a:off x="4571627" y="-1176537"/>
              <a:ext cx="26632" cy="26632"/>
            </a:xfrm>
            <a:custGeom>
              <a:avLst/>
              <a:gdLst/>
              <a:ahLst/>
              <a:cxnLst/>
              <a:rect l="l" t="t" r="r" b="b"/>
              <a:pathLst>
                <a:path w="315" h="315" extrusionOk="0">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27" name="Google Shape;1127;p13"/>
            <p:cNvSpPr/>
            <p:nvPr/>
          </p:nvSpPr>
          <p:spPr>
            <a:xfrm rot="5400000" flipH="1">
              <a:off x="1784814" y="-1196025"/>
              <a:ext cx="79475" cy="71612"/>
            </a:xfrm>
            <a:custGeom>
              <a:avLst/>
              <a:gdLst/>
              <a:ahLst/>
              <a:cxnLst/>
              <a:rect l="l" t="t" r="r" b="b"/>
              <a:pathLst>
                <a:path w="940" h="847" extrusionOk="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28" name="Google Shape;1128;p13"/>
            <p:cNvSpPr/>
            <p:nvPr/>
          </p:nvSpPr>
          <p:spPr>
            <a:xfrm rot="5400000" flipH="1">
              <a:off x="1300991" y="-2205565"/>
              <a:ext cx="76431" cy="72880"/>
            </a:xfrm>
            <a:custGeom>
              <a:avLst/>
              <a:gdLst/>
              <a:ahLst/>
              <a:cxnLst/>
              <a:rect l="l" t="t" r="r" b="b"/>
              <a:pathLst>
                <a:path w="904" h="862" extrusionOk="0">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29" name="Google Shape;1129;p13"/>
            <p:cNvSpPr/>
            <p:nvPr/>
          </p:nvSpPr>
          <p:spPr>
            <a:xfrm rot="5400000" flipH="1">
              <a:off x="1660995" y="-1684499"/>
              <a:ext cx="35341" cy="35341"/>
            </a:xfrm>
            <a:custGeom>
              <a:avLst/>
              <a:gdLst/>
              <a:ahLst/>
              <a:cxnLst/>
              <a:rect l="l" t="t" r="r" b="b"/>
              <a:pathLst>
                <a:path w="418" h="418" extrusionOk="0">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30" name="Google Shape;1130;p13"/>
            <p:cNvSpPr/>
            <p:nvPr/>
          </p:nvSpPr>
          <p:spPr>
            <a:xfrm rot="5400000" flipH="1">
              <a:off x="4856594" y="-1149947"/>
              <a:ext cx="29507" cy="29423"/>
            </a:xfrm>
            <a:custGeom>
              <a:avLst/>
              <a:gdLst/>
              <a:ahLst/>
              <a:cxnLst/>
              <a:rect l="l" t="t" r="r" b="b"/>
              <a:pathLst>
                <a:path w="349" h="348" extrusionOk="0">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31" name="Google Shape;1131;p13"/>
            <p:cNvSpPr/>
            <p:nvPr/>
          </p:nvSpPr>
          <p:spPr>
            <a:xfrm rot="5400000" flipH="1">
              <a:off x="5041626" y="-1420288"/>
              <a:ext cx="55801" cy="55970"/>
            </a:xfrm>
            <a:custGeom>
              <a:avLst/>
              <a:gdLst/>
              <a:ahLst/>
              <a:cxnLst/>
              <a:rect l="l" t="t" r="r" b="b"/>
              <a:pathLst>
                <a:path w="660" h="662" extrusionOk="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32" name="Google Shape;1132;p13"/>
            <p:cNvSpPr/>
            <p:nvPr/>
          </p:nvSpPr>
          <p:spPr>
            <a:xfrm rot="5400000" flipH="1">
              <a:off x="4764776" y="-1162545"/>
              <a:ext cx="44303" cy="39822"/>
            </a:xfrm>
            <a:custGeom>
              <a:avLst/>
              <a:gdLst/>
              <a:ahLst/>
              <a:cxnLst/>
              <a:rect l="l" t="t" r="r" b="b"/>
              <a:pathLst>
                <a:path w="524" h="471" extrusionOk="0">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33" name="Google Shape;1133;p13"/>
            <p:cNvSpPr/>
            <p:nvPr/>
          </p:nvSpPr>
          <p:spPr>
            <a:xfrm rot="5400000" flipH="1">
              <a:off x="4633431" y="-2351325"/>
              <a:ext cx="17670" cy="17670"/>
            </a:xfrm>
            <a:custGeom>
              <a:avLst/>
              <a:gdLst/>
              <a:ahLst/>
              <a:cxnLst/>
              <a:rect l="l" t="t" r="r" b="b"/>
              <a:pathLst>
                <a:path w="209" h="209" extrusionOk="0">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34" name="Google Shape;1134;p13"/>
            <p:cNvSpPr/>
            <p:nvPr/>
          </p:nvSpPr>
          <p:spPr>
            <a:xfrm rot="5400000" flipH="1">
              <a:off x="4611322" y="-2628852"/>
              <a:ext cx="26632" cy="29423"/>
            </a:xfrm>
            <a:custGeom>
              <a:avLst/>
              <a:gdLst/>
              <a:ahLst/>
              <a:cxnLst/>
              <a:rect l="l" t="t" r="r" b="b"/>
              <a:pathLst>
                <a:path w="315" h="348" extrusionOk="0">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35" name="Google Shape;1135;p13"/>
            <p:cNvSpPr/>
            <p:nvPr/>
          </p:nvSpPr>
          <p:spPr>
            <a:xfrm rot="5400000" flipH="1">
              <a:off x="5013683" y="-2364387"/>
              <a:ext cx="29507" cy="26379"/>
            </a:xfrm>
            <a:custGeom>
              <a:avLst/>
              <a:gdLst/>
              <a:ahLst/>
              <a:cxnLst/>
              <a:rect l="l" t="t" r="r" b="b"/>
              <a:pathLst>
                <a:path w="349" h="312" extrusionOk="0">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36" name="Google Shape;1136;p13"/>
            <p:cNvSpPr/>
            <p:nvPr/>
          </p:nvSpPr>
          <p:spPr>
            <a:xfrm rot="5400000" flipH="1">
              <a:off x="4518235" y="-2639928"/>
              <a:ext cx="43965" cy="39822"/>
            </a:xfrm>
            <a:custGeom>
              <a:avLst/>
              <a:gdLst/>
              <a:ahLst/>
              <a:cxnLst/>
              <a:rect l="l" t="t" r="r" b="b"/>
              <a:pathLst>
                <a:path w="520" h="471" extrusionOk="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37" name="Google Shape;1137;p13"/>
            <p:cNvSpPr/>
            <p:nvPr/>
          </p:nvSpPr>
          <p:spPr>
            <a:xfrm rot="5400000" flipH="1">
              <a:off x="5179143" y="-1794030"/>
              <a:ext cx="43965" cy="39822"/>
            </a:xfrm>
            <a:custGeom>
              <a:avLst/>
              <a:gdLst/>
              <a:ahLst/>
              <a:cxnLst/>
              <a:rect l="l" t="t" r="r" b="b"/>
              <a:pathLst>
                <a:path w="520" h="471" extrusionOk="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sp>
        <p:nvSpPr>
          <p:cNvPr id="1138" name="Google Shape;1138;p13"/>
          <p:cNvSpPr/>
          <p:nvPr/>
        </p:nvSpPr>
        <p:spPr>
          <a:xfrm flipH="1">
            <a:off x="-17708" y="5887604"/>
            <a:ext cx="2282425" cy="969472"/>
          </a:xfrm>
          <a:custGeom>
            <a:avLst/>
            <a:gdLst/>
            <a:ahLst/>
            <a:cxnLst/>
            <a:rect l="l" t="t" r="r" b="b"/>
            <a:pathLst>
              <a:path w="15176" h="6430" extrusionOk="0">
                <a:moveTo>
                  <a:pt x="14851" y="1"/>
                </a:moveTo>
                <a:cubicBezTo>
                  <a:pt x="13065" y="1"/>
                  <a:pt x="13747" y="3704"/>
                  <a:pt x="11309" y="3704"/>
                </a:cubicBezTo>
                <a:cubicBezTo>
                  <a:pt x="10789" y="3704"/>
                  <a:pt x="10127" y="3536"/>
                  <a:pt x="9270" y="3128"/>
                </a:cubicBezTo>
                <a:cubicBezTo>
                  <a:pt x="8066" y="2566"/>
                  <a:pt x="6609" y="2262"/>
                  <a:pt x="5236" y="2262"/>
                </a:cubicBezTo>
                <a:cubicBezTo>
                  <a:pt x="2446" y="2262"/>
                  <a:pt x="1" y="3518"/>
                  <a:pt x="724" y="6429"/>
                </a:cubicBezTo>
                <a:lnTo>
                  <a:pt x="15175" y="6429"/>
                </a:lnTo>
                <a:lnTo>
                  <a:pt x="15175" y="37"/>
                </a:lnTo>
                <a:cubicBezTo>
                  <a:pt x="15059" y="13"/>
                  <a:pt x="14951" y="1"/>
                  <a:pt x="14851" y="1"/>
                </a:cubicBezTo>
                <a:close/>
              </a:path>
            </a:pathLst>
          </a:custGeom>
          <a:solidFill>
            <a:schemeClr val="lt2"/>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nvGrpSpPr>
          <p:cNvPr id="1139" name="Google Shape;1139;p13"/>
          <p:cNvGrpSpPr/>
          <p:nvPr/>
        </p:nvGrpSpPr>
        <p:grpSpPr>
          <a:xfrm rot="-5400000">
            <a:off x="6881175" y="1595008"/>
            <a:ext cx="5314543" cy="5211434"/>
            <a:chOff x="2524675" y="238075"/>
            <a:chExt cx="1178600" cy="1158600"/>
          </a:xfrm>
        </p:grpSpPr>
        <p:sp>
          <p:nvSpPr>
            <p:cNvPr id="1140" name="Google Shape;1140;p13"/>
            <p:cNvSpPr/>
            <p:nvPr/>
          </p:nvSpPr>
          <p:spPr>
            <a:xfrm>
              <a:off x="3497400" y="667150"/>
              <a:ext cx="10425" cy="10450"/>
            </a:xfrm>
            <a:custGeom>
              <a:avLst/>
              <a:gdLst/>
              <a:ahLst/>
              <a:cxnLst/>
              <a:rect l="l" t="t" r="r" b="b"/>
              <a:pathLst>
                <a:path w="417" h="418" extrusionOk="0">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41" name="Google Shape;1141;p13"/>
            <p:cNvSpPr/>
            <p:nvPr/>
          </p:nvSpPr>
          <p:spPr>
            <a:xfrm>
              <a:off x="3513025" y="588975"/>
              <a:ext cx="18300" cy="18300"/>
            </a:xfrm>
            <a:custGeom>
              <a:avLst/>
              <a:gdLst/>
              <a:ahLst/>
              <a:cxnLst/>
              <a:rect l="l" t="t" r="r" b="b"/>
              <a:pathLst>
                <a:path w="732" h="732" extrusionOk="0">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42" name="Google Shape;1142;p13"/>
            <p:cNvSpPr/>
            <p:nvPr/>
          </p:nvSpPr>
          <p:spPr>
            <a:xfrm>
              <a:off x="3046675" y="353650"/>
              <a:ext cx="18225" cy="18225"/>
            </a:xfrm>
            <a:custGeom>
              <a:avLst/>
              <a:gdLst/>
              <a:ahLst/>
              <a:cxnLst/>
              <a:rect l="l" t="t" r="r" b="b"/>
              <a:pathLst>
                <a:path w="729" h="729" extrusionOk="0">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43" name="Google Shape;1143;p13"/>
            <p:cNvSpPr/>
            <p:nvPr/>
          </p:nvSpPr>
          <p:spPr>
            <a:xfrm>
              <a:off x="3635525" y="746225"/>
              <a:ext cx="13900" cy="13000"/>
            </a:xfrm>
            <a:custGeom>
              <a:avLst/>
              <a:gdLst/>
              <a:ahLst/>
              <a:cxnLst/>
              <a:rect l="l" t="t" r="r" b="b"/>
              <a:pathLst>
                <a:path w="556" h="520" extrusionOk="0">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44" name="Google Shape;1144;p13"/>
            <p:cNvSpPr/>
            <p:nvPr/>
          </p:nvSpPr>
          <p:spPr>
            <a:xfrm>
              <a:off x="3680675" y="866075"/>
              <a:ext cx="6075" cy="5225"/>
            </a:xfrm>
            <a:custGeom>
              <a:avLst/>
              <a:gdLst/>
              <a:ahLst/>
              <a:cxnLst/>
              <a:rect l="l" t="t" r="r" b="b"/>
              <a:pathLst>
                <a:path w="243" h="209" extrusionOk="0">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45" name="Google Shape;1145;p13"/>
            <p:cNvSpPr/>
            <p:nvPr/>
          </p:nvSpPr>
          <p:spPr>
            <a:xfrm>
              <a:off x="3614675" y="940750"/>
              <a:ext cx="7800" cy="7825"/>
            </a:xfrm>
            <a:custGeom>
              <a:avLst/>
              <a:gdLst/>
              <a:ahLst/>
              <a:cxnLst/>
              <a:rect l="l" t="t" r="r" b="b"/>
              <a:pathLst>
                <a:path w="312" h="313" extrusionOk="0">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46" name="Google Shape;1146;p13"/>
            <p:cNvSpPr/>
            <p:nvPr/>
          </p:nvSpPr>
          <p:spPr>
            <a:xfrm>
              <a:off x="3370600" y="819175"/>
              <a:ext cx="7875" cy="7800"/>
            </a:xfrm>
            <a:custGeom>
              <a:avLst/>
              <a:gdLst/>
              <a:ahLst/>
              <a:cxnLst/>
              <a:rect l="l" t="t" r="r" b="b"/>
              <a:pathLst>
                <a:path w="315" h="312" extrusionOk="0">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47" name="Google Shape;1147;p13"/>
            <p:cNvSpPr/>
            <p:nvPr/>
          </p:nvSpPr>
          <p:spPr>
            <a:xfrm>
              <a:off x="3692825" y="971125"/>
              <a:ext cx="10450" cy="10450"/>
            </a:xfrm>
            <a:custGeom>
              <a:avLst/>
              <a:gdLst/>
              <a:ahLst/>
              <a:cxnLst/>
              <a:rect l="l" t="t" r="r" b="b"/>
              <a:pathLst>
                <a:path w="418" h="418" extrusionOk="0">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48" name="Google Shape;1148;p13"/>
            <p:cNvSpPr/>
            <p:nvPr/>
          </p:nvSpPr>
          <p:spPr>
            <a:xfrm>
              <a:off x="3678025" y="584675"/>
              <a:ext cx="11350" cy="10450"/>
            </a:xfrm>
            <a:custGeom>
              <a:avLst/>
              <a:gdLst/>
              <a:ahLst/>
              <a:cxnLst/>
              <a:rect l="l" t="t" r="r" b="b"/>
              <a:pathLst>
                <a:path w="454" h="418" extrusionOk="0">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49" name="Google Shape;1149;p13"/>
            <p:cNvSpPr/>
            <p:nvPr/>
          </p:nvSpPr>
          <p:spPr>
            <a:xfrm>
              <a:off x="3508725" y="484775"/>
              <a:ext cx="5225" cy="5225"/>
            </a:xfrm>
            <a:custGeom>
              <a:avLst/>
              <a:gdLst/>
              <a:ahLst/>
              <a:cxnLst/>
              <a:rect l="l" t="t" r="r" b="b"/>
              <a:pathLst>
                <a:path w="209" h="209" extrusionOk="0">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50" name="Google Shape;1150;p13"/>
            <p:cNvSpPr/>
            <p:nvPr/>
          </p:nvSpPr>
          <p:spPr>
            <a:xfrm>
              <a:off x="3587700" y="488250"/>
              <a:ext cx="7875" cy="8700"/>
            </a:xfrm>
            <a:custGeom>
              <a:avLst/>
              <a:gdLst/>
              <a:ahLst/>
              <a:cxnLst/>
              <a:rect l="l" t="t" r="r" b="b"/>
              <a:pathLst>
                <a:path w="315" h="348" extrusionOk="0">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51" name="Google Shape;1151;p13"/>
            <p:cNvSpPr/>
            <p:nvPr/>
          </p:nvSpPr>
          <p:spPr>
            <a:xfrm>
              <a:off x="2590675" y="721900"/>
              <a:ext cx="10450" cy="10450"/>
            </a:xfrm>
            <a:custGeom>
              <a:avLst/>
              <a:gdLst/>
              <a:ahLst/>
              <a:cxnLst/>
              <a:rect l="l" t="t" r="r" b="b"/>
              <a:pathLst>
                <a:path w="418" h="418" extrusionOk="0">
                  <a:moveTo>
                    <a:pt x="209" y="0"/>
                  </a:moveTo>
                  <a:cubicBezTo>
                    <a:pt x="70" y="0"/>
                    <a:pt x="1" y="103"/>
                    <a:pt x="1" y="209"/>
                  </a:cubicBezTo>
                  <a:cubicBezTo>
                    <a:pt x="1" y="348"/>
                    <a:pt x="70" y="417"/>
                    <a:pt x="209" y="417"/>
                  </a:cubicBezTo>
                  <a:cubicBezTo>
                    <a:pt x="315" y="417"/>
                    <a:pt x="418" y="348"/>
                    <a:pt x="418" y="209"/>
                  </a:cubicBezTo>
                  <a:cubicBezTo>
                    <a:pt x="418" y="103"/>
                    <a:pt x="315" y="0"/>
                    <a:pt x="20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52" name="Google Shape;1152;p13"/>
            <p:cNvSpPr/>
            <p:nvPr/>
          </p:nvSpPr>
          <p:spPr>
            <a:xfrm>
              <a:off x="2643700" y="910325"/>
              <a:ext cx="7800" cy="7875"/>
            </a:xfrm>
            <a:custGeom>
              <a:avLst/>
              <a:gdLst/>
              <a:ahLst/>
              <a:cxnLst/>
              <a:rect l="l" t="t" r="r" b="b"/>
              <a:pathLst>
                <a:path w="312" h="315" extrusionOk="0">
                  <a:moveTo>
                    <a:pt x="173" y="1"/>
                  </a:moveTo>
                  <a:cubicBezTo>
                    <a:pt x="70" y="1"/>
                    <a:pt x="0" y="70"/>
                    <a:pt x="0" y="140"/>
                  </a:cubicBezTo>
                  <a:cubicBezTo>
                    <a:pt x="0" y="245"/>
                    <a:pt x="70" y="315"/>
                    <a:pt x="173" y="315"/>
                  </a:cubicBezTo>
                  <a:cubicBezTo>
                    <a:pt x="242" y="315"/>
                    <a:pt x="312" y="245"/>
                    <a:pt x="312" y="140"/>
                  </a:cubicBezTo>
                  <a:cubicBezTo>
                    <a:pt x="312" y="70"/>
                    <a:pt x="242" y="1"/>
                    <a:pt x="17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53" name="Google Shape;1153;p13"/>
            <p:cNvSpPr/>
            <p:nvPr/>
          </p:nvSpPr>
          <p:spPr>
            <a:xfrm>
              <a:off x="2628050" y="473500"/>
              <a:ext cx="13025" cy="13925"/>
            </a:xfrm>
            <a:custGeom>
              <a:avLst/>
              <a:gdLst/>
              <a:ahLst/>
              <a:cxnLst/>
              <a:rect l="l" t="t" r="r" b="b"/>
              <a:pathLst>
                <a:path w="521" h="557" extrusionOk="0">
                  <a:moveTo>
                    <a:pt x="243" y="1"/>
                  </a:moveTo>
                  <a:cubicBezTo>
                    <a:pt x="104" y="1"/>
                    <a:pt x="1" y="140"/>
                    <a:pt x="1" y="279"/>
                  </a:cubicBezTo>
                  <a:cubicBezTo>
                    <a:pt x="1" y="418"/>
                    <a:pt x="104" y="557"/>
                    <a:pt x="243" y="557"/>
                  </a:cubicBezTo>
                  <a:cubicBezTo>
                    <a:pt x="382" y="557"/>
                    <a:pt x="521" y="418"/>
                    <a:pt x="521" y="279"/>
                  </a:cubicBezTo>
                  <a:cubicBezTo>
                    <a:pt x="521" y="140"/>
                    <a:pt x="382" y="1"/>
                    <a:pt x="24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54" name="Google Shape;1154;p13"/>
            <p:cNvSpPr/>
            <p:nvPr/>
          </p:nvSpPr>
          <p:spPr>
            <a:xfrm>
              <a:off x="2711425" y="423125"/>
              <a:ext cx="11300" cy="10450"/>
            </a:xfrm>
            <a:custGeom>
              <a:avLst/>
              <a:gdLst/>
              <a:ahLst/>
              <a:cxnLst/>
              <a:rect l="l" t="t" r="r" b="b"/>
              <a:pathLst>
                <a:path w="452" h="418" extrusionOk="0">
                  <a:moveTo>
                    <a:pt x="209" y="1"/>
                  </a:moveTo>
                  <a:cubicBezTo>
                    <a:pt x="104" y="1"/>
                    <a:pt x="1" y="104"/>
                    <a:pt x="1" y="209"/>
                  </a:cubicBezTo>
                  <a:cubicBezTo>
                    <a:pt x="1" y="348"/>
                    <a:pt x="104" y="418"/>
                    <a:pt x="209" y="418"/>
                  </a:cubicBezTo>
                  <a:cubicBezTo>
                    <a:pt x="348" y="418"/>
                    <a:pt x="451" y="348"/>
                    <a:pt x="451" y="209"/>
                  </a:cubicBezTo>
                  <a:cubicBezTo>
                    <a:pt x="451" y="104"/>
                    <a:pt x="348" y="1"/>
                    <a:pt x="20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55" name="Google Shape;1155;p13"/>
            <p:cNvSpPr/>
            <p:nvPr/>
          </p:nvSpPr>
          <p:spPr>
            <a:xfrm>
              <a:off x="2823450" y="422225"/>
              <a:ext cx="7875" cy="7875"/>
            </a:xfrm>
            <a:custGeom>
              <a:avLst/>
              <a:gdLst/>
              <a:ahLst/>
              <a:cxnLst/>
              <a:rect l="l" t="t" r="r" b="b"/>
              <a:pathLst>
                <a:path w="315" h="315" extrusionOk="0">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56" name="Google Shape;1156;p13"/>
            <p:cNvSpPr/>
            <p:nvPr/>
          </p:nvSpPr>
          <p:spPr>
            <a:xfrm>
              <a:off x="2628900" y="350175"/>
              <a:ext cx="24350" cy="23450"/>
            </a:xfrm>
            <a:custGeom>
              <a:avLst/>
              <a:gdLst/>
              <a:ahLst/>
              <a:cxnLst/>
              <a:rect l="l" t="t" r="r" b="b"/>
              <a:pathLst>
                <a:path w="974" h="938" extrusionOk="0">
                  <a:moveTo>
                    <a:pt x="487" y="1"/>
                  </a:moveTo>
                  <a:cubicBezTo>
                    <a:pt x="209" y="1"/>
                    <a:pt x="0" y="209"/>
                    <a:pt x="0" y="487"/>
                  </a:cubicBezTo>
                  <a:cubicBezTo>
                    <a:pt x="0" y="729"/>
                    <a:pt x="209" y="937"/>
                    <a:pt x="487" y="937"/>
                  </a:cubicBezTo>
                  <a:cubicBezTo>
                    <a:pt x="731" y="937"/>
                    <a:pt x="973" y="729"/>
                    <a:pt x="973" y="487"/>
                  </a:cubicBezTo>
                  <a:cubicBezTo>
                    <a:pt x="973" y="209"/>
                    <a:pt x="731" y="1"/>
                    <a:pt x="48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57" name="Google Shape;1157;p13"/>
            <p:cNvSpPr/>
            <p:nvPr/>
          </p:nvSpPr>
          <p:spPr>
            <a:xfrm>
              <a:off x="2524675" y="617675"/>
              <a:ext cx="8700" cy="8725"/>
            </a:xfrm>
            <a:custGeom>
              <a:avLst/>
              <a:gdLst/>
              <a:ahLst/>
              <a:cxnLst/>
              <a:rect l="l" t="t" r="r" b="b"/>
              <a:pathLst>
                <a:path w="348" h="349" extrusionOk="0">
                  <a:moveTo>
                    <a:pt x="176" y="1"/>
                  </a:moveTo>
                  <a:cubicBezTo>
                    <a:pt x="70" y="1"/>
                    <a:pt x="1" y="70"/>
                    <a:pt x="1" y="173"/>
                  </a:cubicBezTo>
                  <a:cubicBezTo>
                    <a:pt x="1" y="242"/>
                    <a:pt x="70" y="348"/>
                    <a:pt x="176" y="348"/>
                  </a:cubicBezTo>
                  <a:cubicBezTo>
                    <a:pt x="245" y="348"/>
                    <a:pt x="348" y="242"/>
                    <a:pt x="348" y="173"/>
                  </a:cubicBezTo>
                  <a:cubicBezTo>
                    <a:pt x="348" y="70"/>
                    <a:pt x="245" y="1"/>
                    <a:pt x="17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58" name="Google Shape;1158;p13"/>
            <p:cNvSpPr/>
            <p:nvPr/>
          </p:nvSpPr>
          <p:spPr>
            <a:xfrm>
              <a:off x="2675800" y="1010250"/>
              <a:ext cx="10450" cy="10425"/>
            </a:xfrm>
            <a:custGeom>
              <a:avLst/>
              <a:gdLst/>
              <a:ahLst/>
              <a:cxnLst/>
              <a:rect l="l" t="t" r="r" b="b"/>
              <a:pathLst>
                <a:path w="418" h="417" extrusionOk="0">
                  <a:moveTo>
                    <a:pt x="209" y="0"/>
                  </a:moveTo>
                  <a:cubicBezTo>
                    <a:pt x="106" y="0"/>
                    <a:pt x="0" y="69"/>
                    <a:pt x="0" y="208"/>
                  </a:cubicBezTo>
                  <a:cubicBezTo>
                    <a:pt x="0" y="311"/>
                    <a:pt x="106" y="417"/>
                    <a:pt x="209" y="417"/>
                  </a:cubicBezTo>
                  <a:cubicBezTo>
                    <a:pt x="314" y="417"/>
                    <a:pt x="417" y="311"/>
                    <a:pt x="417" y="208"/>
                  </a:cubicBezTo>
                  <a:cubicBezTo>
                    <a:pt x="417" y="69"/>
                    <a:pt x="314" y="0"/>
                    <a:pt x="20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59" name="Google Shape;1159;p13"/>
            <p:cNvSpPr/>
            <p:nvPr/>
          </p:nvSpPr>
          <p:spPr>
            <a:xfrm>
              <a:off x="3659825" y="425700"/>
              <a:ext cx="15675" cy="16575"/>
            </a:xfrm>
            <a:custGeom>
              <a:avLst/>
              <a:gdLst/>
              <a:ahLst/>
              <a:cxnLst/>
              <a:rect l="l" t="t" r="r" b="b"/>
              <a:pathLst>
                <a:path w="627" h="663" extrusionOk="0">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60" name="Google Shape;1160;p13"/>
            <p:cNvSpPr/>
            <p:nvPr/>
          </p:nvSpPr>
          <p:spPr>
            <a:xfrm>
              <a:off x="2648000" y="449175"/>
              <a:ext cx="31600" cy="26675"/>
            </a:xfrm>
            <a:custGeom>
              <a:avLst/>
              <a:gdLst/>
              <a:ahLst/>
              <a:cxnLst/>
              <a:rect l="l" t="t" r="r" b="b"/>
              <a:pathLst>
                <a:path w="1264" h="1067" extrusionOk="0">
                  <a:moveTo>
                    <a:pt x="682" y="137"/>
                  </a:moveTo>
                  <a:cubicBezTo>
                    <a:pt x="698" y="137"/>
                    <a:pt x="715" y="138"/>
                    <a:pt x="732" y="140"/>
                  </a:cubicBezTo>
                  <a:cubicBezTo>
                    <a:pt x="940" y="173"/>
                    <a:pt x="973" y="418"/>
                    <a:pt x="940" y="590"/>
                  </a:cubicBezTo>
                  <a:cubicBezTo>
                    <a:pt x="922" y="715"/>
                    <a:pt x="876" y="794"/>
                    <a:pt x="809" y="851"/>
                  </a:cubicBezTo>
                  <a:lnTo>
                    <a:pt x="809" y="851"/>
                  </a:lnTo>
                  <a:cubicBezTo>
                    <a:pt x="800" y="843"/>
                    <a:pt x="783" y="835"/>
                    <a:pt x="765" y="835"/>
                  </a:cubicBezTo>
                  <a:cubicBezTo>
                    <a:pt x="733" y="877"/>
                    <a:pt x="700" y="910"/>
                    <a:pt x="666" y="934"/>
                  </a:cubicBezTo>
                  <a:lnTo>
                    <a:pt x="666" y="934"/>
                  </a:lnTo>
                  <a:cubicBezTo>
                    <a:pt x="632" y="948"/>
                    <a:pt x="595" y="961"/>
                    <a:pt x="556" y="974"/>
                  </a:cubicBezTo>
                  <a:cubicBezTo>
                    <a:pt x="554" y="977"/>
                    <a:pt x="551" y="979"/>
                    <a:pt x="549" y="982"/>
                  </a:cubicBezTo>
                  <a:lnTo>
                    <a:pt x="549" y="982"/>
                  </a:lnTo>
                  <a:cubicBezTo>
                    <a:pt x="538" y="984"/>
                    <a:pt x="527" y="984"/>
                    <a:pt x="516" y="984"/>
                  </a:cubicBezTo>
                  <a:cubicBezTo>
                    <a:pt x="378" y="984"/>
                    <a:pt x="253" y="856"/>
                    <a:pt x="209" y="660"/>
                  </a:cubicBezTo>
                  <a:cubicBezTo>
                    <a:pt x="144" y="398"/>
                    <a:pt x="418" y="137"/>
                    <a:pt x="682" y="137"/>
                  </a:cubicBezTo>
                  <a:close/>
                  <a:moveTo>
                    <a:pt x="654" y="0"/>
                  </a:moveTo>
                  <a:cubicBezTo>
                    <a:pt x="645" y="0"/>
                    <a:pt x="636" y="1"/>
                    <a:pt x="626" y="1"/>
                  </a:cubicBezTo>
                  <a:cubicBezTo>
                    <a:pt x="279" y="34"/>
                    <a:pt x="1" y="382"/>
                    <a:pt x="106" y="765"/>
                  </a:cubicBezTo>
                  <a:cubicBezTo>
                    <a:pt x="163" y="958"/>
                    <a:pt x="307" y="1054"/>
                    <a:pt x="458" y="1054"/>
                  </a:cubicBezTo>
                  <a:cubicBezTo>
                    <a:pt x="489" y="1054"/>
                    <a:pt x="519" y="1050"/>
                    <a:pt x="549" y="1043"/>
                  </a:cubicBezTo>
                  <a:lnTo>
                    <a:pt x="549" y="1043"/>
                  </a:lnTo>
                  <a:cubicBezTo>
                    <a:pt x="552" y="1043"/>
                    <a:pt x="554" y="1043"/>
                    <a:pt x="556" y="1043"/>
                  </a:cubicBezTo>
                  <a:cubicBezTo>
                    <a:pt x="596" y="1059"/>
                    <a:pt x="633" y="1066"/>
                    <a:pt x="669" y="1066"/>
                  </a:cubicBezTo>
                  <a:cubicBezTo>
                    <a:pt x="1103" y="1066"/>
                    <a:pt x="1264" y="0"/>
                    <a:pt x="65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61" name="Google Shape;1161;p13"/>
            <p:cNvSpPr/>
            <p:nvPr/>
          </p:nvSpPr>
          <p:spPr>
            <a:xfrm>
              <a:off x="3425350" y="388400"/>
              <a:ext cx="13000" cy="13025"/>
            </a:xfrm>
            <a:custGeom>
              <a:avLst/>
              <a:gdLst/>
              <a:ahLst/>
              <a:cxnLst/>
              <a:rect l="l" t="t" r="r" b="b"/>
              <a:pathLst>
                <a:path w="520" h="521" extrusionOk="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62" name="Google Shape;1162;p13"/>
            <p:cNvSpPr/>
            <p:nvPr/>
          </p:nvSpPr>
          <p:spPr>
            <a:xfrm>
              <a:off x="3446175" y="364000"/>
              <a:ext cx="30800" cy="26550"/>
            </a:xfrm>
            <a:custGeom>
              <a:avLst/>
              <a:gdLst/>
              <a:ahLst/>
              <a:cxnLst/>
              <a:rect l="l" t="t" r="r" b="b"/>
              <a:pathLst>
                <a:path w="1232" h="1062" extrusionOk="0">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63" name="Google Shape;1163;p13"/>
            <p:cNvSpPr/>
            <p:nvPr/>
          </p:nvSpPr>
          <p:spPr>
            <a:xfrm>
              <a:off x="3565125" y="564800"/>
              <a:ext cx="22600" cy="21175"/>
            </a:xfrm>
            <a:custGeom>
              <a:avLst/>
              <a:gdLst/>
              <a:ahLst/>
              <a:cxnLst/>
              <a:rect l="l" t="t" r="r" b="b"/>
              <a:pathLst>
                <a:path w="904" h="847" extrusionOk="0">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64" name="Google Shape;1164;p13"/>
            <p:cNvSpPr/>
            <p:nvPr/>
          </p:nvSpPr>
          <p:spPr>
            <a:xfrm>
              <a:off x="2581175" y="556825"/>
              <a:ext cx="23425" cy="20875"/>
            </a:xfrm>
            <a:custGeom>
              <a:avLst/>
              <a:gdLst/>
              <a:ahLst/>
              <a:cxnLst/>
              <a:rect l="l" t="t" r="r" b="b"/>
              <a:pathLst>
                <a:path w="937" h="835" extrusionOk="0">
                  <a:moveTo>
                    <a:pt x="461" y="119"/>
                  </a:moveTo>
                  <a:cubicBezTo>
                    <a:pt x="559" y="119"/>
                    <a:pt x="674" y="199"/>
                    <a:pt x="728" y="281"/>
                  </a:cubicBezTo>
                  <a:cubicBezTo>
                    <a:pt x="764" y="350"/>
                    <a:pt x="764" y="420"/>
                    <a:pt x="764" y="489"/>
                  </a:cubicBezTo>
                  <a:cubicBezTo>
                    <a:pt x="757" y="509"/>
                    <a:pt x="749" y="527"/>
                    <a:pt x="740" y="545"/>
                  </a:cubicBezTo>
                  <a:lnTo>
                    <a:pt x="740" y="545"/>
                  </a:lnTo>
                  <a:cubicBezTo>
                    <a:pt x="739" y="544"/>
                    <a:pt x="737" y="544"/>
                    <a:pt x="736" y="544"/>
                  </a:cubicBezTo>
                  <a:cubicBezTo>
                    <a:pt x="731" y="544"/>
                    <a:pt x="728" y="548"/>
                    <a:pt x="728" y="559"/>
                  </a:cubicBezTo>
                  <a:cubicBezTo>
                    <a:pt x="718" y="580"/>
                    <a:pt x="706" y="600"/>
                    <a:pt x="693" y="617"/>
                  </a:cubicBezTo>
                  <a:lnTo>
                    <a:pt x="693" y="617"/>
                  </a:lnTo>
                  <a:cubicBezTo>
                    <a:pt x="681" y="633"/>
                    <a:pt x="669" y="648"/>
                    <a:pt x="655" y="663"/>
                  </a:cubicBezTo>
                  <a:lnTo>
                    <a:pt x="655" y="663"/>
                  </a:lnTo>
                  <a:cubicBezTo>
                    <a:pt x="600" y="718"/>
                    <a:pt x="534" y="745"/>
                    <a:pt x="468" y="745"/>
                  </a:cubicBezTo>
                  <a:cubicBezTo>
                    <a:pt x="401" y="745"/>
                    <a:pt x="334" y="717"/>
                    <a:pt x="278" y="662"/>
                  </a:cubicBezTo>
                  <a:cubicBezTo>
                    <a:pt x="103" y="489"/>
                    <a:pt x="208" y="245"/>
                    <a:pt x="381" y="142"/>
                  </a:cubicBezTo>
                  <a:cubicBezTo>
                    <a:pt x="405" y="126"/>
                    <a:pt x="432" y="119"/>
                    <a:pt x="461" y="119"/>
                  </a:cubicBezTo>
                  <a:close/>
                  <a:moveTo>
                    <a:pt x="488" y="0"/>
                  </a:moveTo>
                  <a:cubicBezTo>
                    <a:pt x="413" y="0"/>
                    <a:pt x="339" y="23"/>
                    <a:pt x="278" y="72"/>
                  </a:cubicBezTo>
                  <a:cubicBezTo>
                    <a:pt x="70" y="245"/>
                    <a:pt x="0" y="559"/>
                    <a:pt x="208" y="731"/>
                  </a:cubicBezTo>
                  <a:cubicBezTo>
                    <a:pt x="281" y="804"/>
                    <a:pt x="358" y="834"/>
                    <a:pt x="431" y="834"/>
                  </a:cubicBezTo>
                  <a:cubicBezTo>
                    <a:pt x="487" y="834"/>
                    <a:pt x="540" y="817"/>
                    <a:pt x="589" y="788"/>
                  </a:cubicBezTo>
                  <a:lnTo>
                    <a:pt x="589" y="788"/>
                  </a:lnTo>
                  <a:cubicBezTo>
                    <a:pt x="598" y="796"/>
                    <a:pt x="612" y="800"/>
                    <a:pt x="625" y="800"/>
                  </a:cubicBezTo>
                  <a:cubicBezTo>
                    <a:pt x="903" y="731"/>
                    <a:pt x="937" y="420"/>
                    <a:pt x="834" y="211"/>
                  </a:cubicBezTo>
                  <a:cubicBezTo>
                    <a:pt x="766" y="77"/>
                    <a:pt x="626" y="0"/>
                    <a:pt x="48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65" name="Google Shape;1165;p13"/>
            <p:cNvSpPr/>
            <p:nvPr/>
          </p:nvSpPr>
          <p:spPr>
            <a:xfrm>
              <a:off x="2626325" y="995375"/>
              <a:ext cx="23450" cy="20950"/>
            </a:xfrm>
            <a:custGeom>
              <a:avLst/>
              <a:gdLst/>
              <a:ahLst/>
              <a:cxnLst/>
              <a:rect l="l" t="t" r="r" b="b"/>
              <a:pathLst>
                <a:path w="938" h="838" extrusionOk="0">
                  <a:moveTo>
                    <a:pt x="474" y="120"/>
                  </a:moveTo>
                  <a:cubicBezTo>
                    <a:pt x="579" y="120"/>
                    <a:pt x="675" y="201"/>
                    <a:pt x="729" y="281"/>
                  </a:cubicBezTo>
                  <a:cubicBezTo>
                    <a:pt x="765" y="350"/>
                    <a:pt x="765" y="420"/>
                    <a:pt x="765" y="489"/>
                  </a:cubicBezTo>
                  <a:cubicBezTo>
                    <a:pt x="756" y="514"/>
                    <a:pt x="746" y="537"/>
                    <a:pt x="734" y="559"/>
                  </a:cubicBezTo>
                  <a:lnTo>
                    <a:pt x="734" y="559"/>
                  </a:lnTo>
                  <a:cubicBezTo>
                    <a:pt x="732" y="559"/>
                    <a:pt x="730" y="559"/>
                    <a:pt x="729" y="559"/>
                  </a:cubicBezTo>
                  <a:cubicBezTo>
                    <a:pt x="667" y="684"/>
                    <a:pt x="567" y="747"/>
                    <a:pt x="466" y="747"/>
                  </a:cubicBezTo>
                  <a:cubicBezTo>
                    <a:pt x="400" y="747"/>
                    <a:pt x="334" y="720"/>
                    <a:pt x="278" y="664"/>
                  </a:cubicBezTo>
                  <a:cubicBezTo>
                    <a:pt x="139" y="489"/>
                    <a:pt x="209" y="248"/>
                    <a:pt x="381" y="142"/>
                  </a:cubicBezTo>
                  <a:cubicBezTo>
                    <a:pt x="412" y="126"/>
                    <a:pt x="443" y="120"/>
                    <a:pt x="474" y="120"/>
                  </a:cubicBezTo>
                  <a:close/>
                  <a:moveTo>
                    <a:pt x="489" y="0"/>
                  </a:moveTo>
                  <a:cubicBezTo>
                    <a:pt x="414" y="0"/>
                    <a:pt x="339" y="23"/>
                    <a:pt x="278" y="73"/>
                  </a:cubicBezTo>
                  <a:cubicBezTo>
                    <a:pt x="70" y="248"/>
                    <a:pt x="0" y="559"/>
                    <a:pt x="209" y="734"/>
                  </a:cubicBezTo>
                  <a:cubicBezTo>
                    <a:pt x="282" y="807"/>
                    <a:pt x="358" y="837"/>
                    <a:pt x="432" y="837"/>
                  </a:cubicBezTo>
                  <a:cubicBezTo>
                    <a:pt x="487" y="837"/>
                    <a:pt x="541" y="820"/>
                    <a:pt x="590" y="790"/>
                  </a:cubicBezTo>
                  <a:lnTo>
                    <a:pt x="590" y="790"/>
                  </a:lnTo>
                  <a:cubicBezTo>
                    <a:pt x="599" y="798"/>
                    <a:pt x="612" y="803"/>
                    <a:pt x="626" y="803"/>
                  </a:cubicBezTo>
                  <a:cubicBezTo>
                    <a:pt x="904" y="767"/>
                    <a:pt x="937" y="420"/>
                    <a:pt x="834" y="211"/>
                  </a:cubicBezTo>
                  <a:cubicBezTo>
                    <a:pt x="766" y="77"/>
                    <a:pt x="626" y="0"/>
                    <a:pt x="48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66" name="Google Shape;1166;p13"/>
            <p:cNvSpPr/>
            <p:nvPr/>
          </p:nvSpPr>
          <p:spPr>
            <a:xfrm>
              <a:off x="2681000" y="1163925"/>
              <a:ext cx="7875" cy="8700"/>
            </a:xfrm>
            <a:custGeom>
              <a:avLst/>
              <a:gdLst/>
              <a:ahLst/>
              <a:cxnLst/>
              <a:rect l="l" t="t" r="r" b="b"/>
              <a:pathLst>
                <a:path w="315" h="348" extrusionOk="0">
                  <a:moveTo>
                    <a:pt x="176" y="1"/>
                  </a:moveTo>
                  <a:cubicBezTo>
                    <a:pt x="70" y="1"/>
                    <a:pt x="1" y="70"/>
                    <a:pt x="1" y="176"/>
                  </a:cubicBezTo>
                  <a:cubicBezTo>
                    <a:pt x="1" y="278"/>
                    <a:pt x="70" y="348"/>
                    <a:pt x="176" y="348"/>
                  </a:cubicBezTo>
                  <a:cubicBezTo>
                    <a:pt x="245" y="348"/>
                    <a:pt x="315" y="278"/>
                    <a:pt x="315" y="176"/>
                  </a:cubicBezTo>
                  <a:cubicBezTo>
                    <a:pt x="315" y="70"/>
                    <a:pt x="245" y="1"/>
                    <a:pt x="17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67" name="Google Shape;1167;p13"/>
            <p:cNvSpPr/>
            <p:nvPr/>
          </p:nvSpPr>
          <p:spPr>
            <a:xfrm>
              <a:off x="2713175" y="1264675"/>
              <a:ext cx="10450" cy="10450"/>
            </a:xfrm>
            <a:custGeom>
              <a:avLst/>
              <a:gdLst/>
              <a:ahLst/>
              <a:cxnLst/>
              <a:rect l="l" t="t" r="r" b="b"/>
              <a:pathLst>
                <a:path w="418" h="418" extrusionOk="0">
                  <a:moveTo>
                    <a:pt x="209" y="0"/>
                  </a:moveTo>
                  <a:cubicBezTo>
                    <a:pt x="103" y="0"/>
                    <a:pt x="0" y="70"/>
                    <a:pt x="0" y="209"/>
                  </a:cubicBezTo>
                  <a:cubicBezTo>
                    <a:pt x="0" y="314"/>
                    <a:pt x="103" y="417"/>
                    <a:pt x="209" y="417"/>
                  </a:cubicBezTo>
                  <a:cubicBezTo>
                    <a:pt x="312" y="417"/>
                    <a:pt x="417" y="314"/>
                    <a:pt x="417" y="209"/>
                  </a:cubicBezTo>
                  <a:cubicBezTo>
                    <a:pt x="417" y="70"/>
                    <a:pt x="312" y="0"/>
                    <a:pt x="20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68" name="Google Shape;1168;p13"/>
            <p:cNvSpPr/>
            <p:nvPr/>
          </p:nvSpPr>
          <p:spPr>
            <a:xfrm>
              <a:off x="2663625" y="1249875"/>
              <a:ext cx="23525" cy="20875"/>
            </a:xfrm>
            <a:custGeom>
              <a:avLst/>
              <a:gdLst/>
              <a:ahLst/>
              <a:cxnLst/>
              <a:rect l="l" t="t" r="r" b="b"/>
              <a:pathLst>
                <a:path w="941" h="835" extrusionOk="0">
                  <a:moveTo>
                    <a:pt x="478" y="119"/>
                  </a:moveTo>
                  <a:cubicBezTo>
                    <a:pt x="583" y="119"/>
                    <a:pt x="678" y="199"/>
                    <a:pt x="732" y="281"/>
                  </a:cubicBezTo>
                  <a:cubicBezTo>
                    <a:pt x="765" y="351"/>
                    <a:pt x="765" y="420"/>
                    <a:pt x="765" y="490"/>
                  </a:cubicBezTo>
                  <a:cubicBezTo>
                    <a:pt x="758" y="512"/>
                    <a:pt x="749" y="533"/>
                    <a:pt x="738" y="553"/>
                  </a:cubicBezTo>
                  <a:lnTo>
                    <a:pt x="738" y="553"/>
                  </a:lnTo>
                  <a:cubicBezTo>
                    <a:pt x="736" y="555"/>
                    <a:pt x="734" y="557"/>
                    <a:pt x="732" y="559"/>
                  </a:cubicBezTo>
                  <a:cubicBezTo>
                    <a:pt x="730" y="564"/>
                    <a:pt x="728" y="569"/>
                    <a:pt x="727" y="574"/>
                  </a:cubicBezTo>
                  <a:lnTo>
                    <a:pt x="727" y="574"/>
                  </a:lnTo>
                  <a:cubicBezTo>
                    <a:pt x="696" y="625"/>
                    <a:pt x="657" y="667"/>
                    <a:pt x="616" y="708"/>
                  </a:cubicBezTo>
                  <a:lnTo>
                    <a:pt x="616" y="708"/>
                  </a:lnTo>
                  <a:cubicBezTo>
                    <a:pt x="574" y="733"/>
                    <a:pt x="527" y="746"/>
                    <a:pt x="479" y="746"/>
                  </a:cubicBezTo>
                  <a:cubicBezTo>
                    <a:pt x="408" y="746"/>
                    <a:pt x="335" y="718"/>
                    <a:pt x="279" y="662"/>
                  </a:cubicBezTo>
                  <a:cubicBezTo>
                    <a:pt x="140" y="490"/>
                    <a:pt x="209" y="245"/>
                    <a:pt x="384" y="142"/>
                  </a:cubicBezTo>
                  <a:cubicBezTo>
                    <a:pt x="416" y="126"/>
                    <a:pt x="448" y="119"/>
                    <a:pt x="478" y="119"/>
                  </a:cubicBezTo>
                  <a:close/>
                  <a:moveTo>
                    <a:pt x="506" y="0"/>
                  </a:moveTo>
                  <a:cubicBezTo>
                    <a:pt x="431" y="0"/>
                    <a:pt x="353" y="23"/>
                    <a:pt x="279" y="73"/>
                  </a:cubicBezTo>
                  <a:cubicBezTo>
                    <a:pt x="70" y="245"/>
                    <a:pt x="1" y="559"/>
                    <a:pt x="209" y="731"/>
                  </a:cubicBezTo>
                  <a:cubicBezTo>
                    <a:pt x="282" y="804"/>
                    <a:pt x="359" y="834"/>
                    <a:pt x="433" y="834"/>
                  </a:cubicBezTo>
                  <a:cubicBezTo>
                    <a:pt x="488" y="834"/>
                    <a:pt x="542" y="817"/>
                    <a:pt x="591" y="788"/>
                  </a:cubicBezTo>
                  <a:lnTo>
                    <a:pt x="591" y="788"/>
                  </a:lnTo>
                  <a:cubicBezTo>
                    <a:pt x="600" y="796"/>
                    <a:pt x="613" y="801"/>
                    <a:pt x="626" y="801"/>
                  </a:cubicBezTo>
                  <a:cubicBezTo>
                    <a:pt x="904" y="731"/>
                    <a:pt x="940" y="420"/>
                    <a:pt x="835" y="212"/>
                  </a:cubicBezTo>
                  <a:cubicBezTo>
                    <a:pt x="768" y="77"/>
                    <a:pt x="643" y="0"/>
                    <a:pt x="5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69" name="Google Shape;1169;p13"/>
            <p:cNvSpPr/>
            <p:nvPr/>
          </p:nvSpPr>
          <p:spPr>
            <a:xfrm>
              <a:off x="2814750" y="1231800"/>
              <a:ext cx="23500" cy="21175"/>
            </a:xfrm>
            <a:custGeom>
              <a:avLst/>
              <a:gdLst/>
              <a:ahLst/>
              <a:cxnLst/>
              <a:rect l="l" t="t" r="r" b="b"/>
              <a:pathLst>
                <a:path w="940" h="847" extrusionOk="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70" name="Google Shape;1170;p13"/>
            <p:cNvSpPr/>
            <p:nvPr/>
          </p:nvSpPr>
          <p:spPr>
            <a:xfrm>
              <a:off x="3113525" y="1375125"/>
              <a:ext cx="22600" cy="21550"/>
            </a:xfrm>
            <a:custGeom>
              <a:avLst/>
              <a:gdLst/>
              <a:ahLst/>
              <a:cxnLst/>
              <a:rect l="l" t="t" r="r" b="b"/>
              <a:pathLst>
                <a:path w="904" h="862" extrusionOk="0">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71" name="Google Shape;1171;p13"/>
            <p:cNvSpPr/>
            <p:nvPr/>
          </p:nvSpPr>
          <p:spPr>
            <a:xfrm>
              <a:off x="3361900" y="880350"/>
              <a:ext cx="23500" cy="21325"/>
            </a:xfrm>
            <a:custGeom>
              <a:avLst/>
              <a:gdLst/>
              <a:ahLst/>
              <a:cxnLst/>
              <a:rect l="l" t="t" r="r" b="b"/>
              <a:pathLst>
                <a:path w="940" h="853" extrusionOk="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72" name="Google Shape;1172;p13"/>
            <p:cNvSpPr/>
            <p:nvPr/>
          </p:nvSpPr>
          <p:spPr>
            <a:xfrm>
              <a:off x="3550400" y="589850"/>
              <a:ext cx="13025" cy="11750"/>
            </a:xfrm>
            <a:custGeom>
              <a:avLst/>
              <a:gdLst/>
              <a:ahLst/>
              <a:cxnLst/>
              <a:rect l="l" t="t" r="r" b="b"/>
              <a:pathLst>
                <a:path w="521" h="470" extrusionOk="0">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73" name="Google Shape;1173;p13"/>
            <p:cNvSpPr/>
            <p:nvPr/>
          </p:nvSpPr>
          <p:spPr>
            <a:xfrm>
              <a:off x="2611525" y="679325"/>
              <a:ext cx="13100" cy="11750"/>
            </a:xfrm>
            <a:custGeom>
              <a:avLst/>
              <a:gdLst/>
              <a:ahLst/>
              <a:cxnLst/>
              <a:rect l="l" t="t" r="r" b="b"/>
              <a:pathLst>
                <a:path w="524" h="470" extrusionOk="0">
                  <a:moveTo>
                    <a:pt x="269" y="77"/>
                  </a:moveTo>
                  <a:cubicBezTo>
                    <a:pt x="316" y="77"/>
                    <a:pt x="359" y="126"/>
                    <a:pt x="384" y="175"/>
                  </a:cubicBezTo>
                  <a:cubicBezTo>
                    <a:pt x="417" y="208"/>
                    <a:pt x="417" y="244"/>
                    <a:pt x="417" y="278"/>
                  </a:cubicBezTo>
                  <a:cubicBezTo>
                    <a:pt x="417" y="317"/>
                    <a:pt x="395" y="346"/>
                    <a:pt x="369" y="370"/>
                  </a:cubicBezTo>
                  <a:lnTo>
                    <a:pt x="369" y="370"/>
                  </a:lnTo>
                  <a:cubicBezTo>
                    <a:pt x="333" y="402"/>
                    <a:pt x="292" y="419"/>
                    <a:pt x="249" y="419"/>
                  </a:cubicBezTo>
                  <a:cubicBezTo>
                    <a:pt x="213" y="419"/>
                    <a:pt x="177" y="408"/>
                    <a:pt x="139" y="383"/>
                  </a:cubicBezTo>
                  <a:cubicBezTo>
                    <a:pt x="70" y="278"/>
                    <a:pt x="106" y="139"/>
                    <a:pt x="209" y="105"/>
                  </a:cubicBezTo>
                  <a:cubicBezTo>
                    <a:pt x="229" y="85"/>
                    <a:pt x="250" y="77"/>
                    <a:pt x="269" y="77"/>
                  </a:cubicBezTo>
                  <a:close/>
                  <a:moveTo>
                    <a:pt x="253" y="1"/>
                  </a:moveTo>
                  <a:cubicBezTo>
                    <a:pt x="214" y="1"/>
                    <a:pt x="175" y="13"/>
                    <a:pt x="139" y="36"/>
                  </a:cubicBezTo>
                  <a:cubicBezTo>
                    <a:pt x="37" y="139"/>
                    <a:pt x="1" y="314"/>
                    <a:pt x="106" y="417"/>
                  </a:cubicBezTo>
                  <a:cubicBezTo>
                    <a:pt x="142" y="454"/>
                    <a:pt x="187" y="469"/>
                    <a:pt x="232" y="469"/>
                  </a:cubicBezTo>
                  <a:cubicBezTo>
                    <a:pt x="262" y="469"/>
                    <a:pt x="293" y="462"/>
                    <a:pt x="320" y="449"/>
                  </a:cubicBezTo>
                  <a:lnTo>
                    <a:pt x="320" y="449"/>
                  </a:lnTo>
                  <a:cubicBezTo>
                    <a:pt x="324" y="453"/>
                    <a:pt x="333" y="453"/>
                    <a:pt x="348" y="453"/>
                  </a:cubicBezTo>
                  <a:cubicBezTo>
                    <a:pt x="487" y="417"/>
                    <a:pt x="523" y="244"/>
                    <a:pt x="454" y="139"/>
                  </a:cubicBezTo>
                  <a:cubicBezTo>
                    <a:pt x="407" y="47"/>
                    <a:pt x="331" y="1"/>
                    <a:pt x="25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74" name="Google Shape;1174;p13"/>
            <p:cNvSpPr/>
            <p:nvPr/>
          </p:nvSpPr>
          <p:spPr>
            <a:xfrm>
              <a:off x="2570750" y="649975"/>
              <a:ext cx="13000" cy="12150"/>
            </a:xfrm>
            <a:custGeom>
              <a:avLst/>
              <a:gdLst/>
              <a:ahLst/>
              <a:cxnLst/>
              <a:rect l="l" t="t" r="r" b="b"/>
              <a:pathLst>
                <a:path w="520" h="486" extrusionOk="0">
                  <a:moveTo>
                    <a:pt x="269" y="69"/>
                  </a:moveTo>
                  <a:cubicBezTo>
                    <a:pt x="316" y="69"/>
                    <a:pt x="357" y="119"/>
                    <a:pt x="381" y="168"/>
                  </a:cubicBezTo>
                  <a:cubicBezTo>
                    <a:pt x="417" y="201"/>
                    <a:pt x="417" y="237"/>
                    <a:pt x="417" y="271"/>
                  </a:cubicBezTo>
                  <a:cubicBezTo>
                    <a:pt x="417" y="340"/>
                    <a:pt x="348" y="376"/>
                    <a:pt x="311" y="410"/>
                  </a:cubicBezTo>
                  <a:cubicBezTo>
                    <a:pt x="311" y="413"/>
                    <a:pt x="311" y="417"/>
                    <a:pt x="311" y="420"/>
                  </a:cubicBezTo>
                  <a:lnTo>
                    <a:pt x="311" y="420"/>
                  </a:lnTo>
                  <a:cubicBezTo>
                    <a:pt x="300" y="423"/>
                    <a:pt x="288" y="424"/>
                    <a:pt x="275" y="424"/>
                  </a:cubicBezTo>
                  <a:cubicBezTo>
                    <a:pt x="232" y="424"/>
                    <a:pt x="185" y="407"/>
                    <a:pt x="139" y="376"/>
                  </a:cubicBezTo>
                  <a:cubicBezTo>
                    <a:pt x="70" y="271"/>
                    <a:pt x="103" y="168"/>
                    <a:pt x="209" y="98"/>
                  </a:cubicBezTo>
                  <a:cubicBezTo>
                    <a:pt x="229" y="78"/>
                    <a:pt x="249" y="69"/>
                    <a:pt x="269" y="69"/>
                  </a:cubicBezTo>
                  <a:close/>
                  <a:moveTo>
                    <a:pt x="232" y="1"/>
                  </a:moveTo>
                  <a:cubicBezTo>
                    <a:pt x="199" y="1"/>
                    <a:pt x="168" y="9"/>
                    <a:pt x="139" y="29"/>
                  </a:cubicBezTo>
                  <a:cubicBezTo>
                    <a:pt x="34" y="132"/>
                    <a:pt x="0" y="307"/>
                    <a:pt x="103" y="410"/>
                  </a:cubicBezTo>
                  <a:cubicBezTo>
                    <a:pt x="143" y="463"/>
                    <a:pt x="189" y="485"/>
                    <a:pt x="233" y="485"/>
                  </a:cubicBezTo>
                  <a:cubicBezTo>
                    <a:pt x="262" y="485"/>
                    <a:pt x="292" y="475"/>
                    <a:pt x="319" y="457"/>
                  </a:cubicBezTo>
                  <a:lnTo>
                    <a:pt x="319" y="457"/>
                  </a:lnTo>
                  <a:cubicBezTo>
                    <a:pt x="320" y="459"/>
                    <a:pt x="322" y="459"/>
                    <a:pt x="324" y="459"/>
                  </a:cubicBezTo>
                  <a:cubicBezTo>
                    <a:pt x="330" y="459"/>
                    <a:pt x="337" y="455"/>
                    <a:pt x="348" y="446"/>
                  </a:cubicBezTo>
                  <a:cubicBezTo>
                    <a:pt x="487" y="410"/>
                    <a:pt x="520" y="237"/>
                    <a:pt x="450" y="132"/>
                  </a:cubicBezTo>
                  <a:cubicBezTo>
                    <a:pt x="400" y="58"/>
                    <a:pt x="314" y="1"/>
                    <a:pt x="2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75" name="Google Shape;1175;p13"/>
            <p:cNvSpPr/>
            <p:nvPr/>
          </p:nvSpPr>
          <p:spPr>
            <a:xfrm>
              <a:off x="3485225" y="1249050"/>
              <a:ext cx="10450" cy="10425"/>
            </a:xfrm>
            <a:custGeom>
              <a:avLst/>
              <a:gdLst/>
              <a:ahLst/>
              <a:cxnLst/>
              <a:rect l="l" t="t" r="r" b="b"/>
              <a:pathLst>
                <a:path w="418" h="417" extrusionOk="0">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76" name="Google Shape;1176;p13"/>
            <p:cNvSpPr/>
            <p:nvPr/>
          </p:nvSpPr>
          <p:spPr>
            <a:xfrm>
              <a:off x="3353225" y="1236050"/>
              <a:ext cx="10450" cy="10450"/>
            </a:xfrm>
            <a:custGeom>
              <a:avLst/>
              <a:gdLst/>
              <a:ahLst/>
              <a:cxnLst/>
              <a:rect l="l" t="t" r="r" b="b"/>
              <a:pathLst>
                <a:path w="418" h="418" extrusionOk="0">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77" name="Google Shape;1177;p13"/>
            <p:cNvSpPr/>
            <p:nvPr/>
          </p:nvSpPr>
          <p:spPr>
            <a:xfrm>
              <a:off x="2971075" y="1280300"/>
              <a:ext cx="10450" cy="10450"/>
            </a:xfrm>
            <a:custGeom>
              <a:avLst/>
              <a:gdLst/>
              <a:ahLst/>
              <a:cxnLst/>
              <a:rect l="l" t="t" r="r" b="b"/>
              <a:pathLst>
                <a:path w="418" h="418" extrusionOk="0">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78" name="Google Shape;1178;p13"/>
            <p:cNvSpPr/>
            <p:nvPr/>
          </p:nvSpPr>
          <p:spPr>
            <a:xfrm>
              <a:off x="3506975" y="1206650"/>
              <a:ext cx="12175" cy="12200"/>
            </a:xfrm>
            <a:custGeom>
              <a:avLst/>
              <a:gdLst/>
              <a:ahLst/>
              <a:cxnLst/>
              <a:rect l="l" t="t" r="r" b="b"/>
              <a:pathLst>
                <a:path w="487" h="488" extrusionOk="0">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79" name="Google Shape;1179;p13"/>
            <p:cNvSpPr/>
            <p:nvPr/>
          </p:nvSpPr>
          <p:spPr>
            <a:xfrm>
              <a:off x="3465300" y="1177425"/>
              <a:ext cx="13000" cy="12125"/>
            </a:xfrm>
            <a:custGeom>
              <a:avLst/>
              <a:gdLst/>
              <a:ahLst/>
              <a:cxnLst/>
              <a:rect l="l" t="t" r="r" b="b"/>
              <a:pathLst>
                <a:path w="520" h="485" extrusionOk="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80" name="Google Shape;1180;p13"/>
            <p:cNvSpPr/>
            <p:nvPr/>
          </p:nvSpPr>
          <p:spPr>
            <a:xfrm>
              <a:off x="3586875" y="511650"/>
              <a:ext cx="13025" cy="11775"/>
            </a:xfrm>
            <a:custGeom>
              <a:avLst/>
              <a:gdLst/>
              <a:ahLst/>
              <a:cxnLst/>
              <a:rect l="l" t="t" r="r" b="b"/>
              <a:pathLst>
                <a:path w="521" h="471" extrusionOk="0">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81" name="Google Shape;1181;p13"/>
            <p:cNvSpPr/>
            <p:nvPr/>
          </p:nvSpPr>
          <p:spPr>
            <a:xfrm>
              <a:off x="2814750" y="337125"/>
              <a:ext cx="8725" cy="8700"/>
            </a:xfrm>
            <a:custGeom>
              <a:avLst/>
              <a:gdLst/>
              <a:ahLst/>
              <a:cxnLst/>
              <a:rect l="l" t="t" r="r" b="b"/>
              <a:pathLst>
                <a:path w="349" h="348" extrusionOk="0">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82" name="Google Shape;1182;p13"/>
            <p:cNvSpPr/>
            <p:nvPr/>
          </p:nvSpPr>
          <p:spPr>
            <a:xfrm>
              <a:off x="2886875" y="274600"/>
              <a:ext cx="16500" cy="16550"/>
            </a:xfrm>
            <a:custGeom>
              <a:avLst/>
              <a:gdLst/>
              <a:ahLst/>
              <a:cxnLst/>
              <a:rect l="l" t="t" r="r" b="b"/>
              <a:pathLst>
                <a:path w="660" h="662" extrusionOk="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83" name="Google Shape;1183;p13"/>
            <p:cNvSpPr/>
            <p:nvPr/>
          </p:nvSpPr>
          <p:spPr>
            <a:xfrm>
              <a:off x="2814750" y="360550"/>
              <a:ext cx="13100" cy="11775"/>
            </a:xfrm>
            <a:custGeom>
              <a:avLst/>
              <a:gdLst/>
              <a:ahLst/>
              <a:cxnLst/>
              <a:rect l="l" t="t" r="r" b="b"/>
              <a:pathLst>
                <a:path w="524" h="471" extrusionOk="0">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84" name="Google Shape;1184;p13"/>
            <p:cNvSpPr/>
            <p:nvPr/>
          </p:nvSpPr>
          <p:spPr>
            <a:xfrm>
              <a:off x="3173475" y="406600"/>
              <a:ext cx="5225" cy="5225"/>
            </a:xfrm>
            <a:custGeom>
              <a:avLst/>
              <a:gdLst/>
              <a:ahLst/>
              <a:cxnLst/>
              <a:rect l="l" t="t" r="r" b="b"/>
              <a:pathLst>
                <a:path w="209" h="209" extrusionOk="0">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85" name="Google Shape;1185;p13"/>
            <p:cNvSpPr/>
            <p:nvPr/>
          </p:nvSpPr>
          <p:spPr>
            <a:xfrm>
              <a:off x="3332375" y="290225"/>
              <a:ext cx="5225" cy="5225"/>
            </a:xfrm>
            <a:custGeom>
              <a:avLst/>
              <a:gdLst/>
              <a:ahLst/>
              <a:cxnLst/>
              <a:rect l="l" t="t" r="r" b="b"/>
              <a:pathLst>
                <a:path w="209" h="209" extrusionOk="0">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86" name="Google Shape;1186;p13"/>
            <p:cNvSpPr/>
            <p:nvPr/>
          </p:nvSpPr>
          <p:spPr>
            <a:xfrm>
              <a:off x="3252475" y="410075"/>
              <a:ext cx="7875" cy="8700"/>
            </a:xfrm>
            <a:custGeom>
              <a:avLst/>
              <a:gdLst/>
              <a:ahLst/>
              <a:cxnLst/>
              <a:rect l="l" t="t" r="r" b="b"/>
              <a:pathLst>
                <a:path w="315" h="348" extrusionOk="0">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87" name="Google Shape;1187;p13"/>
            <p:cNvSpPr/>
            <p:nvPr/>
          </p:nvSpPr>
          <p:spPr>
            <a:xfrm>
              <a:off x="3174300" y="291125"/>
              <a:ext cx="8725" cy="7800"/>
            </a:xfrm>
            <a:custGeom>
              <a:avLst/>
              <a:gdLst/>
              <a:ahLst/>
              <a:cxnLst/>
              <a:rect l="l" t="t" r="r" b="b"/>
              <a:pathLst>
                <a:path w="349" h="312" extrusionOk="0">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88" name="Google Shape;1188;p13"/>
            <p:cNvSpPr/>
            <p:nvPr/>
          </p:nvSpPr>
          <p:spPr>
            <a:xfrm>
              <a:off x="3251650" y="433500"/>
              <a:ext cx="13000" cy="11775"/>
            </a:xfrm>
            <a:custGeom>
              <a:avLst/>
              <a:gdLst/>
              <a:ahLst/>
              <a:cxnLst/>
              <a:rect l="l" t="t" r="r" b="b"/>
              <a:pathLst>
                <a:path w="520" h="471" extrusionOk="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89" name="Google Shape;1189;p13"/>
            <p:cNvSpPr/>
            <p:nvPr/>
          </p:nvSpPr>
          <p:spPr>
            <a:xfrm>
              <a:off x="3001525" y="238075"/>
              <a:ext cx="13000" cy="11775"/>
            </a:xfrm>
            <a:custGeom>
              <a:avLst/>
              <a:gdLst/>
              <a:ahLst/>
              <a:cxnLst/>
              <a:rect l="l" t="t" r="r" b="b"/>
              <a:pathLst>
                <a:path w="520" h="471" extrusionOk="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90" name="Google Shape;1190;p13"/>
            <p:cNvSpPr/>
            <p:nvPr/>
          </p:nvSpPr>
          <p:spPr>
            <a:xfrm>
              <a:off x="3329800" y="871425"/>
              <a:ext cx="13025" cy="11975"/>
            </a:xfrm>
            <a:custGeom>
              <a:avLst/>
              <a:gdLst/>
              <a:ahLst/>
              <a:cxnLst/>
              <a:rect l="l" t="t" r="r" b="b"/>
              <a:pathLst>
                <a:path w="521" h="479" extrusionOk="0">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91" name="Google Shape;1191;p13"/>
            <p:cNvSpPr/>
            <p:nvPr/>
          </p:nvSpPr>
          <p:spPr>
            <a:xfrm>
              <a:off x="3656350" y="710775"/>
              <a:ext cx="13025" cy="12150"/>
            </a:xfrm>
            <a:custGeom>
              <a:avLst/>
              <a:gdLst/>
              <a:ahLst/>
              <a:cxnLst/>
              <a:rect l="l" t="t" r="r" b="b"/>
              <a:pathLst>
                <a:path w="521" h="486" extrusionOk="0">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92" name="Google Shape;1192;p13"/>
            <p:cNvSpPr/>
            <p:nvPr/>
          </p:nvSpPr>
          <p:spPr>
            <a:xfrm>
              <a:off x="3354950" y="914000"/>
              <a:ext cx="12200" cy="12150"/>
            </a:xfrm>
            <a:custGeom>
              <a:avLst/>
              <a:gdLst/>
              <a:ahLst/>
              <a:cxnLst/>
              <a:rect l="l" t="t" r="r" b="b"/>
              <a:pathLst>
                <a:path w="488" h="486" extrusionOk="0">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93" name="Google Shape;1193;p13"/>
            <p:cNvSpPr/>
            <p:nvPr/>
          </p:nvSpPr>
          <p:spPr>
            <a:xfrm>
              <a:off x="3649400" y="838225"/>
              <a:ext cx="13025" cy="11775"/>
            </a:xfrm>
            <a:custGeom>
              <a:avLst/>
              <a:gdLst/>
              <a:ahLst/>
              <a:cxnLst/>
              <a:rect l="l" t="t" r="r" b="b"/>
              <a:pathLst>
                <a:path w="521" h="471" extrusionOk="0">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17">
    <p:spTree>
      <p:nvGrpSpPr>
        <p:cNvPr id="1" name="Shape 1194"/>
        <p:cNvGrpSpPr/>
        <p:nvPr/>
      </p:nvGrpSpPr>
      <p:grpSpPr>
        <a:xfrm>
          <a:off x="0" y="0"/>
          <a:ext cx="0" cy="0"/>
          <a:chOff x="0" y="0"/>
          <a:chExt cx="0" cy="0"/>
        </a:xfrm>
      </p:grpSpPr>
      <p:sp>
        <p:nvSpPr>
          <p:cNvPr id="1195" name="Google Shape;1195;p14"/>
          <p:cNvSpPr/>
          <p:nvPr/>
        </p:nvSpPr>
        <p:spPr>
          <a:xfrm flipH="1">
            <a:off x="8941232" y="0"/>
            <a:ext cx="3220613" cy="2158987"/>
          </a:xfrm>
          <a:custGeom>
            <a:avLst/>
            <a:gdLst/>
            <a:ahLst/>
            <a:cxnLst/>
            <a:rect l="l" t="t" r="r" b="b"/>
            <a:pathLst>
              <a:path w="25325" h="16935" extrusionOk="0">
                <a:moveTo>
                  <a:pt x="1" y="0"/>
                </a:moveTo>
                <a:lnTo>
                  <a:pt x="1" y="16536"/>
                </a:lnTo>
                <a:cubicBezTo>
                  <a:pt x="809" y="16817"/>
                  <a:pt x="1503" y="16935"/>
                  <a:pt x="2110" y="16935"/>
                </a:cubicBezTo>
                <a:cubicBezTo>
                  <a:pt x="5299" y="16935"/>
                  <a:pt x="6085" y="13681"/>
                  <a:pt x="8364" y="13681"/>
                </a:cubicBezTo>
                <a:cubicBezTo>
                  <a:pt x="8710" y="13681"/>
                  <a:pt x="9091" y="13756"/>
                  <a:pt x="9519" y="13929"/>
                </a:cubicBezTo>
                <a:cubicBezTo>
                  <a:pt x="10552" y="14339"/>
                  <a:pt x="11392" y="14518"/>
                  <a:pt x="12083" y="14518"/>
                </a:cubicBezTo>
                <a:cubicBezTo>
                  <a:pt x="16729" y="14518"/>
                  <a:pt x="14586" y="6431"/>
                  <a:pt x="18874" y="6431"/>
                </a:cubicBezTo>
                <a:cubicBezTo>
                  <a:pt x="19024" y="6431"/>
                  <a:pt x="19183" y="6441"/>
                  <a:pt x="19349" y="6462"/>
                </a:cubicBezTo>
                <a:cubicBezTo>
                  <a:pt x="19633" y="6495"/>
                  <a:pt x="19899" y="6510"/>
                  <a:pt x="20148" y="6510"/>
                </a:cubicBezTo>
                <a:cubicBezTo>
                  <a:pt x="24889" y="6510"/>
                  <a:pt x="23476" y="824"/>
                  <a:pt x="25325" y="0"/>
                </a:cubicBezTo>
                <a:close/>
              </a:path>
            </a:pathLst>
          </a:custGeom>
          <a:solidFill>
            <a:srgbClr val="35B1D6"/>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96" name="Google Shape;1196;p14"/>
          <p:cNvSpPr/>
          <p:nvPr/>
        </p:nvSpPr>
        <p:spPr>
          <a:xfrm rot="10800000" flipH="1">
            <a:off x="9450739" y="7"/>
            <a:ext cx="2711106" cy="1967492"/>
          </a:xfrm>
          <a:custGeom>
            <a:avLst/>
            <a:gdLst/>
            <a:ahLst/>
            <a:cxnLst/>
            <a:rect l="l" t="t" r="r" b="b"/>
            <a:pathLst>
              <a:path w="26333" h="19063" extrusionOk="0">
                <a:moveTo>
                  <a:pt x="25412" y="1"/>
                </a:moveTo>
                <a:cubicBezTo>
                  <a:pt x="22359" y="1"/>
                  <a:pt x="24734" y="5340"/>
                  <a:pt x="22109" y="5340"/>
                </a:cubicBezTo>
                <a:cubicBezTo>
                  <a:pt x="21690" y="5340"/>
                  <a:pt x="21144" y="5204"/>
                  <a:pt x="20427" y="4888"/>
                </a:cubicBezTo>
                <a:cubicBezTo>
                  <a:pt x="20150" y="4767"/>
                  <a:pt x="19905" y="4714"/>
                  <a:pt x="19685" y="4714"/>
                </a:cubicBezTo>
                <a:cubicBezTo>
                  <a:pt x="17927" y="4714"/>
                  <a:pt x="17797" y="8159"/>
                  <a:pt x="15642" y="8159"/>
                </a:cubicBezTo>
                <a:cubicBezTo>
                  <a:pt x="15202" y="8159"/>
                  <a:pt x="14676" y="8015"/>
                  <a:pt x="14035" y="7667"/>
                </a:cubicBezTo>
                <a:cubicBezTo>
                  <a:pt x="13530" y="7403"/>
                  <a:pt x="13035" y="7288"/>
                  <a:pt x="12567" y="7288"/>
                </a:cubicBezTo>
                <a:cubicBezTo>
                  <a:pt x="11003" y="7288"/>
                  <a:pt x="9742" y="8571"/>
                  <a:pt x="9449" y="9855"/>
                </a:cubicBezTo>
                <a:cubicBezTo>
                  <a:pt x="8824" y="12425"/>
                  <a:pt x="7573" y="14510"/>
                  <a:pt x="6287" y="14649"/>
                </a:cubicBezTo>
                <a:cubicBezTo>
                  <a:pt x="2813" y="15032"/>
                  <a:pt x="0" y="15830"/>
                  <a:pt x="0" y="19062"/>
                </a:cubicBezTo>
                <a:lnTo>
                  <a:pt x="26333" y="19062"/>
                </a:lnTo>
                <a:lnTo>
                  <a:pt x="26333" y="128"/>
                </a:lnTo>
                <a:cubicBezTo>
                  <a:pt x="25981" y="41"/>
                  <a:pt x="25676" y="1"/>
                  <a:pt x="25412" y="1"/>
                </a:cubicBezTo>
                <a:close/>
              </a:path>
            </a:pathLst>
          </a:custGeom>
          <a:solidFill>
            <a:srgbClr val="51BFDF"/>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97" name="Google Shape;1197;p14"/>
          <p:cNvSpPr/>
          <p:nvPr/>
        </p:nvSpPr>
        <p:spPr>
          <a:xfrm>
            <a:off x="10282853" y="1"/>
            <a:ext cx="1860697" cy="724500"/>
          </a:xfrm>
          <a:custGeom>
            <a:avLst/>
            <a:gdLst/>
            <a:ahLst/>
            <a:cxnLst/>
            <a:rect l="l" t="t" r="r" b="b"/>
            <a:pathLst>
              <a:path w="25360" h="9850" extrusionOk="0">
                <a:moveTo>
                  <a:pt x="0" y="0"/>
                </a:moveTo>
                <a:cubicBezTo>
                  <a:pt x="710" y="2250"/>
                  <a:pt x="1522" y="3945"/>
                  <a:pt x="3789" y="3945"/>
                </a:cubicBezTo>
                <a:cubicBezTo>
                  <a:pt x="4182" y="3945"/>
                  <a:pt x="4620" y="3894"/>
                  <a:pt x="5108" y="3786"/>
                </a:cubicBezTo>
                <a:cubicBezTo>
                  <a:pt x="5297" y="3744"/>
                  <a:pt x="5474" y="3725"/>
                  <a:pt x="5643" y="3725"/>
                </a:cubicBezTo>
                <a:cubicBezTo>
                  <a:pt x="8212" y="3725"/>
                  <a:pt x="8708" y="8194"/>
                  <a:pt x="12434" y="8194"/>
                </a:cubicBezTo>
                <a:cubicBezTo>
                  <a:pt x="13207" y="8194"/>
                  <a:pt x="14118" y="8001"/>
                  <a:pt x="15216" y="7537"/>
                </a:cubicBezTo>
                <a:cubicBezTo>
                  <a:pt x="16209" y="7117"/>
                  <a:pt x="16981" y="6948"/>
                  <a:pt x="17615" y="6948"/>
                </a:cubicBezTo>
                <a:cubicBezTo>
                  <a:pt x="20241" y="6948"/>
                  <a:pt x="20510" y="9850"/>
                  <a:pt x="24406" y="9850"/>
                </a:cubicBezTo>
                <a:cubicBezTo>
                  <a:pt x="24702" y="9850"/>
                  <a:pt x="25019" y="9833"/>
                  <a:pt x="25360" y="9797"/>
                </a:cubicBezTo>
                <a:lnTo>
                  <a:pt x="25360" y="0"/>
                </a:lnTo>
                <a:close/>
              </a:path>
            </a:pathLst>
          </a:custGeom>
          <a:solidFill>
            <a:srgbClr val="35B1D6"/>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nvGrpSpPr>
          <p:cNvPr id="1198" name="Google Shape;1198;p14"/>
          <p:cNvGrpSpPr/>
          <p:nvPr/>
        </p:nvGrpSpPr>
        <p:grpSpPr>
          <a:xfrm rot="10800000" flipH="1">
            <a:off x="-21" y="12"/>
            <a:ext cx="5107463" cy="3411513"/>
            <a:chOff x="235225" y="2771600"/>
            <a:chExt cx="3133750" cy="2088000"/>
          </a:xfrm>
        </p:grpSpPr>
        <p:sp>
          <p:nvSpPr>
            <p:cNvPr id="1199" name="Google Shape;1199;p14"/>
            <p:cNvSpPr/>
            <p:nvPr/>
          </p:nvSpPr>
          <p:spPr>
            <a:xfrm>
              <a:off x="2616250" y="4833875"/>
              <a:ext cx="390300" cy="25725"/>
            </a:xfrm>
            <a:custGeom>
              <a:avLst/>
              <a:gdLst/>
              <a:ahLst/>
              <a:cxnLst/>
              <a:rect l="l" t="t" r="r" b="b"/>
              <a:pathLst>
                <a:path w="15612" h="1029" extrusionOk="0">
                  <a:moveTo>
                    <a:pt x="7918" y="0"/>
                  </a:moveTo>
                  <a:cubicBezTo>
                    <a:pt x="6022" y="0"/>
                    <a:pt x="4126" y="195"/>
                    <a:pt x="2230" y="583"/>
                  </a:cubicBezTo>
                  <a:cubicBezTo>
                    <a:pt x="1445" y="699"/>
                    <a:pt x="776" y="922"/>
                    <a:pt x="0" y="1029"/>
                  </a:cubicBezTo>
                  <a:lnTo>
                    <a:pt x="15612" y="1029"/>
                  </a:lnTo>
                  <a:cubicBezTo>
                    <a:pt x="14943" y="806"/>
                    <a:pt x="14274" y="699"/>
                    <a:pt x="13605" y="583"/>
                  </a:cubicBezTo>
                  <a:cubicBezTo>
                    <a:pt x="11709" y="195"/>
                    <a:pt x="9813" y="0"/>
                    <a:pt x="7918" y="0"/>
                  </a:cubicBezTo>
                  <a:close/>
                </a:path>
              </a:pathLst>
            </a:custGeom>
            <a:solidFill>
              <a:srgbClr val="35B1D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00" name="Google Shape;1200;p14"/>
            <p:cNvSpPr/>
            <p:nvPr/>
          </p:nvSpPr>
          <p:spPr>
            <a:xfrm>
              <a:off x="235225" y="3025200"/>
              <a:ext cx="1299375" cy="1834400"/>
            </a:xfrm>
            <a:custGeom>
              <a:avLst/>
              <a:gdLst/>
              <a:ahLst/>
              <a:cxnLst/>
              <a:rect l="l" t="t" r="r" b="b"/>
              <a:pathLst>
                <a:path w="51975" h="73376" extrusionOk="0">
                  <a:moveTo>
                    <a:pt x="116" y="0"/>
                  </a:moveTo>
                  <a:lnTo>
                    <a:pt x="116" y="73376"/>
                  </a:lnTo>
                  <a:lnTo>
                    <a:pt x="51974" y="73376"/>
                  </a:lnTo>
                  <a:cubicBezTo>
                    <a:pt x="50297" y="72930"/>
                    <a:pt x="48629" y="72376"/>
                    <a:pt x="47067" y="71814"/>
                  </a:cubicBezTo>
                  <a:cubicBezTo>
                    <a:pt x="43945" y="70922"/>
                    <a:pt x="40823" y="69584"/>
                    <a:pt x="38592" y="67247"/>
                  </a:cubicBezTo>
                  <a:cubicBezTo>
                    <a:pt x="36469" y="64901"/>
                    <a:pt x="34462" y="62340"/>
                    <a:pt x="31679" y="60779"/>
                  </a:cubicBezTo>
                  <a:cubicBezTo>
                    <a:pt x="28110" y="58879"/>
                    <a:pt x="24203" y="58772"/>
                    <a:pt x="20411" y="57987"/>
                  </a:cubicBezTo>
                  <a:cubicBezTo>
                    <a:pt x="16843" y="57318"/>
                    <a:pt x="13498" y="56203"/>
                    <a:pt x="10598" y="53972"/>
                  </a:cubicBezTo>
                  <a:cubicBezTo>
                    <a:pt x="4246" y="49066"/>
                    <a:pt x="1231" y="41706"/>
                    <a:pt x="562" y="33900"/>
                  </a:cubicBezTo>
                  <a:cubicBezTo>
                    <a:pt x="0" y="26094"/>
                    <a:pt x="2462" y="18511"/>
                    <a:pt x="2239" y="10705"/>
                  </a:cubicBezTo>
                  <a:cubicBezTo>
                    <a:pt x="2239" y="7137"/>
                    <a:pt x="1677" y="3461"/>
                    <a:pt x="232" y="223"/>
                  </a:cubicBezTo>
                  <a:cubicBezTo>
                    <a:pt x="232" y="223"/>
                    <a:pt x="116" y="116"/>
                    <a:pt x="116" y="0"/>
                  </a:cubicBezTo>
                  <a:close/>
                </a:path>
              </a:pathLst>
            </a:custGeom>
            <a:solidFill>
              <a:srgbClr val="35B1D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01" name="Google Shape;1201;p14"/>
            <p:cNvSpPr/>
            <p:nvPr/>
          </p:nvSpPr>
          <p:spPr>
            <a:xfrm>
              <a:off x="238125" y="2771600"/>
              <a:ext cx="3130850" cy="2088000"/>
            </a:xfrm>
            <a:custGeom>
              <a:avLst/>
              <a:gdLst/>
              <a:ahLst/>
              <a:cxnLst/>
              <a:rect l="l" t="t" r="r" b="b"/>
              <a:pathLst>
                <a:path w="125234" h="83520" extrusionOk="0">
                  <a:moveTo>
                    <a:pt x="0" y="1"/>
                  </a:moveTo>
                  <a:lnTo>
                    <a:pt x="0" y="6915"/>
                  </a:lnTo>
                  <a:cubicBezTo>
                    <a:pt x="1900" y="9591"/>
                    <a:pt x="3122" y="12713"/>
                    <a:pt x="3684" y="15943"/>
                  </a:cubicBezTo>
                  <a:cubicBezTo>
                    <a:pt x="4684" y="22527"/>
                    <a:pt x="3345" y="28878"/>
                    <a:pt x="2569" y="35346"/>
                  </a:cubicBezTo>
                  <a:cubicBezTo>
                    <a:pt x="1784" y="42483"/>
                    <a:pt x="2453" y="50066"/>
                    <a:pt x="5799" y="56534"/>
                  </a:cubicBezTo>
                  <a:cubicBezTo>
                    <a:pt x="7583" y="59879"/>
                    <a:pt x="9929" y="62894"/>
                    <a:pt x="13275" y="64785"/>
                  </a:cubicBezTo>
                  <a:cubicBezTo>
                    <a:pt x="16174" y="66463"/>
                    <a:pt x="19519" y="67239"/>
                    <a:pt x="22865" y="67801"/>
                  </a:cubicBezTo>
                  <a:cubicBezTo>
                    <a:pt x="26433" y="68247"/>
                    <a:pt x="29886" y="68800"/>
                    <a:pt x="32901" y="70807"/>
                  </a:cubicBezTo>
                  <a:cubicBezTo>
                    <a:pt x="35907" y="72814"/>
                    <a:pt x="38137" y="75830"/>
                    <a:pt x="41260" y="77721"/>
                  </a:cubicBezTo>
                  <a:cubicBezTo>
                    <a:pt x="44828" y="79844"/>
                    <a:pt x="49182" y="80736"/>
                    <a:pt x="53080" y="81851"/>
                  </a:cubicBezTo>
                  <a:cubicBezTo>
                    <a:pt x="55203" y="82405"/>
                    <a:pt x="57434" y="82967"/>
                    <a:pt x="59548" y="83520"/>
                  </a:cubicBezTo>
                  <a:lnTo>
                    <a:pt x="86311" y="83520"/>
                  </a:lnTo>
                  <a:cubicBezTo>
                    <a:pt x="89880" y="82851"/>
                    <a:pt x="93341" y="81958"/>
                    <a:pt x="96909" y="81289"/>
                  </a:cubicBezTo>
                  <a:cubicBezTo>
                    <a:pt x="98997" y="80874"/>
                    <a:pt x="101118" y="80647"/>
                    <a:pt x="103238" y="80647"/>
                  </a:cubicBezTo>
                  <a:cubicBezTo>
                    <a:pt x="105077" y="80647"/>
                    <a:pt x="106915" y="80818"/>
                    <a:pt x="108730" y="81182"/>
                  </a:cubicBezTo>
                  <a:cubicBezTo>
                    <a:pt x="111183" y="81735"/>
                    <a:pt x="113413" y="82520"/>
                    <a:pt x="115751" y="83520"/>
                  </a:cubicBezTo>
                  <a:lnTo>
                    <a:pt x="125234" y="83520"/>
                  </a:lnTo>
                  <a:cubicBezTo>
                    <a:pt x="124342" y="82744"/>
                    <a:pt x="123449" y="82074"/>
                    <a:pt x="122557" y="81405"/>
                  </a:cubicBezTo>
                  <a:cubicBezTo>
                    <a:pt x="115864" y="76771"/>
                    <a:pt x="107818" y="74901"/>
                    <a:pt x="99819" y="74901"/>
                  </a:cubicBezTo>
                  <a:cubicBezTo>
                    <a:pt x="95685" y="74901"/>
                    <a:pt x="91564" y="75400"/>
                    <a:pt x="87649" y="76276"/>
                  </a:cubicBezTo>
                  <a:cubicBezTo>
                    <a:pt x="83004" y="77261"/>
                    <a:pt x="78181" y="79000"/>
                    <a:pt x="73516" y="79000"/>
                  </a:cubicBezTo>
                  <a:cubicBezTo>
                    <a:pt x="70791" y="79000"/>
                    <a:pt x="68120" y="78406"/>
                    <a:pt x="65570" y="76722"/>
                  </a:cubicBezTo>
                  <a:cubicBezTo>
                    <a:pt x="62563" y="74599"/>
                    <a:pt x="60556" y="71253"/>
                    <a:pt x="57880" y="68693"/>
                  </a:cubicBezTo>
                  <a:cubicBezTo>
                    <a:pt x="54980" y="65901"/>
                    <a:pt x="51635" y="64232"/>
                    <a:pt x="47844" y="63447"/>
                  </a:cubicBezTo>
                  <a:cubicBezTo>
                    <a:pt x="44235" y="62797"/>
                    <a:pt x="40508" y="62755"/>
                    <a:pt x="36769" y="62755"/>
                  </a:cubicBezTo>
                  <a:cubicBezTo>
                    <a:pt x="36218" y="62755"/>
                    <a:pt x="35666" y="62756"/>
                    <a:pt x="35115" y="62756"/>
                  </a:cubicBezTo>
                  <a:cubicBezTo>
                    <a:pt x="29809" y="62756"/>
                    <a:pt x="24510" y="62672"/>
                    <a:pt x="19519" y="60887"/>
                  </a:cubicBezTo>
                  <a:cubicBezTo>
                    <a:pt x="9367" y="57203"/>
                    <a:pt x="5915" y="47505"/>
                    <a:pt x="7253" y="36131"/>
                  </a:cubicBezTo>
                  <a:cubicBezTo>
                    <a:pt x="8698" y="24311"/>
                    <a:pt x="11374" y="14498"/>
                    <a:pt x="3791" y="4568"/>
                  </a:cubicBezTo>
                  <a:cubicBezTo>
                    <a:pt x="2676" y="3123"/>
                    <a:pt x="1338" y="1562"/>
                    <a:pt x="0" y="1"/>
                  </a:cubicBezTo>
                  <a:close/>
                </a:path>
              </a:pathLst>
            </a:custGeom>
            <a:solidFill>
              <a:srgbClr val="51BFD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02" name="Google Shape;1202;p14"/>
            <p:cNvSpPr/>
            <p:nvPr/>
          </p:nvSpPr>
          <p:spPr>
            <a:xfrm>
              <a:off x="2395900" y="4787775"/>
              <a:ext cx="736000" cy="71825"/>
            </a:xfrm>
            <a:custGeom>
              <a:avLst/>
              <a:gdLst/>
              <a:ahLst/>
              <a:cxnLst/>
              <a:rect l="l" t="t" r="r" b="b"/>
              <a:pathLst>
                <a:path w="29440" h="2873" extrusionOk="0">
                  <a:moveTo>
                    <a:pt x="16927" y="0"/>
                  </a:moveTo>
                  <a:cubicBezTo>
                    <a:pt x="14807" y="0"/>
                    <a:pt x="12686" y="227"/>
                    <a:pt x="10598" y="642"/>
                  </a:cubicBezTo>
                  <a:cubicBezTo>
                    <a:pt x="7030" y="1311"/>
                    <a:pt x="3569" y="2204"/>
                    <a:pt x="0" y="2873"/>
                  </a:cubicBezTo>
                  <a:lnTo>
                    <a:pt x="8814" y="2873"/>
                  </a:lnTo>
                  <a:cubicBezTo>
                    <a:pt x="9590" y="2766"/>
                    <a:pt x="10259" y="2543"/>
                    <a:pt x="11044" y="2427"/>
                  </a:cubicBezTo>
                  <a:cubicBezTo>
                    <a:pt x="12940" y="2039"/>
                    <a:pt x="14836" y="1844"/>
                    <a:pt x="16732" y="1844"/>
                  </a:cubicBezTo>
                  <a:cubicBezTo>
                    <a:pt x="18627" y="1844"/>
                    <a:pt x="20523" y="2039"/>
                    <a:pt x="22419" y="2427"/>
                  </a:cubicBezTo>
                  <a:cubicBezTo>
                    <a:pt x="23088" y="2543"/>
                    <a:pt x="23757" y="2650"/>
                    <a:pt x="24426" y="2873"/>
                  </a:cubicBezTo>
                  <a:lnTo>
                    <a:pt x="29440" y="2873"/>
                  </a:lnTo>
                  <a:cubicBezTo>
                    <a:pt x="27102" y="1873"/>
                    <a:pt x="24872" y="1088"/>
                    <a:pt x="22419" y="535"/>
                  </a:cubicBezTo>
                  <a:cubicBezTo>
                    <a:pt x="20604" y="171"/>
                    <a:pt x="18766" y="0"/>
                    <a:pt x="16927" y="0"/>
                  </a:cubicBezTo>
                  <a:close/>
                </a:path>
              </a:pathLst>
            </a:custGeom>
            <a:solidFill>
              <a:srgbClr val="35B1D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03" name="Google Shape;1203;p14"/>
            <p:cNvSpPr/>
            <p:nvPr/>
          </p:nvSpPr>
          <p:spPr>
            <a:xfrm>
              <a:off x="235225" y="2944450"/>
              <a:ext cx="1491600" cy="1915150"/>
            </a:xfrm>
            <a:custGeom>
              <a:avLst/>
              <a:gdLst/>
              <a:ahLst/>
              <a:cxnLst/>
              <a:rect l="l" t="t" r="r" b="b"/>
              <a:pathLst>
                <a:path w="59664" h="76606" extrusionOk="0">
                  <a:moveTo>
                    <a:pt x="116" y="1"/>
                  </a:moveTo>
                  <a:lnTo>
                    <a:pt x="116" y="3230"/>
                  </a:lnTo>
                  <a:cubicBezTo>
                    <a:pt x="116" y="3346"/>
                    <a:pt x="232" y="3453"/>
                    <a:pt x="232" y="3453"/>
                  </a:cubicBezTo>
                  <a:cubicBezTo>
                    <a:pt x="1677" y="6691"/>
                    <a:pt x="2239" y="10367"/>
                    <a:pt x="2239" y="13935"/>
                  </a:cubicBezTo>
                  <a:cubicBezTo>
                    <a:pt x="2462" y="21741"/>
                    <a:pt x="0" y="29324"/>
                    <a:pt x="562" y="37130"/>
                  </a:cubicBezTo>
                  <a:cubicBezTo>
                    <a:pt x="1231" y="44936"/>
                    <a:pt x="4246" y="52296"/>
                    <a:pt x="10598" y="57202"/>
                  </a:cubicBezTo>
                  <a:cubicBezTo>
                    <a:pt x="13498" y="59433"/>
                    <a:pt x="16843" y="60548"/>
                    <a:pt x="20411" y="61217"/>
                  </a:cubicBezTo>
                  <a:cubicBezTo>
                    <a:pt x="24203" y="62002"/>
                    <a:pt x="28110" y="62109"/>
                    <a:pt x="31679" y="64009"/>
                  </a:cubicBezTo>
                  <a:cubicBezTo>
                    <a:pt x="34462" y="65570"/>
                    <a:pt x="36469" y="68131"/>
                    <a:pt x="38592" y="70477"/>
                  </a:cubicBezTo>
                  <a:cubicBezTo>
                    <a:pt x="40823" y="72814"/>
                    <a:pt x="43945" y="74152"/>
                    <a:pt x="47067" y="75044"/>
                  </a:cubicBezTo>
                  <a:cubicBezTo>
                    <a:pt x="48629" y="75606"/>
                    <a:pt x="50297" y="76160"/>
                    <a:pt x="51974" y="76606"/>
                  </a:cubicBezTo>
                  <a:lnTo>
                    <a:pt x="59664" y="76606"/>
                  </a:lnTo>
                  <a:cubicBezTo>
                    <a:pt x="57550" y="76053"/>
                    <a:pt x="55319" y="75491"/>
                    <a:pt x="53196" y="74937"/>
                  </a:cubicBezTo>
                  <a:cubicBezTo>
                    <a:pt x="49298" y="73822"/>
                    <a:pt x="44944" y="72930"/>
                    <a:pt x="41376" y="70807"/>
                  </a:cubicBezTo>
                  <a:cubicBezTo>
                    <a:pt x="38253" y="68916"/>
                    <a:pt x="36023" y="65900"/>
                    <a:pt x="33017" y="63893"/>
                  </a:cubicBezTo>
                  <a:cubicBezTo>
                    <a:pt x="30002" y="61886"/>
                    <a:pt x="26549" y="61333"/>
                    <a:pt x="22981" y="60887"/>
                  </a:cubicBezTo>
                  <a:cubicBezTo>
                    <a:pt x="19635" y="60325"/>
                    <a:pt x="16290" y="59549"/>
                    <a:pt x="13391" y="57871"/>
                  </a:cubicBezTo>
                  <a:cubicBezTo>
                    <a:pt x="10045" y="55980"/>
                    <a:pt x="7699" y="52965"/>
                    <a:pt x="5915" y="49620"/>
                  </a:cubicBezTo>
                  <a:cubicBezTo>
                    <a:pt x="2569" y="43152"/>
                    <a:pt x="1900" y="35569"/>
                    <a:pt x="2685" y="28432"/>
                  </a:cubicBezTo>
                  <a:cubicBezTo>
                    <a:pt x="3461" y="21964"/>
                    <a:pt x="4800" y="15613"/>
                    <a:pt x="3800" y="9029"/>
                  </a:cubicBezTo>
                  <a:cubicBezTo>
                    <a:pt x="3238" y="5799"/>
                    <a:pt x="2016" y="2677"/>
                    <a:pt x="116"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grpSp>
        <p:nvGrpSpPr>
          <p:cNvPr id="1204" name="Google Shape;1204;p14"/>
          <p:cNvGrpSpPr/>
          <p:nvPr/>
        </p:nvGrpSpPr>
        <p:grpSpPr>
          <a:xfrm flipH="1">
            <a:off x="6860418" y="13"/>
            <a:ext cx="5301395" cy="5224359"/>
            <a:chOff x="2524675" y="238075"/>
            <a:chExt cx="1178600" cy="1158600"/>
          </a:xfrm>
        </p:grpSpPr>
        <p:sp>
          <p:nvSpPr>
            <p:cNvPr id="1205" name="Google Shape;1205;p14"/>
            <p:cNvSpPr/>
            <p:nvPr/>
          </p:nvSpPr>
          <p:spPr>
            <a:xfrm>
              <a:off x="3497400" y="667150"/>
              <a:ext cx="10425" cy="10450"/>
            </a:xfrm>
            <a:custGeom>
              <a:avLst/>
              <a:gdLst/>
              <a:ahLst/>
              <a:cxnLst/>
              <a:rect l="l" t="t" r="r" b="b"/>
              <a:pathLst>
                <a:path w="417" h="418" extrusionOk="0">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06" name="Google Shape;1206;p14"/>
            <p:cNvSpPr/>
            <p:nvPr/>
          </p:nvSpPr>
          <p:spPr>
            <a:xfrm>
              <a:off x="3513025" y="588975"/>
              <a:ext cx="18300" cy="18300"/>
            </a:xfrm>
            <a:custGeom>
              <a:avLst/>
              <a:gdLst/>
              <a:ahLst/>
              <a:cxnLst/>
              <a:rect l="l" t="t" r="r" b="b"/>
              <a:pathLst>
                <a:path w="732" h="732" extrusionOk="0">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07" name="Google Shape;1207;p14"/>
            <p:cNvSpPr/>
            <p:nvPr/>
          </p:nvSpPr>
          <p:spPr>
            <a:xfrm>
              <a:off x="3046675" y="353650"/>
              <a:ext cx="18225" cy="18225"/>
            </a:xfrm>
            <a:custGeom>
              <a:avLst/>
              <a:gdLst/>
              <a:ahLst/>
              <a:cxnLst/>
              <a:rect l="l" t="t" r="r" b="b"/>
              <a:pathLst>
                <a:path w="729" h="729" extrusionOk="0">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08" name="Google Shape;1208;p14"/>
            <p:cNvSpPr/>
            <p:nvPr/>
          </p:nvSpPr>
          <p:spPr>
            <a:xfrm>
              <a:off x="3635525" y="746225"/>
              <a:ext cx="13900" cy="13000"/>
            </a:xfrm>
            <a:custGeom>
              <a:avLst/>
              <a:gdLst/>
              <a:ahLst/>
              <a:cxnLst/>
              <a:rect l="l" t="t" r="r" b="b"/>
              <a:pathLst>
                <a:path w="556" h="520" extrusionOk="0">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09" name="Google Shape;1209;p14"/>
            <p:cNvSpPr/>
            <p:nvPr/>
          </p:nvSpPr>
          <p:spPr>
            <a:xfrm>
              <a:off x="3680675" y="866075"/>
              <a:ext cx="6075" cy="5225"/>
            </a:xfrm>
            <a:custGeom>
              <a:avLst/>
              <a:gdLst/>
              <a:ahLst/>
              <a:cxnLst/>
              <a:rect l="l" t="t" r="r" b="b"/>
              <a:pathLst>
                <a:path w="243" h="209" extrusionOk="0">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10" name="Google Shape;1210;p14"/>
            <p:cNvSpPr/>
            <p:nvPr/>
          </p:nvSpPr>
          <p:spPr>
            <a:xfrm>
              <a:off x="3614675" y="940750"/>
              <a:ext cx="7800" cy="7825"/>
            </a:xfrm>
            <a:custGeom>
              <a:avLst/>
              <a:gdLst/>
              <a:ahLst/>
              <a:cxnLst/>
              <a:rect l="l" t="t" r="r" b="b"/>
              <a:pathLst>
                <a:path w="312" h="313" extrusionOk="0">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11" name="Google Shape;1211;p14"/>
            <p:cNvSpPr/>
            <p:nvPr/>
          </p:nvSpPr>
          <p:spPr>
            <a:xfrm>
              <a:off x="3370600" y="819175"/>
              <a:ext cx="7875" cy="7800"/>
            </a:xfrm>
            <a:custGeom>
              <a:avLst/>
              <a:gdLst/>
              <a:ahLst/>
              <a:cxnLst/>
              <a:rect l="l" t="t" r="r" b="b"/>
              <a:pathLst>
                <a:path w="315" h="312" extrusionOk="0">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12" name="Google Shape;1212;p14"/>
            <p:cNvSpPr/>
            <p:nvPr/>
          </p:nvSpPr>
          <p:spPr>
            <a:xfrm>
              <a:off x="3692825" y="971125"/>
              <a:ext cx="10450" cy="10450"/>
            </a:xfrm>
            <a:custGeom>
              <a:avLst/>
              <a:gdLst/>
              <a:ahLst/>
              <a:cxnLst/>
              <a:rect l="l" t="t" r="r" b="b"/>
              <a:pathLst>
                <a:path w="418" h="418" extrusionOk="0">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13" name="Google Shape;1213;p14"/>
            <p:cNvSpPr/>
            <p:nvPr/>
          </p:nvSpPr>
          <p:spPr>
            <a:xfrm>
              <a:off x="3678025" y="584675"/>
              <a:ext cx="11350" cy="10450"/>
            </a:xfrm>
            <a:custGeom>
              <a:avLst/>
              <a:gdLst/>
              <a:ahLst/>
              <a:cxnLst/>
              <a:rect l="l" t="t" r="r" b="b"/>
              <a:pathLst>
                <a:path w="454" h="418" extrusionOk="0">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14" name="Google Shape;1214;p14"/>
            <p:cNvSpPr/>
            <p:nvPr/>
          </p:nvSpPr>
          <p:spPr>
            <a:xfrm>
              <a:off x="3508725" y="484775"/>
              <a:ext cx="5225" cy="5225"/>
            </a:xfrm>
            <a:custGeom>
              <a:avLst/>
              <a:gdLst/>
              <a:ahLst/>
              <a:cxnLst/>
              <a:rect l="l" t="t" r="r" b="b"/>
              <a:pathLst>
                <a:path w="209" h="209" extrusionOk="0">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15" name="Google Shape;1215;p14"/>
            <p:cNvSpPr/>
            <p:nvPr/>
          </p:nvSpPr>
          <p:spPr>
            <a:xfrm>
              <a:off x="3587700" y="488250"/>
              <a:ext cx="7875" cy="8700"/>
            </a:xfrm>
            <a:custGeom>
              <a:avLst/>
              <a:gdLst/>
              <a:ahLst/>
              <a:cxnLst/>
              <a:rect l="l" t="t" r="r" b="b"/>
              <a:pathLst>
                <a:path w="315" h="348" extrusionOk="0">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16" name="Google Shape;1216;p14"/>
            <p:cNvSpPr/>
            <p:nvPr/>
          </p:nvSpPr>
          <p:spPr>
            <a:xfrm>
              <a:off x="2590675" y="721900"/>
              <a:ext cx="10450" cy="10450"/>
            </a:xfrm>
            <a:custGeom>
              <a:avLst/>
              <a:gdLst/>
              <a:ahLst/>
              <a:cxnLst/>
              <a:rect l="l" t="t" r="r" b="b"/>
              <a:pathLst>
                <a:path w="418" h="418" extrusionOk="0">
                  <a:moveTo>
                    <a:pt x="209" y="0"/>
                  </a:moveTo>
                  <a:cubicBezTo>
                    <a:pt x="70" y="0"/>
                    <a:pt x="1" y="103"/>
                    <a:pt x="1" y="209"/>
                  </a:cubicBezTo>
                  <a:cubicBezTo>
                    <a:pt x="1" y="348"/>
                    <a:pt x="70" y="417"/>
                    <a:pt x="209" y="417"/>
                  </a:cubicBezTo>
                  <a:cubicBezTo>
                    <a:pt x="315" y="417"/>
                    <a:pt x="418" y="348"/>
                    <a:pt x="418" y="209"/>
                  </a:cubicBezTo>
                  <a:cubicBezTo>
                    <a:pt x="418" y="103"/>
                    <a:pt x="315" y="0"/>
                    <a:pt x="20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17" name="Google Shape;1217;p14"/>
            <p:cNvSpPr/>
            <p:nvPr/>
          </p:nvSpPr>
          <p:spPr>
            <a:xfrm>
              <a:off x="2643700" y="910325"/>
              <a:ext cx="7800" cy="7875"/>
            </a:xfrm>
            <a:custGeom>
              <a:avLst/>
              <a:gdLst/>
              <a:ahLst/>
              <a:cxnLst/>
              <a:rect l="l" t="t" r="r" b="b"/>
              <a:pathLst>
                <a:path w="312" h="315" extrusionOk="0">
                  <a:moveTo>
                    <a:pt x="173" y="1"/>
                  </a:moveTo>
                  <a:cubicBezTo>
                    <a:pt x="70" y="1"/>
                    <a:pt x="0" y="70"/>
                    <a:pt x="0" y="140"/>
                  </a:cubicBezTo>
                  <a:cubicBezTo>
                    <a:pt x="0" y="245"/>
                    <a:pt x="70" y="315"/>
                    <a:pt x="173" y="315"/>
                  </a:cubicBezTo>
                  <a:cubicBezTo>
                    <a:pt x="242" y="315"/>
                    <a:pt x="312" y="245"/>
                    <a:pt x="312" y="140"/>
                  </a:cubicBezTo>
                  <a:cubicBezTo>
                    <a:pt x="312" y="70"/>
                    <a:pt x="242" y="1"/>
                    <a:pt x="173"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18" name="Google Shape;1218;p14"/>
            <p:cNvSpPr/>
            <p:nvPr/>
          </p:nvSpPr>
          <p:spPr>
            <a:xfrm>
              <a:off x="2628050" y="473500"/>
              <a:ext cx="13025" cy="13925"/>
            </a:xfrm>
            <a:custGeom>
              <a:avLst/>
              <a:gdLst/>
              <a:ahLst/>
              <a:cxnLst/>
              <a:rect l="l" t="t" r="r" b="b"/>
              <a:pathLst>
                <a:path w="521" h="557" extrusionOk="0">
                  <a:moveTo>
                    <a:pt x="243" y="1"/>
                  </a:moveTo>
                  <a:cubicBezTo>
                    <a:pt x="104" y="1"/>
                    <a:pt x="1" y="140"/>
                    <a:pt x="1" y="279"/>
                  </a:cubicBezTo>
                  <a:cubicBezTo>
                    <a:pt x="1" y="418"/>
                    <a:pt x="104" y="557"/>
                    <a:pt x="243" y="557"/>
                  </a:cubicBezTo>
                  <a:cubicBezTo>
                    <a:pt x="382" y="557"/>
                    <a:pt x="521" y="418"/>
                    <a:pt x="521" y="279"/>
                  </a:cubicBezTo>
                  <a:cubicBezTo>
                    <a:pt x="521" y="140"/>
                    <a:pt x="382" y="1"/>
                    <a:pt x="243"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19" name="Google Shape;1219;p14"/>
            <p:cNvSpPr/>
            <p:nvPr/>
          </p:nvSpPr>
          <p:spPr>
            <a:xfrm>
              <a:off x="2711425" y="423125"/>
              <a:ext cx="11300" cy="10450"/>
            </a:xfrm>
            <a:custGeom>
              <a:avLst/>
              <a:gdLst/>
              <a:ahLst/>
              <a:cxnLst/>
              <a:rect l="l" t="t" r="r" b="b"/>
              <a:pathLst>
                <a:path w="452" h="418" extrusionOk="0">
                  <a:moveTo>
                    <a:pt x="209" y="1"/>
                  </a:moveTo>
                  <a:cubicBezTo>
                    <a:pt x="104" y="1"/>
                    <a:pt x="1" y="104"/>
                    <a:pt x="1" y="209"/>
                  </a:cubicBezTo>
                  <a:cubicBezTo>
                    <a:pt x="1" y="348"/>
                    <a:pt x="104" y="418"/>
                    <a:pt x="209" y="418"/>
                  </a:cubicBezTo>
                  <a:cubicBezTo>
                    <a:pt x="348" y="418"/>
                    <a:pt x="451" y="348"/>
                    <a:pt x="451" y="209"/>
                  </a:cubicBezTo>
                  <a:cubicBezTo>
                    <a:pt x="451" y="104"/>
                    <a:pt x="348" y="1"/>
                    <a:pt x="209"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20" name="Google Shape;1220;p14"/>
            <p:cNvSpPr/>
            <p:nvPr/>
          </p:nvSpPr>
          <p:spPr>
            <a:xfrm>
              <a:off x="2823450" y="422225"/>
              <a:ext cx="7875" cy="7875"/>
            </a:xfrm>
            <a:custGeom>
              <a:avLst/>
              <a:gdLst/>
              <a:ahLst/>
              <a:cxnLst/>
              <a:rect l="l" t="t" r="r" b="b"/>
              <a:pathLst>
                <a:path w="315" h="315" extrusionOk="0">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21" name="Google Shape;1221;p14"/>
            <p:cNvSpPr/>
            <p:nvPr/>
          </p:nvSpPr>
          <p:spPr>
            <a:xfrm>
              <a:off x="2628900" y="350175"/>
              <a:ext cx="24350" cy="23450"/>
            </a:xfrm>
            <a:custGeom>
              <a:avLst/>
              <a:gdLst/>
              <a:ahLst/>
              <a:cxnLst/>
              <a:rect l="l" t="t" r="r" b="b"/>
              <a:pathLst>
                <a:path w="974" h="938" extrusionOk="0">
                  <a:moveTo>
                    <a:pt x="487" y="1"/>
                  </a:moveTo>
                  <a:cubicBezTo>
                    <a:pt x="209" y="1"/>
                    <a:pt x="0" y="209"/>
                    <a:pt x="0" y="487"/>
                  </a:cubicBezTo>
                  <a:cubicBezTo>
                    <a:pt x="0" y="729"/>
                    <a:pt x="209" y="937"/>
                    <a:pt x="487" y="937"/>
                  </a:cubicBezTo>
                  <a:cubicBezTo>
                    <a:pt x="731" y="937"/>
                    <a:pt x="973" y="729"/>
                    <a:pt x="973" y="487"/>
                  </a:cubicBezTo>
                  <a:cubicBezTo>
                    <a:pt x="973" y="209"/>
                    <a:pt x="731" y="1"/>
                    <a:pt x="487"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22" name="Google Shape;1222;p14"/>
            <p:cNvSpPr/>
            <p:nvPr/>
          </p:nvSpPr>
          <p:spPr>
            <a:xfrm>
              <a:off x="2524675" y="617675"/>
              <a:ext cx="8700" cy="8725"/>
            </a:xfrm>
            <a:custGeom>
              <a:avLst/>
              <a:gdLst/>
              <a:ahLst/>
              <a:cxnLst/>
              <a:rect l="l" t="t" r="r" b="b"/>
              <a:pathLst>
                <a:path w="348" h="349" extrusionOk="0">
                  <a:moveTo>
                    <a:pt x="176" y="1"/>
                  </a:moveTo>
                  <a:cubicBezTo>
                    <a:pt x="70" y="1"/>
                    <a:pt x="1" y="70"/>
                    <a:pt x="1" y="173"/>
                  </a:cubicBezTo>
                  <a:cubicBezTo>
                    <a:pt x="1" y="242"/>
                    <a:pt x="70" y="348"/>
                    <a:pt x="176" y="348"/>
                  </a:cubicBezTo>
                  <a:cubicBezTo>
                    <a:pt x="245" y="348"/>
                    <a:pt x="348" y="242"/>
                    <a:pt x="348" y="173"/>
                  </a:cubicBezTo>
                  <a:cubicBezTo>
                    <a:pt x="348" y="70"/>
                    <a:pt x="245" y="1"/>
                    <a:pt x="176"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23" name="Google Shape;1223;p14"/>
            <p:cNvSpPr/>
            <p:nvPr/>
          </p:nvSpPr>
          <p:spPr>
            <a:xfrm>
              <a:off x="2675800" y="1010250"/>
              <a:ext cx="10450" cy="10425"/>
            </a:xfrm>
            <a:custGeom>
              <a:avLst/>
              <a:gdLst/>
              <a:ahLst/>
              <a:cxnLst/>
              <a:rect l="l" t="t" r="r" b="b"/>
              <a:pathLst>
                <a:path w="418" h="417" extrusionOk="0">
                  <a:moveTo>
                    <a:pt x="209" y="0"/>
                  </a:moveTo>
                  <a:cubicBezTo>
                    <a:pt x="106" y="0"/>
                    <a:pt x="0" y="69"/>
                    <a:pt x="0" y="208"/>
                  </a:cubicBezTo>
                  <a:cubicBezTo>
                    <a:pt x="0" y="311"/>
                    <a:pt x="106" y="417"/>
                    <a:pt x="209" y="417"/>
                  </a:cubicBezTo>
                  <a:cubicBezTo>
                    <a:pt x="314" y="417"/>
                    <a:pt x="417" y="311"/>
                    <a:pt x="417" y="208"/>
                  </a:cubicBezTo>
                  <a:cubicBezTo>
                    <a:pt x="417" y="69"/>
                    <a:pt x="314" y="0"/>
                    <a:pt x="20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24" name="Google Shape;1224;p14"/>
            <p:cNvSpPr/>
            <p:nvPr/>
          </p:nvSpPr>
          <p:spPr>
            <a:xfrm>
              <a:off x="3659825" y="425700"/>
              <a:ext cx="15675" cy="16575"/>
            </a:xfrm>
            <a:custGeom>
              <a:avLst/>
              <a:gdLst/>
              <a:ahLst/>
              <a:cxnLst/>
              <a:rect l="l" t="t" r="r" b="b"/>
              <a:pathLst>
                <a:path w="627" h="663" extrusionOk="0">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25" name="Google Shape;1225;p14"/>
            <p:cNvSpPr/>
            <p:nvPr/>
          </p:nvSpPr>
          <p:spPr>
            <a:xfrm>
              <a:off x="2648000" y="449175"/>
              <a:ext cx="31600" cy="26675"/>
            </a:xfrm>
            <a:custGeom>
              <a:avLst/>
              <a:gdLst/>
              <a:ahLst/>
              <a:cxnLst/>
              <a:rect l="l" t="t" r="r" b="b"/>
              <a:pathLst>
                <a:path w="1264" h="1067" extrusionOk="0">
                  <a:moveTo>
                    <a:pt x="682" y="137"/>
                  </a:moveTo>
                  <a:cubicBezTo>
                    <a:pt x="698" y="137"/>
                    <a:pt x="715" y="138"/>
                    <a:pt x="732" y="140"/>
                  </a:cubicBezTo>
                  <a:cubicBezTo>
                    <a:pt x="940" y="173"/>
                    <a:pt x="973" y="418"/>
                    <a:pt x="940" y="590"/>
                  </a:cubicBezTo>
                  <a:cubicBezTo>
                    <a:pt x="922" y="715"/>
                    <a:pt x="876" y="794"/>
                    <a:pt x="809" y="851"/>
                  </a:cubicBezTo>
                  <a:lnTo>
                    <a:pt x="809" y="851"/>
                  </a:lnTo>
                  <a:cubicBezTo>
                    <a:pt x="800" y="843"/>
                    <a:pt x="783" y="835"/>
                    <a:pt x="765" y="835"/>
                  </a:cubicBezTo>
                  <a:cubicBezTo>
                    <a:pt x="733" y="877"/>
                    <a:pt x="700" y="910"/>
                    <a:pt x="666" y="934"/>
                  </a:cubicBezTo>
                  <a:lnTo>
                    <a:pt x="666" y="934"/>
                  </a:lnTo>
                  <a:cubicBezTo>
                    <a:pt x="632" y="948"/>
                    <a:pt x="595" y="961"/>
                    <a:pt x="556" y="974"/>
                  </a:cubicBezTo>
                  <a:cubicBezTo>
                    <a:pt x="554" y="977"/>
                    <a:pt x="551" y="979"/>
                    <a:pt x="549" y="982"/>
                  </a:cubicBezTo>
                  <a:lnTo>
                    <a:pt x="549" y="982"/>
                  </a:lnTo>
                  <a:cubicBezTo>
                    <a:pt x="538" y="984"/>
                    <a:pt x="527" y="984"/>
                    <a:pt x="516" y="984"/>
                  </a:cubicBezTo>
                  <a:cubicBezTo>
                    <a:pt x="378" y="984"/>
                    <a:pt x="253" y="856"/>
                    <a:pt x="209" y="660"/>
                  </a:cubicBezTo>
                  <a:cubicBezTo>
                    <a:pt x="144" y="398"/>
                    <a:pt x="418" y="137"/>
                    <a:pt x="682" y="137"/>
                  </a:cubicBezTo>
                  <a:close/>
                  <a:moveTo>
                    <a:pt x="654" y="0"/>
                  </a:moveTo>
                  <a:cubicBezTo>
                    <a:pt x="645" y="0"/>
                    <a:pt x="636" y="1"/>
                    <a:pt x="626" y="1"/>
                  </a:cubicBezTo>
                  <a:cubicBezTo>
                    <a:pt x="279" y="34"/>
                    <a:pt x="1" y="382"/>
                    <a:pt x="106" y="765"/>
                  </a:cubicBezTo>
                  <a:cubicBezTo>
                    <a:pt x="163" y="958"/>
                    <a:pt x="307" y="1054"/>
                    <a:pt x="458" y="1054"/>
                  </a:cubicBezTo>
                  <a:cubicBezTo>
                    <a:pt x="489" y="1054"/>
                    <a:pt x="519" y="1050"/>
                    <a:pt x="549" y="1043"/>
                  </a:cubicBezTo>
                  <a:lnTo>
                    <a:pt x="549" y="1043"/>
                  </a:lnTo>
                  <a:cubicBezTo>
                    <a:pt x="552" y="1043"/>
                    <a:pt x="554" y="1043"/>
                    <a:pt x="556" y="1043"/>
                  </a:cubicBezTo>
                  <a:cubicBezTo>
                    <a:pt x="596" y="1059"/>
                    <a:pt x="633" y="1066"/>
                    <a:pt x="669" y="1066"/>
                  </a:cubicBezTo>
                  <a:cubicBezTo>
                    <a:pt x="1103" y="1066"/>
                    <a:pt x="1264" y="0"/>
                    <a:pt x="654"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26" name="Google Shape;1226;p14"/>
            <p:cNvSpPr/>
            <p:nvPr/>
          </p:nvSpPr>
          <p:spPr>
            <a:xfrm>
              <a:off x="3425350" y="388400"/>
              <a:ext cx="13000" cy="13025"/>
            </a:xfrm>
            <a:custGeom>
              <a:avLst/>
              <a:gdLst/>
              <a:ahLst/>
              <a:cxnLst/>
              <a:rect l="l" t="t" r="r" b="b"/>
              <a:pathLst>
                <a:path w="520" h="521" extrusionOk="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27" name="Google Shape;1227;p14"/>
            <p:cNvSpPr/>
            <p:nvPr/>
          </p:nvSpPr>
          <p:spPr>
            <a:xfrm>
              <a:off x="3446175" y="364000"/>
              <a:ext cx="30800" cy="26550"/>
            </a:xfrm>
            <a:custGeom>
              <a:avLst/>
              <a:gdLst/>
              <a:ahLst/>
              <a:cxnLst/>
              <a:rect l="l" t="t" r="r" b="b"/>
              <a:pathLst>
                <a:path w="1232" h="1062" extrusionOk="0">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28" name="Google Shape;1228;p14"/>
            <p:cNvSpPr/>
            <p:nvPr/>
          </p:nvSpPr>
          <p:spPr>
            <a:xfrm>
              <a:off x="3565125" y="564800"/>
              <a:ext cx="22600" cy="21175"/>
            </a:xfrm>
            <a:custGeom>
              <a:avLst/>
              <a:gdLst/>
              <a:ahLst/>
              <a:cxnLst/>
              <a:rect l="l" t="t" r="r" b="b"/>
              <a:pathLst>
                <a:path w="904" h="847" extrusionOk="0">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29" name="Google Shape;1229;p14"/>
            <p:cNvSpPr/>
            <p:nvPr/>
          </p:nvSpPr>
          <p:spPr>
            <a:xfrm>
              <a:off x="2581175" y="556825"/>
              <a:ext cx="23425" cy="20875"/>
            </a:xfrm>
            <a:custGeom>
              <a:avLst/>
              <a:gdLst/>
              <a:ahLst/>
              <a:cxnLst/>
              <a:rect l="l" t="t" r="r" b="b"/>
              <a:pathLst>
                <a:path w="937" h="835" extrusionOk="0">
                  <a:moveTo>
                    <a:pt x="461" y="119"/>
                  </a:moveTo>
                  <a:cubicBezTo>
                    <a:pt x="559" y="119"/>
                    <a:pt x="674" y="199"/>
                    <a:pt x="728" y="281"/>
                  </a:cubicBezTo>
                  <a:cubicBezTo>
                    <a:pt x="764" y="350"/>
                    <a:pt x="764" y="420"/>
                    <a:pt x="764" y="489"/>
                  </a:cubicBezTo>
                  <a:cubicBezTo>
                    <a:pt x="757" y="509"/>
                    <a:pt x="749" y="527"/>
                    <a:pt x="740" y="545"/>
                  </a:cubicBezTo>
                  <a:lnTo>
                    <a:pt x="740" y="545"/>
                  </a:lnTo>
                  <a:cubicBezTo>
                    <a:pt x="739" y="544"/>
                    <a:pt x="737" y="544"/>
                    <a:pt x="736" y="544"/>
                  </a:cubicBezTo>
                  <a:cubicBezTo>
                    <a:pt x="731" y="544"/>
                    <a:pt x="728" y="548"/>
                    <a:pt x="728" y="559"/>
                  </a:cubicBezTo>
                  <a:cubicBezTo>
                    <a:pt x="718" y="580"/>
                    <a:pt x="706" y="600"/>
                    <a:pt x="693" y="617"/>
                  </a:cubicBezTo>
                  <a:lnTo>
                    <a:pt x="693" y="617"/>
                  </a:lnTo>
                  <a:cubicBezTo>
                    <a:pt x="681" y="633"/>
                    <a:pt x="669" y="648"/>
                    <a:pt x="655" y="663"/>
                  </a:cubicBezTo>
                  <a:lnTo>
                    <a:pt x="655" y="663"/>
                  </a:lnTo>
                  <a:cubicBezTo>
                    <a:pt x="600" y="718"/>
                    <a:pt x="534" y="745"/>
                    <a:pt x="468" y="745"/>
                  </a:cubicBezTo>
                  <a:cubicBezTo>
                    <a:pt x="401" y="745"/>
                    <a:pt x="334" y="717"/>
                    <a:pt x="278" y="662"/>
                  </a:cubicBezTo>
                  <a:cubicBezTo>
                    <a:pt x="103" y="489"/>
                    <a:pt x="208" y="245"/>
                    <a:pt x="381" y="142"/>
                  </a:cubicBezTo>
                  <a:cubicBezTo>
                    <a:pt x="405" y="126"/>
                    <a:pt x="432" y="119"/>
                    <a:pt x="461" y="119"/>
                  </a:cubicBezTo>
                  <a:close/>
                  <a:moveTo>
                    <a:pt x="488" y="0"/>
                  </a:moveTo>
                  <a:cubicBezTo>
                    <a:pt x="413" y="0"/>
                    <a:pt x="339" y="23"/>
                    <a:pt x="278" y="72"/>
                  </a:cubicBezTo>
                  <a:cubicBezTo>
                    <a:pt x="70" y="245"/>
                    <a:pt x="0" y="559"/>
                    <a:pt x="208" y="731"/>
                  </a:cubicBezTo>
                  <a:cubicBezTo>
                    <a:pt x="281" y="804"/>
                    <a:pt x="358" y="834"/>
                    <a:pt x="431" y="834"/>
                  </a:cubicBezTo>
                  <a:cubicBezTo>
                    <a:pt x="487" y="834"/>
                    <a:pt x="540" y="817"/>
                    <a:pt x="589" y="788"/>
                  </a:cubicBezTo>
                  <a:lnTo>
                    <a:pt x="589" y="788"/>
                  </a:lnTo>
                  <a:cubicBezTo>
                    <a:pt x="598" y="796"/>
                    <a:pt x="612" y="800"/>
                    <a:pt x="625" y="800"/>
                  </a:cubicBezTo>
                  <a:cubicBezTo>
                    <a:pt x="903" y="731"/>
                    <a:pt x="937" y="420"/>
                    <a:pt x="834" y="211"/>
                  </a:cubicBezTo>
                  <a:cubicBezTo>
                    <a:pt x="766" y="77"/>
                    <a:pt x="626" y="0"/>
                    <a:pt x="488"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30" name="Google Shape;1230;p14"/>
            <p:cNvSpPr/>
            <p:nvPr/>
          </p:nvSpPr>
          <p:spPr>
            <a:xfrm>
              <a:off x="2626325" y="995375"/>
              <a:ext cx="23450" cy="20950"/>
            </a:xfrm>
            <a:custGeom>
              <a:avLst/>
              <a:gdLst/>
              <a:ahLst/>
              <a:cxnLst/>
              <a:rect l="l" t="t" r="r" b="b"/>
              <a:pathLst>
                <a:path w="938" h="838" extrusionOk="0">
                  <a:moveTo>
                    <a:pt x="474" y="120"/>
                  </a:moveTo>
                  <a:cubicBezTo>
                    <a:pt x="579" y="120"/>
                    <a:pt x="675" y="201"/>
                    <a:pt x="729" y="281"/>
                  </a:cubicBezTo>
                  <a:cubicBezTo>
                    <a:pt x="765" y="350"/>
                    <a:pt x="765" y="420"/>
                    <a:pt x="765" y="489"/>
                  </a:cubicBezTo>
                  <a:cubicBezTo>
                    <a:pt x="756" y="514"/>
                    <a:pt x="746" y="537"/>
                    <a:pt x="734" y="559"/>
                  </a:cubicBezTo>
                  <a:lnTo>
                    <a:pt x="734" y="559"/>
                  </a:lnTo>
                  <a:cubicBezTo>
                    <a:pt x="732" y="559"/>
                    <a:pt x="730" y="559"/>
                    <a:pt x="729" y="559"/>
                  </a:cubicBezTo>
                  <a:cubicBezTo>
                    <a:pt x="667" y="684"/>
                    <a:pt x="567" y="747"/>
                    <a:pt x="466" y="747"/>
                  </a:cubicBezTo>
                  <a:cubicBezTo>
                    <a:pt x="400" y="747"/>
                    <a:pt x="334" y="720"/>
                    <a:pt x="278" y="664"/>
                  </a:cubicBezTo>
                  <a:cubicBezTo>
                    <a:pt x="139" y="489"/>
                    <a:pt x="209" y="248"/>
                    <a:pt x="381" y="142"/>
                  </a:cubicBezTo>
                  <a:cubicBezTo>
                    <a:pt x="412" y="126"/>
                    <a:pt x="443" y="120"/>
                    <a:pt x="474" y="120"/>
                  </a:cubicBezTo>
                  <a:close/>
                  <a:moveTo>
                    <a:pt x="489" y="0"/>
                  </a:moveTo>
                  <a:cubicBezTo>
                    <a:pt x="414" y="0"/>
                    <a:pt x="339" y="23"/>
                    <a:pt x="278" y="73"/>
                  </a:cubicBezTo>
                  <a:cubicBezTo>
                    <a:pt x="70" y="248"/>
                    <a:pt x="0" y="559"/>
                    <a:pt x="209" y="734"/>
                  </a:cubicBezTo>
                  <a:cubicBezTo>
                    <a:pt x="282" y="807"/>
                    <a:pt x="358" y="837"/>
                    <a:pt x="432" y="837"/>
                  </a:cubicBezTo>
                  <a:cubicBezTo>
                    <a:pt x="487" y="837"/>
                    <a:pt x="541" y="820"/>
                    <a:pt x="590" y="790"/>
                  </a:cubicBezTo>
                  <a:lnTo>
                    <a:pt x="590" y="790"/>
                  </a:lnTo>
                  <a:cubicBezTo>
                    <a:pt x="599" y="798"/>
                    <a:pt x="612" y="803"/>
                    <a:pt x="626" y="803"/>
                  </a:cubicBezTo>
                  <a:cubicBezTo>
                    <a:pt x="904" y="767"/>
                    <a:pt x="937" y="420"/>
                    <a:pt x="834" y="211"/>
                  </a:cubicBezTo>
                  <a:cubicBezTo>
                    <a:pt x="766" y="77"/>
                    <a:pt x="626" y="0"/>
                    <a:pt x="48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31" name="Google Shape;1231;p14"/>
            <p:cNvSpPr/>
            <p:nvPr/>
          </p:nvSpPr>
          <p:spPr>
            <a:xfrm>
              <a:off x="2681000" y="1163925"/>
              <a:ext cx="7875" cy="8700"/>
            </a:xfrm>
            <a:custGeom>
              <a:avLst/>
              <a:gdLst/>
              <a:ahLst/>
              <a:cxnLst/>
              <a:rect l="l" t="t" r="r" b="b"/>
              <a:pathLst>
                <a:path w="315" h="348" extrusionOk="0">
                  <a:moveTo>
                    <a:pt x="176" y="1"/>
                  </a:moveTo>
                  <a:cubicBezTo>
                    <a:pt x="70" y="1"/>
                    <a:pt x="1" y="70"/>
                    <a:pt x="1" y="176"/>
                  </a:cubicBezTo>
                  <a:cubicBezTo>
                    <a:pt x="1" y="278"/>
                    <a:pt x="70" y="348"/>
                    <a:pt x="176" y="348"/>
                  </a:cubicBezTo>
                  <a:cubicBezTo>
                    <a:pt x="245" y="348"/>
                    <a:pt x="315" y="278"/>
                    <a:pt x="315" y="176"/>
                  </a:cubicBezTo>
                  <a:cubicBezTo>
                    <a:pt x="315" y="70"/>
                    <a:pt x="245" y="1"/>
                    <a:pt x="176"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32" name="Google Shape;1232;p14"/>
            <p:cNvSpPr/>
            <p:nvPr/>
          </p:nvSpPr>
          <p:spPr>
            <a:xfrm>
              <a:off x="2713175" y="1264675"/>
              <a:ext cx="10450" cy="10450"/>
            </a:xfrm>
            <a:custGeom>
              <a:avLst/>
              <a:gdLst/>
              <a:ahLst/>
              <a:cxnLst/>
              <a:rect l="l" t="t" r="r" b="b"/>
              <a:pathLst>
                <a:path w="418" h="418" extrusionOk="0">
                  <a:moveTo>
                    <a:pt x="209" y="0"/>
                  </a:moveTo>
                  <a:cubicBezTo>
                    <a:pt x="103" y="0"/>
                    <a:pt x="0" y="70"/>
                    <a:pt x="0" y="209"/>
                  </a:cubicBezTo>
                  <a:cubicBezTo>
                    <a:pt x="0" y="314"/>
                    <a:pt x="103" y="417"/>
                    <a:pt x="209" y="417"/>
                  </a:cubicBezTo>
                  <a:cubicBezTo>
                    <a:pt x="312" y="417"/>
                    <a:pt x="417" y="314"/>
                    <a:pt x="417" y="209"/>
                  </a:cubicBezTo>
                  <a:cubicBezTo>
                    <a:pt x="417" y="70"/>
                    <a:pt x="312" y="0"/>
                    <a:pt x="20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33" name="Google Shape;1233;p14"/>
            <p:cNvSpPr/>
            <p:nvPr/>
          </p:nvSpPr>
          <p:spPr>
            <a:xfrm>
              <a:off x="2663625" y="1249875"/>
              <a:ext cx="23525" cy="20875"/>
            </a:xfrm>
            <a:custGeom>
              <a:avLst/>
              <a:gdLst/>
              <a:ahLst/>
              <a:cxnLst/>
              <a:rect l="l" t="t" r="r" b="b"/>
              <a:pathLst>
                <a:path w="941" h="835" extrusionOk="0">
                  <a:moveTo>
                    <a:pt x="478" y="119"/>
                  </a:moveTo>
                  <a:cubicBezTo>
                    <a:pt x="583" y="119"/>
                    <a:pt x="678" y="199"/>
                    <a:pt x="732" y="281"/>
                  </a:cubicBezTo>
                  <a:cubicBezTo>
                    <a:pt x="765" y="351"/>
                    <a:pt x="765" y="420"/>
                    <a:pt x="765" y="490"/>
                  </a:cubicBezTo>
                  <a:cubicBezTo>
                    <a:pt x="758" y="512"/>
                    <a:pt x="749" y="533"/>
                    <a:pt x="738" y="553"/>
                  </a:cubicBezTo>
                  <a:lnTo>
                    <a:pt x="738" y="553"/>
                  </a:lnTo>
                  <a:cubicBezTo>
                    <a:pt x="736" y="555"/>
                    <a:pt x="734" y="557"/>
                    <a:pt x="732" y="559"/>
                  </a:cubicBezTo>
                  <a:cubicBezTo>
                    <a:pt x="730" y="564"/>
                    <a:pt x="728" y="569"/>
                    <a:pt x="727" y="574"/>
                  </a:cubicBezTo>
                  <a:lnTo>
                    <a:pt x="727" y="574"/>
                  </a:lnTo>
                  <a:cubicBezTo>
                    <a:pt x="696" y="625"/>
                    <a:pt x="657" y="667"/>
                    <a:pt x="616" y="708"/>
                  </a:cubicBezTo>
                  <a:lnTo>
                    <a:pt x="616" y="708"/>
                  </a:lnTo>
                  <a:cubicBezTo>
                    <a:pt x="574" y="733"/>
                    <a:pt x="527" y="746"/>
                    <a:pt x="479" y="746"/>
                  </a:cubicBezTo>
                  <a:cubicBezTo>
                    <a:pt x="408" y="746"/>
                    <a:pt x="335" y="718"/>
                    <a:pt x="279" y="662"/>
                  </a:cubicBezTo>
                  <a:cubicBezTo>
                    <a:pt x="140" y="490"/>
                    <a:pt x="209" y="245"/>
                    <a:pt x="384" y="142"/>
                  </a:cubicBezTo>
                  <a:cubicBezTo>
                    <a:pt x="416" y="126"/>
                    <a:pt x="448" y="119"/>
                    <a:pt x="478" y="119"/>
                  </a:cubicBezTo>
                  <a:close/>
                  <a:moveTo>
                    <a:pt x="506" y="0"/>
                  </a:moveTo>
                  <a:cubicBezTo>
                    <a:pt x="431" y="0"/>
                    <a:pt x="353" y="23"/>
                    <a:pt x="279" y="73"/>
                  </a:cubicBezTo>
                  <a:cubicBezTo>
                    <a:pt x="70" y="245"/>
                    <a:pt x="1" y="559"/>
                    <a:pt x="209" y="731"/>
                  </a:cubicBezTo>
                  <a:cubicBezTo>
                    <a:pt x="282" y="804"/>
                    <a:pt x="359" y="834"/>
                    <a:pt x="433" y="834"/>
                  </a:cubicBezTo>
                  <a:cubicBezTo>
                    <a:pt x="488" y="834"/>
                    <a:pt x="542" y="817"/>
                    <a:pt x="591" y="788"/>
                  </a:cubicBezTo>
                  <a:lnTo>
                    <a:pt x="591" y="788"/>
                  </a:lnTo>
                  <a:cubicBezTo>
                    <a:pt x="600" y="796"/>
                    <a:pt x="613" y="801"/>
                    <a:pt x="626" y="801"/>
                  </a:cubicBezTo>
                  <a:cubicBezTo>
                    <a:pt x="904" y="731"/>
                    <a:pt x="940" y="420"/>
                    <a:pt x="835" y="212"/>
                  </a:cubicBezTo>
                  <a:cubicBezTo>
                    <a:pt x="768" y="77"/>
                    <a:pt x="643" y="0"/>
                    <a:pt x="506"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34" name="Google Shape;1234;p14"/>
            <p:cNvSpPr/>
            <p:nvPr/>
          </p:nvSpPr>
          <p:spPr>
            <a:xfrm>
              <a:off x="2814750" y="1231800"/>
              <a:ext cx="23500" cy="21175"/>
            </a:xfrm>
            <a:custGeom>
              <a:avLst/>
              <a:gdLst/>
              <a:ahLst/>
              <a:cxnLst/>
              <a:rect l="l" t="t" r="r" b="b"/>
              <a:pathLst>
                <a:path w="940" h="847" extrusionOk="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35" name="Google Shape;1235;p14"/>
            <p:cNvSpPr/>
            <p:nvPr/>
          </p:nvSpPr>
          <p:spPr>
            <a:xfrm>
              <a:off x="3113525" y="1375125"/>
              <a:ext cx="22600" cy="21550"/>
            </a:xfrm>
            <a:custGeom>
              <a:avLst/>
              <a:gdLst/>
              <a:ahLst/>
              <a:cxnLst/>
              <a:rect l="l" t="t" r="r" b="b"/>
              <a:pathLst>
                <a:path w="904" h="862" extrusionOk="0">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36" name="Google Shape;1236;p14"/>
            <p:cNvSpPr/>
            <p:nvPr/>
          </p:nvSpPr>
          <p:spPr>
            <a:xfrm>
              <a:off x="3361900" y="880350"/>
              <a:ext cx="23500" cy="21325"/>
            </a:xfrm>
            <a:custGeom>
              <a:avLst/>
              <a:gdLst/>
              <a:ahLst/>
              <a:cxnLst/>
              <a:rect l="l" t="t" r="r" b="b"/>
              <a:pathLst>
                <a:path w="940" h="853" extrusionOk="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37" name="Google Shape;1237;p14"/>
            <p:cNvSpPr/>
            <p:nvPr/>
          </p:nvSpPr>
          <p:spPr>
            <a:xfrm>
              <a:off x="3550400" y="589850"/>
              <a:ext cx="13025" cy="11750"/>
            </a:xfrm>
            <a:custGeom>
              <a:avLst/>
              <a:gdLst/>
              <a:ahLst/>
              <a:cxnLst/>
              <a:rect l="l" t="t" r="r" b="b"/>
              <a:pathLst>
                <a:path w="521" h="470" extrusionOk="0">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38" name="Google Shape;1238;p14"/>
            <p:cNvSpPr/>
            <p:nvPr/>
          </p:nvSpPr>
          <p:spPr>
            <a:xfrm>
              <a:off x="2611525" y="679325"/>
              <a:ext cx="13100" cy="11750"/>
            </a:xfrm>
            <a:custGeom>
              <a:avLst/>
              <a:gdLst/>
              <a:ahLst/>
              <a:cxnLst/>
              <a:rect l="l" t="t" r="r" b="b"/>
              <a:pathLst>
                <a:path w="524" h="470" extrusionOk="0">
                  <a:moveTo>
                    <a:pt x="269" y="77"/>
                  </a:moveTo>
                  <a:cubicBezTo>
                    <a:pt x="316" y="77"/>
                    <a:pt x="359" y="126"/>
                    <a:pt x="384" y="175"/>
                  </a:cubicBezTo>
                  <a:cubicBezTo>
                    <a:pt x="417" y="208"/>
                    <a:pt x="417" y="244"/>
                    <a:pt x="417" y="278"/>
                  </a:cubicBezTo>
                  <a:cubicBezTo>
                    <a:pt x="417" y="317"/>
                    <a:pt x="395" y="346"/>
                    <a:pt x="369" y="370"/>
                  </a:cubicBezTo>
                  <a:lnTo>
                    <a:pt x="369" y="370"/>
                  </a:lnTo>
                  <a:cubicBezTo>
                    <a:pt x="333" y="402"/>
                    <a:pt x="292" y="419"/>
                    <a:pt x="249" y="419"/>
                  </a:cubicBezTo>
                  <a:cubicBezTo>
                    <a:pt x="213" y="419"/>
                    <a:pt x="177" y="408"/>
                    <a:pt x="139" y="383"/>
                  </a:cubicBezTo>
                  <a:cubicBezTo>
                    <a:pt x="70" y="278"/>
                    <a:pt x="106" y="139"/>
                    <a:pt x="209" y="105"/>
                  </a:cubicBezTo>
                  <a:cubicBezTo>
                    <a:pt x="229" y="85"/>
                    <a:pt x="250" y="77"/>
                    <a:pt x="269" y="77"/>
                  </a:cubicBezTo>
                  <a:close/>
                  <a:moveTo>
                    <a:pt x="253" y="1"/>
                  </a:moveTo>
                  <a:cubicBezTo>
                    <a:pt x="214" y="1"/>
                    <a:pt x="175" y="13"/>
                    <a:pt x="139" y="36"/>
                  </a:cubicBezTo>
                  <a:cubicBezTo>
                    <a:pt x="37" y="139"/>
                    <a:pt x="1" y="314"/>
                    <a:pt x="106" y="417"/>
                  </a:cubicBezTo>
                  <a:cubicBezTo>
                    <a:pt x="142" y="454"/>
                    <a:pt x="187" y="469"/>
                    <a:pt x="232" y="469"/>
                  </a:cubicBezTo>
                  <a:cubicBezTo>
                    <a:pt x="262" y="469"/>
                    <a:pt x="293" y="462"/>
                    <a:pt x="320" y="449"/>
                  </a:cubicBezTo>
                  <a:lnTo>
                    <a:pt x="320" y="449"/>
                  </a:lnTo>
                  <a:cubicBezTo>
                    <a:pt x="324" y="453"/>
                    <a:pt x="333" y="453"/>
                    <a:pt x="348" y="453"/>
                  </a:cubicBezTo>
                  <a:cubicBezTo>
                    <a:pt x="487" y="417"/>
                    <a:pt x="523" y="244"/>
                    <a:pt x="454" y="139"/>
                  </a:cubicBezTo>
                  <a:cubicBezTo>
                    <a:pt x="407" y="47"/>
                    <a:pt x="331" y="1"/>
                    <a:pt x="253"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39" name="Google Shape;1239;p14"/>
            <p:cNvSpPr/>
            <p:nvPr/>
          </p:nvSpPr>
          <p:spPr>
            <a:xfrm>
              <a:off x="2570750" y="649975"/>
              <a:ext cx="13000" cy="12150"/>
            </a:xfrm>
            <a:custGeom>
              <a:avLst/>
              <a:gdLst/>
              <a:ahLst/>
              <a:cxnLst/>
              <a:rect l="l" t="t" r="r" b="b"/>
              <a:pathLst>
                <a:path w="520" h="486" extrusionOk="0">
                  <a:moveTo>
                    <a:pt x="269" y="69"/>
                  </a:moveTo>
                  <a:cubicBezTo>
                    <a:pt x="316" y="69"/>
                    <a:pt x="357" y="119"/>
                    <a:pt x="381" y="168"/>
                  </a:cubicBezTo>
                  <a:cubicBezTo>
                    <a:pt x="417" y="201"/>
                    <a:pt x="417" y="237"/>
                    <a:pt x="417" y="271"/>
                  </a:cubicBezTo>
                  <a:cubicBezTo>
                    <a:pt x="417" y="340"/>
                    <a:pt x="348" y="376"/>
                    <a:pt x="311" y="410"/>
                  </a:cubicBezTo>
                  <a:cubicBezTo>
                    <a:pt x="311" y="413"/>
                    <a:pt x="311" y="417"/>
                    <a:pt x="311" y="420"/>
                  </a:cubicBezTo>
                  <a:lnTo>
                    <a:pt x="311" y="420"/>
                  </a:lnTo>
                  <a:cubicBezTo>
                    <a:pt x="300" y="423"/>
                    <a:pt x="288" y="424"/>
                    <a:pt x="275" y="424"/>
                  </a:cubicBezTo>
                  <a:cubicBezTo>
                    <a:pt x="232" y="424"/>
                    <a:pt x="185" y="407"/>
                    <a:pt x="139" y="376"/>
                  </a:cubicBezTo>
                  <a:cubicBezTo>
                    <a:pt x="70" y="271"/>
                    <a:pt x="103" y="168"/>
                    <a:pt x="209" y="98"/>
                  </a:cubicBezTo>
                  <a:cubicBezTo>
                    <a:pt x="229" y="78"/>
                    <a:pt x="249" y="69"/>
                    <a:pt x="269" y="69"/>
                  </a:cubicBezTo>
                  <a:close/>
                  <a:moveTo>
                    <a:pt x="232" y="1"/>
                  </a:moveTo>
                  <a:cubicBezTo>
                    <a:pt x="199" y="1"/>
                    <a:pt x="168" y="9"/>
                    <a:pt x="139" y="29"/>
                  </a:cubicBezTo>
                  <a:cubicBezTo>
                    <a:pt x="34" y="132"/>
                    <a:pt x="0" y="307"/>
                    <a:pt x="103" y="410"/>
                  </a:cubicBezTo>
                  <a:cubicBezTo>
                    <a:pt x="143" y="463"/>
                    <a:pt x="189" y="485"/>
                    <a:pt x="233" y="485"/>
                  </a:cubicBezTo>
                  <a:cubicBezTo>
                    <a:pt x="262" y="485"/>
                    <a:pt x="292" y="475"/>
                    <a:pt x="319" y="457"/>
                  </a:cubicBezTo>
                  <a:lnTo>
                    <a:pt x="319" y="457"/>
                  </a:lnTo>
                  <a:cubicBezTo>
                    <a:pt x="320" y="459"/>
                    <a:pt x="322" y="459"/>
                    <a:pt x="324" y="459"/>
                  </a:cubicBezTo>
                  <a:cubicBezTo>
                    <a:pt x="330" y="459"/>
                    <a:pt x="337" y="455"/>
                    <a:pt x="348" y="446"/>
                  </a:cubicBezTo>
                  <a:cubicBezTo>
                    <a:pt x="487" y="410"/>
                    <a:pt x="520" y="237"/>
                    <a:pt x="450" y="132"/>
                  </a:cubicBezTo>
                  <a:cubicBezTo>
                    <a:pt x="400" y="58"/>
                    <a:pt x="314" y="1"/>
                    <a:pt x="232"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40" name="Google Shape;1240;p14"/>
            <p:cNvSpPr/>
            <p:nvPr/>
          </p:nvSpPr>
          <p:spPr>
            <a:xfrm>
              <a:off x="3485225" y="1249050"/>
              <a:ext cx="10450" cy="10425"/>
            </a:xfrm>
            <a:custGeom>
              <a:avLst/>
              <a:gdLst/>
              <a:ahLst/>
              <a:cxnLst/>
              <a:rect l="l" t="t" r="r" b="b"/>
              <a:pathLst>
                <a:path w="418" h="417" extrusionOk="0">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41" name="Google Shape;1241;p14"/>
            <p:cNvSpPr/>
            <p:nvPr/>
          </p:nvSpPr>
          <p:spPr>
            <a:xfrm>
              <a:off x="3353225" y="1236050"/>
              <a:ext cx="10450" cy="10450"/>
            </a:xfrm>
            <a:custGeom>
              <a:avLst/>
              <a:gdLst/>
              <a:ahLst/>
              <a:cxnLst/>
              <a:rect l="l" t="t" r="r" b="b"/>
              <a:pathLst>
                <a:path w="418" h="418" extrusionOk="0">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42" name="Google Shape;1242;p14"/>
            <p:cNvSpPr/>
            <p:nvPr/>
          </p:nvSpPr>
          <p:spPr>
            <a:xfrm>
              <a:off x="2971075" y="1280300"/>
              <a:ext cx="10450" cy="10450"/>
            </a:xfrm>
            <a:custGeom>
              <a:avLst/>
              <a:gdLst/>
              <a:ahLst/>
              <a:cxnLst/>
              <a:rect l="l" t="t" r="r" b="b"/>
              <a:pathLst>
                <a:path w="418" h="418" extrusionOk="0">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43" name="Google Shape;1243;p14"/>
            <p:cNvSpPr/>
            <p:nvPr/>
          </p:nvSpPr>
          <p:spPr>
            <a:xfrm>
              <a:off x="3506975" y="1206650"/>
              <a:ext cx="12175" cy="12200"/>
            </a:xfrm>
            <a:custGeom>
              <a:avLst/>
              <a:gdLst/>
              <a:ahLst/>
              <a:cxnLst/>
              <a:rect l="l" t="t" r="r" b="b"/>
              <a:pathLst>
                <a:path w="487" h="488" extrusionOk="0">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44" name="Google Shape;1244;p14"/>
            <p:cNvSpPr/>
            <p:nvPr/>
          </p:nvSpPr>
          <p:spPr>
            <a:xfrm>
              <a:off x="3465300" y="1177425"/>
              <a:ext cx="13000" cy="12125"/>
            </a:xfrm>
            <a:custGeom>
              <a:avLst/>
              <a:gdLst/>
              <a:ahLst/>
              <a:cxnLst/>
              <a:rect l="l" t="t" r="r" b="b"/>
              <a:pathLst>
                <a:path w="520" h="485" extrusionOk="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45" name="Google Shape;1245;p14"/>
            <p:cNvSpPr/>
            <p:nvPr/>
          </p:nvSpPr>
          <p:spPr>
            <a:xfrm>
              <a:off x="3586875" y="511650"/>
              <a:ext cx="13025" cy="11775"/>
            </a:xfrm>
            <a:custGeom>
              <a:avLst/>
              <a:gdLst/>
              <a:ahLst/>
              <a:cxnLst/>
              <a:rect l="l" t="t" r="r" b="b"/>
              <a:pathLst>
                <a:path w="521" h="471" extrusionOk="0">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46" name="Google Shape;1246;p14"/>
            <p:cNvSpPr/>
            <p:nvPr/>
          </p:nvSpPr>
          <p:spPr>
            <a:xfrm>
              <a:off x="2814750" y="337125"/>
              <a:ext cx="8725" cy="8700"/>
            </a:xfrm>
            <a:custGeom>
              <a:avLst/>
              <a:gdLst/>
              <a:ahLst/>
              <a:cxnLst/>
              <a:rect l="l" t="t" r="r" b="b"/>
              <a:pathLst>
                <a:path w="349" h="348" extrusionOk="0">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47" name="Google Shape;1247;p14"/>
            <p:cNvSpPr/>
            <p:nvPr/>
          </p:nvSpPr>
          <p:spPr>
            <a:xfrm>
              <a:off x="2886875" y="274600"/>
              <a:ext cx="16500" cy="16550"/>
            </a:xfrm>
            <a:custGeom>
              <a:avLst/>
              <a:gdLst/>
              <a:ahLst/>
              <a:cxnLst/>
              <a:rect l="l" t="t" r="r" b="b"/>
              <a:pathLst>
                <a:path w="660" h="662" extrusionOk="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48" name="Google Shape;1248;p14"/>
            <p:cNvSpPr/>
            <p:nvPr/>
          </p:nvSpPr>
          <p:spPr>
            <a:xfrm>
              <a:off x="2814750" y="360550"/>
              <a:ext cx="13100" cy="11775"/>
            </a:xfrm>
            <a:custGeom>
              <a:avLst/>
              <a:gdLst/>
              <a:ahLst/>
              <a:cxnLst/>
              <a:rect l="l" t="t" r="r" b="b"/>
              <a:pathLst>
                <a:path w="524" h="471" extrusionOk="0">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49" name="Google Shape;1249;p14"/>
            <p:cNvSpPr/>
            <p:nvPr/>
          </p:nvSpPr>
          <p:spPr>
            <a:xfrm>
              <a:off x="3173475" y="406600"/>
              <a:ext cx="5225" cy="5225"/>
            </a:xfrm>
            <a:custGeom>
              <a:avLst/>
              <a:gdLst/>
              <a:ahLst/>
              <a:cxnLst/>
              <a:rect l="l" t="t" r="r" b="b"/>
              <a:pathLst>
                <a:path w="209" h="209" extrusionOk="0">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50" name="Google Shape;1250;p14"/>
            <p:cNvSpPr/>
            <p:nvPr/>
          </p:nvSpPr>
          <p:spPr>
            <a:xfrm>
              <a:off x="3332375" y="290225"/>
              <a:ext cx="5225" cy="5225"/>
            </a:xfrm>
            <a:custGeom>
              <a:avLst/>
              <a:gdLst/>
              <a:ahLst/>
              <a:cxnLst/>
              <a:rect l="l" t="t" r="r" b="b"/>
              <a:pathLst>
                <a:path w="209" h="209" extrusionOk="0">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51" name="Google Shape;1251;p14"/>
            <p:cNvSpPr/>
            <p:nvPr/>
          </p:nvSpPr>
          <p:spPr>
            <a:xfrm>
              <a:off x="3252475" y="410075"/>
              <a:ext cx="7875" cy="8700"/>
            </a:xfrm>
            <a:custGeom>
              <a:avLst/>
              <a:gdLst/>
              <a:ahLst/>
              <a:cxnLst/>
              <a:rect l="l" t="t" r="r" b="b"/>
              <a:pathLst>
                <a:path w="315" h="348" extrusionOk="0">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52" name="Google Shape;1252;p14"/>
            <p:cNvSpPr/>
            <p:nvPr/>
          </p:nvSpPr>
          <p:spPr>
            <a:xfrm>
              <a:off x="3174300" y="291125"/>
              <a:ext cx="8725" cy="7800"/>
            </a:xfrm>
            <a:custGeom>
              <a:avLst/>
              <a:gdLst/>
              <a:ahLst/>
              <a:cxnLst/>
              <a:rect l="l" t="t" r="r" b="b"/>
              <a:pathLst>
                <a:path w="349" h="312" extrusionOk="0">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53" name="Google Shape;1253;p14"/>
            <p:cNvSpPr/>
            <p:nvPr/>
          </p:nvSpPr>
          <p:spPr>
            <a:xfrm>
              <a:off x="3251650" y="433500"/>
              <a:ext cx="13000" cy="11775"/>
            </a:xfrm>
            <a:custGeom>
              <a:avLst/>
              <a:gdLst/>
              <a:ahLst/>
              <a:cxnLst/>
              <a:rect l="l" t="t" r="r" b="b"/>
              <a:pathLst>
                <a:path w="520" h="471" extrusionOk="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54" name="Google Shape;1254;p14"/>
            <p:cNvSpPr/>
            <p:nvPr/>
          </p:nvSpPr>
          <p:spPr>
            <a:xfrm>
              <a:off x="3001525" y="238075"/>
              <a:ext cx="13000" cy="11775"/>
            </a:xfrm>
            <a:custGeom>
              <a:avLst/>
              <a:gdLst/>
              <a:ahLst/>
              <a:cxnLst/>
              <a:rect l="l" t="t" r="r" b="b"/>
              <a:pathLst>
                <a:path w="520" h="471" extrusionOk="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55" name="Google Shape;1255;p14"/>
            <p:cNvSpPr/>
            <p:nvPr/>
          </p:nvSpPr>
          <p:spPr>
            <a:xfrm>
              <a:off x="3329800" y="871425"/>
              <a:ext cx="13025" cy="11975"/>
            </a:xfrm>
            <a:custGeom>
              <a:avLst/>
              <a:gdLst/>
              <a:ahLst/>
              <a:cxnLst/>
              <a:rect l="l" t="t" r="r" b="b"/>
              <a:pathLst>
                <a:path w="521" h="479" extrusionOk="0">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56" name="Google Shape;1256;p14"/>
            <p:cNvSpPr/>
            <p:nvPr/>
          </p:nvSpPr>
          <p:spPr>
            <a:xfrm>
              <a:off x="3656350" y="710775"/>
              <a:ext cx="13025" cy="12150"/>
            </a:xfrm>
            <a:custGeom>
              <a:avLst/>
              <a:gdLst/>
              <a:ahLst/>
              <a:cxnLst/>
              <a:rect l="l" t="t" r="r" b="b"/>
              <a:pathLst>
                <a:path w="521" h="486" extrusionOk="0">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57" name="Google Shape;1257;p14"/>
            <p:cNvSpPr/>
            <p:nvPr/>
          </p:nvSpPr>
          <p:spPr>
            <a:xfrm>
              <a:off x="3354950" y="914000"/>
              <a:ext cx="12200" cy="12150"/>
            </a:xfrm>
            <a:custGeom>
              <a:avLst/>
              <a:gdLst/>
              <a:ahLst/>
              <a:cxnLst/>
              <a:rect l="l" t="t" r="r" b="b"/>
              <a:pathLst>
                <a:path w="488" h="486" extrusionOk="0">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58" name="Google Shape;1258;p14"/>
            <p:cNvSpPr/>
            <p:nvPr/>
          </p:nvSpPr>
          <p:spPr>
            <a:xfrm>
              <a:off x="3649400" y="838225"/>
              <a:ext cx="13025" cy="11775"/>
            </a:xfrm>
            <a:custGeom>
              <a:avLst/>
              <a:gdLst/>
              <a:ahLst/>
              <a:cxnLst/>
              <a:rect l="l" t="t" r="r" b="b"/>
              <a:pathLst>
                <a:path w="521" h="471" extrusionOk="0">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grpSp>
        <p:nvGrpSpPr>
          <p:cNvPr id="1259" name="Google Shape;1259;p14"/>
          <p:cNvGrpSpPr/>
          <p:nvPr/>
        </p:nvGrpSpPr>
        <p:grpSpPr>
          <a:xfrm flipH="1">
            <a:off x="-34" y="1641579"/>
            <a:ext cx="5301395" cy="5224359"/>
            <a:chOff x="2524675" y="238075"/>
            <a:chExt cx="1178600" cy="1158600"/>
          </a:xfrm>
        </p:grpSpPr>
        <p:sp>
          <p:nvSpPr>
            <p:cNvPr id="1260" name="Google Shape;1260;p14"/>
            <p:cNvSpPr/>
            <p:nvPr/>
          </p:nvSpPr>
          <p:spPr>
            <a:xfrm>
              <a:off x="3497400" y="667150"/>
              <a:ext cx="10425" cy="10450"/>
            </a:xfrm>
            <a:custGeom>
              <a:avLst/>
              <a:gdLst/>
              <a:ahLst/>
              <a:cxnLst/>
              <a:rect l="l" t="t" r="r" b="b"/>
              <a:pathLst>
                <a:path w="417" h="418" extrusionOk="0">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61" name="Google Shape;1261;p14"/>
            <p:cNvSpPr/>
            <p:nvPr/>
          </p:nvSpPr>
          <p:spPr>
            <a:xfrm>
              <a:off x="3513025" y="588975"/>
              <a:ext cx="18300" cy="18300"/>
            </a:xfrm>
            <a:custGeom>
              <a:avLst/>
              <a:gdLst/>
              <a:ahLst/>
              <a:cxnLst/>
              <a:rect l="l" t="t" r="r" b="b"/>
              <a:pathLst>
                <a:path w="732" h="732" extrusionOk="0">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62" name="Google Shape;1262;p14"/>
            <p:cNvSpPr/>
            <p:nvPr/>
          </p:nvSpPr>
          <p:spPr>
            <a:xfrm>
              <a:off x="3046675" y="353650"/>
              <a:ext cx="18225" cy="18225"/>
            </a:xfrm>
            <a:custGeom>
              <a:avLst/>
              <a:gdLst/>
              <a:ahLst/>
              <a:cxnLst/>
              <a:rect l="l" t="t" r="r" b="b"/>
              <a:pathLst>
                <a:path w="729" h="729" extrusionOk="0">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63" name="Google Shape;1263;p14"/>
            <p:cNvSpPr/>
            <p:nvPr/>
          </p:nvSpPr>
          <p:spPr>
            <a:xfrm>
              <a:off x="3635525" y="746225"/>
              <a:ext cx="13900" cy="13000"/>
            </a:xfrm>
            <a:custGeom>
              <a:avLst/>
              <a:gdLst/>
              <a:ahLst/>
              <a:cxnLst/>
              <a:rect l="l" t="t" r="r" b="b"/>
              <a:pathLst>
                <a:path w="556" h="520" extrusionOk="0">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64" name="Google Shape;1264;p14"/>
            <p:cNvSpPr/>
            <p:nvPr/>
          </p:nvSpPr>
          <p:spPr>
            <a:xfrm>
              <a:off x="3680675" y="866075"/>
              <a:ext cx="6075" cy="5225"/>
            </a:xfrm>
            <a:custGeom>
              <a:avLst/>
              <a:gdLst/>
              <a:ahLst/>
              <a:cxnLst/>
              <a:rect l="l" t="t" r="r" b="b"/>
              <a:pathLst>
                <a:path w="243" h="209" extrusionOk="0">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65" name="Google Shape;1265;p14"/>
            <p:cNvSpPr/>
            <p:nvPr/>
          </p:nvSpPr>
          <p:spPr>
            <a:xfrm>
              <a:off x="3614675" y="940750"/>
              <a:ext cx="7800" cy="7825"/>
            </a:xfrm>
            <a:custGeom>
              <a:avLst/>
              <a:gdLst/>
              <a:ahLst/>
              <a:cxnLst/>
              <a:rect l="l" t="t" r="r" b="b"/>
              <a:pathLst>
                <a:path w="312" h="313" extrusionOk="0">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66" name="Google Shape;1266;p14"/>
            <p:cNvSpPr/>
            <p:nvPr/>
          </p:nvSpPr>
          <p:spPr>
            <a:xfrm>
              <a:off x="3370600" y="819175"/>
              <a:ext cx="7875" cy="7800"/>
            </a:xfrm>
            <a:custGeom>
              <a:avLst/>
              <a:gdLst/>
              <a:ahLst/>
              <a:cxnLst/>
              <a:rect l="l" t="t" r="r" b="b"/>
              <a:pathLst>
                <a:path w="315" h="312" extrusionOk="0">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67" name="Google Shape;1267;p14"/>
            <p:cNvSpPr/>
            <p:nvPr/>
          </p:nvSpPr>
          <p:spPr>
            <a:xfrm>
              <a:off x="3692825" y="971125"/>
              <a:ext cx="10450" cy="10450"/>
            </a:xfrm>
            <a:custGeom>
              <a:avLst/>
              <a:gdLst/>
              <a:ahLst/>
              <a:cxnLst/>
              <a:rect l="l" t="t" r="r" b="b"/>
              <a:pathLst>
                <a:path w="418" h="418" extrusionOk="0">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68" name="Google Shape;1268;p14"/>
            <p:cNvSpPr/>
            <p:nvPr/>
          </p:nvSpPr>
          <p:spPr>
            <a:xfrm>
              <a:off x="3678025" y="584675"/>
              <a:ext cx="11350" cy="10450"/>
            </a:xfrm>
            <a:custGeom>
              <a:avLst/>
              <a:gdLst/>
              <a:ahLst/>
              <a:cxnLst/>
              <a:rect l="l" t="t" r="r" b="b"/>
              <a:pathLst>
                <a:path w="454" h="418" extrusionOk="0">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69" name="Google Shape;1269;p14"/>
            <p:cNvSpPr/>
            <p:nvPr/>
          </p:nvSpPr>
          <p:spPr>
            <a:xfrm>
              <a:off x="3508725" y="484775"/>
              <a:ext cx="5225" cy="5225"/>
            </a:xfrm>
            <a:custGeom>
              <a:avLst/>
              <a:gdLst/>
              <a:ahLst/>
              <a:cxnLst/>
              <a:rect l="l" t="t" r="r" b="b"/>
              <a:pathLst>
                <a:path w="209" h="209" extrusionOk="0">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70" name="Google Shape;1270;p14"/>
            <p:cNvSpPr/>
            <p:nvPr/>
          </p:nvSpPr>
          <p:spPr>
            <a:xfrm>
              <a:off x="3587700" y="488250"/>
              <a:ext cx="7875" cy="8700"/>
            </a:xfrm>
            <a:custGeom>
              <a:avLst/>
              <a:gdLst/>
              <a:ahLst/>
              <a:cxnLst/>
              <a:rect l="l" t="t" r="r" b="b"/>
              <a:pathLst>
                <a:path w="315" h="348" extrusionOk="0">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71" name="Google Shape;1271;p14"/>
            <p:cNvSpPr/>
            <p:nvPr/>
          </p:nvSpPr>
          <p:spPr>
            <a:xfrm>
              <a:off x="2590675" y="721900"/>
              <a:ext cx="10450" cy="10450"/>
            </a:xfrm>
            <a:custGeom>
              <a:avLst/>
              <a:gdLst/>
              <a:ahLst/>
              <a:cxnLst/>
              <a:rect l="l" t="t" r="r" b="b"/>
              <a:pathLst>
                <a:path w="418" h="418" extrusionOk="0">
                  <a:moveTo>
                    <a:pt x="209" y="0"/>
                  </a:moveTo>
                  <a:cubicBezTo>
                    <a:pt x="70" y="0"/>
                    <a:pt x="1" y="103"/>
                    <a:pt x="1" y="209"/>
                  </a:cubicBezTo>
                  <a:cubicBezTo>
                    <a:pt x="1" y="348"/>
                    <a:pt x="70" y="417"/>
                    <a:pt x="209" y="417"/>
                  </a:cubicBezTo>
                  <a:cubicBezTo>
                    <a:pt x="315" y="417"/>
                    <a:pt x="418" y="348"/>
                    <a:pt x="418" y="209"/>
                  </a:cubicBezTo>
                  <a:cubicBezTo>
                    <a:pt x="418" y="103"/>
                    <a:pt x="315" y="0"/>
                    <a:pt x="20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72" name="Google Shape;1272;p14"/>
            <p:cNvSpPr/>
            <p:nvPr/>
          </p:nvSpPr>
          <p:spPr>
            <a:xfrm>
              <a:off x="2643700" y="910325"/>
              <a:ext cx="7800" cy="7875"/>
            </a:xfrm>
            <a:custGeom>
              <a:avLst/>
              <a:gdLst/>
              <a:ahLst/>
              <a:cxnLst/>
              <a:rect l="l" t="t" r="r" b="b"/>
              <a:pathLst>
                <a:path w="312" h="315" extrusionOk="0">
                  <a:moveTo>
                    <a:pt x="173" y="1"/>
                  </a:moveTo>
                  <a:cubicBezTo>
                    <a:pt x="70" y="1"/>
                    <a:pt x="0" y="70"/>
                    <a:pt x="0" y="140"/>
                  </a:cubicBezTo>
                  <a:cubicBezTo>
                    <a:pt x="0" y="245"/>
                    <a:pt x="70" y="315"/>
                    <a:pt x="173" y="315"/>
                  </a:cubicBezTo>
                  <a:cubicBezTo>
                    <a:pt x="242" y="315"/>
                    <a:pt x="312" y="245"/>
                    <a:pt x="312" y="140"/>
                  </a:cubicBezTo>
                  <a:cubicBezTo>
                    <a:pt x="312" y="70"/>
                    <a:pt x="242" y="1"/>
                    <a:pt x="173"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73" name="Google Shape;1273;p14"/>
            <p:cNvSpPr/>
            <p:nvPr/>
          </p:nvSpPr>
          <p:spPr>
            <a:xfrm>
              <a:off x="2628050" y="473500"/>
              <a:ext cx="13025" cy="13925"/>
            </a:xfrm>
            <a:custGeom>
              <a:avLst/>
              <a:gdLst/>
              <a:ahLst/>
              <a:cxnLst/>
              <a:rect l="l" t="t" r="r" b="b"/>
              <a:pathLst>
                <a:path w="521" h="557" extrusionOk="0">
                  <a:moveTo>
                    <a:pt x="243" y="1"/>
                  </a:moveTo>
                  <a:cubicBezTo>
                    <a:pt x="104" y="1"/>
                    <a:pt x="1" y="140"/>
                    <a:pt x="1" y="279"/>
                  </a:cubicBezTo>
                  <a:cubicBezTo>
                    <a:pt x="1" y="418"/>
                    <a:pt x="104" y="557"/>
                    <a:pt x="243" y="557"/>
                  </a:cubicBezTo>
                  <a:cubicBezTo>
                    <a:pt x="382" y="557"/>
                    <a:pt x="521" y="418"/>
                    <a:pt x="521" y="279"/>
                  </a:cubicBezTo>
                  <a:cubicBezTo>
                    <a:pt x="521" y="140"/>
                    <a:pt x="382" y="1"/>
                    <a:pt x="243"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74" name="Google Shape;1274;p14"/>
            <p:cNvSpPr/>
            <p:nvPr/>
          </p:nvSpPr>
          <p:spPr>
            <a:xfrm>
              <a:off x="2711425" y="423125"/>
              <a:ext cx="11300" cy="10450"/>
            </a:xfrm>
            <a:custGeom>
              <a:avLst/>
              <a:gdLst/>
              <a:ahLst/>
              <a:cxnLst/>
              <a:rect l="l" t="t" r="r" b="b"/>
              <a:pathLst>
                <a:path w="452" h="418" extrusionOk="0">
                  <a:moveTo>
                    <a:pt x="209" y="1"/>
                  </a:moveTo>
                  <a:cubicBezTo>
                    <a:pt x="104" y="1"/>
                    <a:pt x="1" y="104"/>
                    <a:pt x="1" y="209"/>
                  </a:cubicBezTo>
                  <a:cubicBezTo>
                    <a:pt x="1" y="348"/>
                    <a:pt x="104" y="418"/>
                    <a:pt x="209" y="418"/>
                  </a:cubicBezTo>
                  <a:cubicBezTo>
                    <a:pt x="348" y="418"/>
                    <a:pt x="451" y="348"/>
                    <a:pt x="451" y="209"/>
                  </a:cubicBezTo>
                  <a:cubicBezTo>
                    <a:pt x="451" y="104"/>
                    <a:pt x="348" y="1"/>
                    <a:pt x="209"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75" name="Google Shape;1275;p14"/>
            <p:cNvSpPr/>
            <p:nvPr/>
          </p:nvSpPr>
          <p:spPr>
            <a:xfrm>
              <a:off x="2823450" y="422225"/>
              <a:ext cx="7875" cy="7875"/>
            </a:xfrm>
            <a:custGeom>
              <a:avLst/>
              <a:gdLst/>
              <a:ahLst/>
              <a:cxnLst/>
              <a:rect l="l" t="t" r="r" b="b"/>
              <a:pathLst>
                <a:path w="315" h="315" extrusionOk="0">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76" name="Google Shape;1276;p14"/>
            <p:cNvSpPr/>
            <p:nvPr/>
          </p:nvSpPr>
          <p:spPr>
            <a:xfrm>
              <a:off x="2628900" y="350175"/>
              <a:ext cx="24350" cy="23450"/>
            </a:xfrm>
            <a:custGeom>
              <a:avLst/>
              <a:gdLst/>
              <a:ahLst/>
              <a:cxnLst/>
              <a:rect l="l" t="t" r="r" b="b"/>
              <a:pathLst>
                <a:path w="974" h="938" extrusionOk="0">
                  <a:moveTo>
                    <a:pt x="487" y="1"/>
                  </a:moveTo>
                  <a:cubicBezTo>
                    <a:pt x="209" y="1"/>
                    <a:pt x="0" y="209"/>
                    <a:pt x="0" y="487"/>
                  </a:cubicBezTo>
                  <a:cubicBezTo>
                    <a:pt x="0" y="729"/>
                    <a:pt x="209" y="937"/>
                    <a:pt x="487" y="937"/>
                  </a:cubicBezTo>
                  <a:cubicBezTo>
                    <a:pt x="731" y="937"/>
                    <a:pt x="973" y="729"/>
                    <a:pt x="973" y="487"/>
                  </a:cubicBezTo>
                  <a:cubicBezTo>
                    <a:pt x="973" y="209"/>
                    <a:pt x="731" y="1"/>
                    <a:pt x="487"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77" name="Google Shape;1277;p14"/>
            <p:cNvSpPr/>
            <p:nvPr/>
          </p:nvSpPr>
          <p:spPr>
            <a:xfrm>
              <a:off x="2524675" y="617675"/>
              <a:ext cx="8700" cy="8725"/>
            </a:xfrm>
            <a:custGeom>
              <a:avLst/>
              <a:gdLst/>
              <a:ahLst/>
              <a:cxnLst/>
              <a:rect l="l" t="t" r="r" b="b"/>
              <a:pathLst>
                <a:path w="348" h="349" extrusionOk="0">
                  <a:moveTo>
                    <a:pt x="176" y="1"/>
                  </a:moveTo>
                  <a:cubicBezTo>
                    <a:pt x="70" y="1"/>
                    <a:pt x="1" y="70"/>
                    <a:pt x="1" y="173"/>
                  </a:cubicBezTo>
                  <a:cubicBezTo>
                    <a:pt x="1" y="242"/>
                    <a:pt x="70" y="348"/>
                    <a:pt x="176" y="348"/>
                  </a:cubicBezTo>
                  <a:cubicBezTo>
                    <a:pt x="245" y="348"/>
                    <a:pt x="348" y="242"/>
                    <a:pt x="348" y="173"/>
                  </a:cubicBezTo>
                  <a:cubicBezTo>
                    <a:pt x="348" y="70"/>
                    <a:pt x="245" y="1"/>
                    <a:pt x="176"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78" name="Google Shape;1278;p14"/>
            <p:cNvSpPr/>
            <p:nvPr/>
          </p:nvSpPr>
          <p:spPr>
            <a:xfrm>
              <a:off x="2675800" y="1010250"/>
              <a:ext cx="10450" cy="10425"/>
            </a:xfrm>
            <a:custGeom>
              <a:avLst/>
              <a:gdLst/>
              <a:ahLst/>
              <a:cxnLst/>
              <a:rect l="l" t="t" r="r" b="b"/>
              <a:pathLst>
                <a:path w="418" h="417" extrusionOk="0">
                  <a:moveTo>
                    <a:pt x="209" y="0"/>
                  </a:moveTo>
                  <a:cubicBezTo>
                    <a:pt x="106" y="0"/>
                    <a:pt x="0" y="69"/>
                    <a:pt x="0" y="208"/>
                  </a:cubicBezTo>
                  <a:cubicBezTo>
                    <a:pt x="0" y="311"/>
                    <a:pt x="106" y="417"/>
                    <a:pt x="209" y="417"/>
                  </a:cubicBezTo>
                  <a:cubicBezTo>
                    <a:pt x="314" y="417"/>
                    <a:pt x="417" y="311"/>
                    <a:pt x="417" y="208"/>
                  </a:cubicBezTo>
                  <a:cubicBezTo>
                    <a:pt x="417" y="69"/>
                    <a:pt x="314" y="0"/>
                    <a:pt x="20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79" name="Google Shape;1279;p14"/>
            <p:cNvSpPr/>
            <p:nvPr/>
          </p:nvSpPr>
          <p:spPr>
            <a:xfrm>
              <a:off x="3659825" y="425700"/>
              <a:ext cx="15675" cy="16575"/>
            </a:xfrm>
            <a:custGeom>
              <a:avLst/>
              <a:gdLst/>
              <a:ahLst/>
              <a:cxnLst/>
              <a:rect l="l" t="t" r="r" b="b"/>
              <a:pathLst>
                <a:path w="627" h="663" extrusionOk="0">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80" name="Google Shape;1280;p14"/>
            <p:cNvSpPr/>
            <p:nvPr/>
          </p:nvSpPr>
          <p:spPr>
            <a:xfrm>
              <a:off x="2648000" y="449175"/>
              <a:ext cx="31600" cy="26675"/>
            </a:xfrm>
            <a:custGeom>
              <a:avLst/>
              <a:gdLst/>
              <a:ahLst/>
              <a:cxnLst/>
              <a:rect l="l" t="t" r="r" b="b"/>
              <a:pathLst>
                <a:path w="1264" h="1067" extrusionOk="0">
                  <a:moveTo>
                    <a:pt x="682" y="137"/>
                  </a:moveTo>
                  <a:cubicBezTo>
                    <a:pt x="698" y="137"/>
                    <a:pt x="715" y="138"/>
                    <a:pt x="732" y="140"/>
                  </a:cubicBezTo>
                  <a:cubicBezTo>
                    <a:pt x="940" y="173"/>
                    <a:pt x="973" y="418"/>
                    <a:pt x="940" y="590"/>
                  </a:cubicBezTo>
                  <a:cubicBezTo>
                    <a:pt x="922" y="715"/>
                    <a:pt x="876" y="794"/>
                    <a:pt x="809" y="851"/>
                  </a:cubicBezTo>
                  <a:lnTo>
                    <a:pt x="809" y="851"/>
                  </a:lnTo>
                  <a:cubicBezTo>
                    <a:pt x="800" y="843"/>
                    <a:pt x="783" y="835"/>
                    <a:pt x="765" y="835"/>
                  </a:cubicBezTo>
                  <a:cubicBezTo>
                    <a:pt x="733" y="877"/>
                    <a:pt x="700" y="910"/>
                    <a:pt x="666" y="934"/>
                  </a:cubicBezTo>
                  <a:lnTo>
                    <a:pt x="666" y="934"/>
                  </a:lnTo>
                  <a:cubicBezTo>
                    <a:pt x="632" y="948"/>
                    <a:pt x="595" y="961"/>
                    <a:pt x="556" y="974"/>
                  </a:cubicBezTo>
                  <a:cubicBezTo>
                    <a:pt x="554" y="977"/>
                    <a:pt x="551" y="979"/>
                    <a:pt x="549" y="982"/>
                  </a:cubicBezTo>
                  <a:lnTo>
                    <a:pt x="549" y="982"/>
                  </a:lnTo>
                  <a:cubicBezTo>
                    <a:pt x="538" y="984"/>
                    <a:pt x="527" y="984"/>
                    <a:pt x="516" y="984"/>
                  </a:cubicBezTo>
                  <a:cubicBezTo>
                    <a:pt x="378" y="984"/>
                    <a:pt x="253" y="856"/>
                    <a:pt x="209" y="660"/>
                  </a:cubicBezTo>
                  <a:cubicBezTo>
                    <a:pt x="144" y="398"/>
                    <a:pt x="418" y="137"/>
                    <a:pt x="682" y="137"/>
                  </a:cubicBezTo>
                  <a:close/>
                  <a:moveTo>
                    <a:pt x="654" y="0"/>
                  </a:moveTo>
                  <a:cubicBezTo>
                    <a:pt x="645" y="0"/>
                    <a:pt x="636" y="1"/>
                    <a:pt x="626" y="1"/>
                  </a:cubicBezTo>
                  <a:cubicBezTo>
                    <a:pt x="279" y="34"/>
                    <a:pt x="1" y="382"/>
                    <a:pt x="106" y="765"/>
                  </a:cubicBezTo>
                  <a:cubicBezTo>
                    <a:pt x="163" y="958"/>
                    <a:pt x="307" y="1054"/>
                    <a:pt x="458" y="1054"/>
                  </a:cubicBezTo>
                  <a:cubicBezTo>
                    <a:pt x="489" y="1054"/>
                    <a:pt x="519" y="1050"/>
                    <a:pt x="549" y="1043"/>
                  </a:cubicBezTo>
                  <a:lnTo>
                    <a:pt x="549" y="1043"/>
                  </a:lnTo>
                  <a:cubicBezTo>
                    <a:pt x="552" y="1043"/>
                    <a:pt x="554" y="1043"/>
                    <a:pt x="556" y="1043"/>
                  </a:cubicBezTo>
                  <a:cubicBezTo>
                    <a:pt x="596" y="1059"/>
                    <a:pt x="633" y="1066"/>
                    <a:pt x="669" y="1066"/>
                  </a:cubicBezTo>
                  <a:cubicBezTo>
                    <a:pt x="1103" y="1066"/>
                    <a:pt x="1264" y="0"/>
                    <a:pt x="654"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81" name="Google Shape;1281;p14"/>
            <p:cNvSpPr/>
            <p:nvPr/>
          </p:nvSpPr>
          <p:spPr>
            <a:xfrm>
              <a:off x="3425350" y="388400"/>
              <a:ext cx="13000" cy="13025"/>
            </a:xfrm>
            <a:custGeom>
              <a:avLst/>
              <a:gdLst/>
              <a:ahLst/>
              <a:cxnLst/>
              <a:rect l="l" t="t" r="r" b="b"/>
              <a:pathLst>
                <a:path w="520" h="521" extrusionOk="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82" name="Google Shape;1282;p14"/>
            <p:cNvSpPr/>
            <p:nvPr/>
          </p:nvSpPr>
          <p:spPr>
            <a:xfrm>
              <a:off x="3446175" y="364000"/>
              <a:ext cx="30800" cy="26550"/>
            </a:xfrm>
            <a:custGeom>
              <a:avLst/>
              <a:gdLst/>
              <a:ahLst/>
              <a:cxnLst/>
              <a:rect l="l" t="t" r="r" b="b"/>
              <a:pathLst>
                <a:path w="1232" h="1062" extrusionOk="0">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83" name="Google Shape;1283;p14"/>
            <p:cNvSpPr/>
            <p:nvPr/>
          </p:nvSpPr>
          <p:spPr>
            <a:xfrm>
              <a:off x="3565125" y="564800"/>
              <a:ext cx="22600" cy="21175"/>
            </a:xfrm>
            <a:custGeom>
              <a:avLst/>
              <a:gdLst/>
              <a:ahLst/>
              <a:cxnLst/>
              <a:rect l="l" t="t" r="r" b="b"/>
              <a:pathLst>
                <a:path w="904" h="847" extrusionOk="0">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84" name="Google Shape;1284;p14"/>
            <p:cNvSpPr/>
            <p:nvPr/>
          </p:nvSpPr>
          <p:spPr>
            <a:xfrm>
              <a:off x="2581175" y="556825"/>
              <a:ext cx="23425" cy="20875"/>
            </a:xfrm>
            <a:custGeom>
              <a:avLst/>
              <a:gdLst/>
              <a:ahLst/>
              <a:cxnLst/>
              <a:rect l="l" t="t" r="r" b="b"/>
              <a:pathLst>
                <a:path w="937" h="835" extrusionOk="0">
                  <a:moveTo>
                    <a:pt x="461" y="119"/>
                  </a:moveTo>
                  <a:cubicBezTo>
                    <a:pt x="559" y="119"/>
                    <a:pt x="674" y="199"/>
                    <a:pt x="728" y="281"/>
                  </a:cubicBezTo>
                  <a:cubicBezTo>
                    <a:pt x="764" y="350"/>
                    <a:pt x="764" y="420"/>
                    <a:pt x="764" y="489"/>
                  </a:cubicBezTo>
                  <a:cubicBezTo>
                    <a:pt x="757" y="509"/>
                    <a:pt x="749" y="527"/>
                    <a:pt x="740" y="545"/>
                  </a:cubicBezTo>
                  <a:lnTo>
                    <a:pt x="740" y="545"/>
                  </a:lnTo>
                  <a:cubicBezTo>
                    <a:pt x="739" y="544"/>
                    <a:pt x="737" y="544"/>
                    <a:pt x="736" y="544"/>
                  </a:cubicBezTo>
                  <a:cubicBezTo>
                    <a:pt x="731" y="544"/>
                    <a:pt x="728" y="548"/>
                    <a:pt x="728" y="559"/>
                  </a:cubicBezTo>
                  <a:cubicBezTo>
                    <a:pt x="718" y="580"/>
                    <a:pt x="706" y="600"/>
                    <a:pt x="693" y="617"/>
                  </a:cubicBezTo>
                  <a:lnTo>
                    <a:pt x="693" y="617"/>
                  </a:lnTo>
                  <a:cubicBezTo>
                    <a:pt x="681" y="633"/>
                    <a:pt x="669" y="648"/>
                    <a:pt x="655" y="663"/>
                  </a:cubicBezTo>
                  <a:lnTo>
                    <a:pt x="655" y="663"/>
                  </a:lnTo>
                  <a:cubicBezTo>
                    <a:pt x="600" y="718"/>
                    <a:pt x="534" y="745"/>
                    <a:pt x="468" y="745"/>
                  </a:cubicBezTo>
                  <a:cubicBezTo>
                    <a:pt x="401" y="745"/>
                    <a:pt x="334" y="717"/>
                    <a:pt x="278" y="662"/>
                  </a:cubicBezTo>
                  <a:cubicBezTo>
                    <a:pt x="103" y="489"/>
                    <a:pt x="208" y="245"/>
                    <a:pt x="381" y="142"/>
                  </a:cubicBezTo>
                  <a:cubicBezTo>
                    <a:pt x="405" y="126"/>
                    <a:pt x="432" y="119"/>
                    <a:pt x="461" y="119"/>
                  </a:cubicBezTo>
                  <a:close/>
                  <a:moveTo>
                    <a:pt x="488" y="0"/>
                  </a:moveTo>
                  <a:cubicBezTo>
                    <a:pt x="413" y="0"/>
                    <a:pt x="339" y="23"/>
                    <a:pt x="278" y="72"/>
                  </a:cubicBezTo>
                  <a:cubicBezTo>
                    <a:pt x="70" y="245"/>
                    <a:pt x="0" y="559"/>
                    <a:pt x="208" y="731"/>
                  </a:cubicBezTo>
                  <a:cubicBezTo>
                    <a:pt x="281" y="804"/>
                    <a:pt x="358" y="834"/>
                    <a:pt x="431" y="834"/>
                  </a:cubicBezTo>
                  <a:cubicBezTo>
                    <a:pt x="487" y="834"/>
                    <a:pt x="540" y="817"/>
                    <a:pt x="589" y="788"/>
                  </a:cubicBezTo>
                  <a:lnTo>
                    <a:pt x="589" y="788"/>
                  </a:lnTo>
                  <a:cubicBezTo>
                    <a:pt x="598" y="796"/>
                    <a:pt x="612" y="800"/>
                    <a:pt x="625" y="800"/>
                  </a:cubicBezTo>
                  <a:cubicBezTo>
                    <a:pt x="903" y="731"/>
                    <a:pt x="937" y="420"/>
                    <a:pt x="834" y="211"/>
                  </a:cubicBezTo>
                  <a:cubicBezTo>
                    <a:pt x="766" y="77"/>
                    <a:pt x="626" y="0"/>
                    <a:pt x="488"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85" name="Google Shape;1285;p14"/>
            <p:cNvSpPr/>
            <p:nvPr/>
          </p:nvSpPr>
          <p:spPr>
            <a:xfrm>
              <a:off x="2626325" y="995375"/>
              <a:ext cx="23450" cy="20950"/>
            </a:xfrm>
            <a:custGeom>
              <a:avLst/>
              <a:gdLst/>
              <a:ahLst/>
              <a:cxnLst/>
              <a:rect l="l" t="t" r="r" b="b"/>
              <a:pathLst>
                <a:path w="938" h="838" extrusionOk="0">
                  <a:moveTo>
                    <a:pt x="474" y="120"/>
                  </a:moveTo>
                  <a:cubicBezTo>
                    <a:pt x="579" y="120"/>
                    <a:pt x="675" y="201"/>
                    <a:pt x="729" y="281"/>
                  </a:cubicBezTo>
                  <a:cubicBezTo>
                    <a:pt x="765" y="350"/>
                    <a:pt x="765" y="420"/>
                    <a:pt x="765" y="489"/>
                  </a:cubicBezTo>
                  <a:cubicBezTo>
                    <a:pt x="756" y="514"/>
                    <a:pt x="746" y="537"/>
                    <a:pt x="734" y="559"/>
                  </a:cubicBezTo>
                  <a:lnTo>
                    <a:pt x="734" y="559"/>
                  </a:lnTo>
                  <a:cubicBezTo>
                    <a:pt x="732" y="559"/>
                    <a:pt x="730" y="559"/>
                    <a:pt x="729" y="559"/>
                  </a:cubicBezTo>
                  <a:cubicBezTo>
                    <a:pt x="667" y="684"/>
                    <a:pt x="567" y="747"/>
                    <a:pt x="466" y="747"/>
                  </a:cubicBezTo>
                  <a:cubicBezTo>
                    <a:pt x="400" y="747"/>
                    <a:pt x="334" y="720"/>
                    <a:pt x="278" y="664"/>
                  </a:cubicBezTo>
                  <a:cubicBezTo>
                    <a:pt x="139" y="489"/>
                    <a:pt x="209" y="248"/>
                    <a:pt x="381" y="142"/>
                  </a:cubicBezTo>
                  <a:cubicBezTo>
                    <a:pt x="412" y="126"/>
                    <a:pt x="443" y="120"/>
                    <a:pt x="474" y="120"/>
                  </a:cubicBezTo>
                  <a:close/>
                  <a:moveTo>
                    <a:pt x="489" y="0"/>
                  </a:moveTo>
                  <a:cubicBezTo>
                    <a:pt x="414" y="0"/>
                    <a:pt x="339" y="23"/>
                    <a:pt x="278" y="73"/>
                  </a:cubicBezTo>
                  <a:cubicBezTo>
                    <a:pt x="70" y="248"/>
                    <a:pt x="0" y="559"/>
                    <a:pt x="209" y="734"/>
                  </a:cubicBezTo>
                  <a:cubicBezTo>
                    <a:pt x="282" y="807"/>
                    <a:pt x="358" y="837"/>
                    <a:pt x="432" y="837"/>
                  </a:cubicBezTo>
                  <a:cubicBezTo>
                    <a:pt x="487" y="837"/>
                    <a:pt x="541" y="820"/>
                    <a:pt x="590" y="790"/>
                  </a:cubicBezTo>
                  <a:lnTo>
                    <a:pt x="590" y="790"/>
                  </a:lnTo>
                  <a:cubicBezTo>
                    <a:pt x="599" y="798"/>
                    <a:pt x="612" y="803"/>
                    <a:pt x="626" y="803"/>
                  </a:cubicBezTo>
                  <a:cubicBezTo>
                    <a:pt x="904" y="767"/>
                    <a:pt x="937" y="420"/>
                    <a:pt x="834" y="211"/>
                  </a:cubicBezTo>
                  <a:cubicBezTo>
                    <a:pt x="766" y="77"/>
                    <a:pt x="626" y="0"/>
                    <a:pt x="48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86" name="Google Shape;1286;p14"/>
            <p:cNvSpPr/>
            <p:nvPr/>
          </p:nvSpPr>
          <p:spPr>
            <a:xfrm>
              <a:off x="2681000" y="1163925"/>
              <a:ext cx="7875" cy="8700"/>
            </a:xfrm>
            <a:custGeom>
              <a:avLst/>
              <a:gdLst/>
              <a:ahLst/>
              <a:cxnLst/>
              <a:rect l="l" t="t" r="r" b="b"/>
              <a:pathLst>
                <a:path w="315" h="348" extrusionOk="0">
                  <a:moveTo>
                    <a:pt x="176" y="1"/>
                  </a:moveTo>
                  <a:cubicBezTo>
                    <a:pt x="70" y="1"/>
                    <a:pt x="1" y="70"/>
                    <a:pt x="1" y="176"/>
                  </a:cubicBezTo>
                  <a:cubicBezTo>
                    <a:pt x="1" y="278"/>
                    <a:pt x="70" y="348"/>
                    <a:pt x="176" y="348"/>
                  </a:cubicBezTo>
                  <a:cubicBezTo>
                    <a:pt x="245" y="348"/>
                    <a:pt x="315" y="278"/>
                    <a:pt x="315" y="176"/>
                  </a:cubicBezTo>
                  <a:cubicBezTo>
                    <a:pt x="315" y="70"/>
                    <a:pt x="245" y="1"/>
                    <a:pt x="176"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87" name="Google Shape;1287;p14"/>
            <p:cNvSpPr/>
            <p:nvPr/>
          </p:nvSpPr>
          <p:spPr>
            <a:xfrm>
              <a:off x="2713175" y="1264675"/>
              <a:ext cx="10450" cy="10450"/>
            </a:xfrm>
            <a:custGeom>
              <a:avLst/>
              <a:gdLst/>
              <a:ahLst/>
              <a:cxnLst/>
              <a:rect l="l" t="t" r="r" b="b"/>
              <a:pathLst>
                <a:path w="418" h="418" extrusionOk="0">
                  <a:moveTo>
                    <a:pt x="209" y="0"/>
                  </a:moveTo>
                  <a:cubicBezTo>
                    <a:pt x="103" y="0"/>
                    <a:pt x="0" y="70"/>
                    <a:pt x="0" y="209"/>
                  </a:cubicBezTo>
                  <a:cubicBezTo>
                    <a:pt x="0" y="314"/>
                    <a:pt x="103" y="417"/>
                    <a:pt x="209" y="417"/>
                  </a:cubicBezTo>
                  <a:cubicBezTo>
                    <a:pt x="312" y="417"/>
                    <a:pt x="417" y="314"/>
                    <a:pt x="417" y="209"/>
                  </a:cubicBezTo>
                  <a:cubicBezTo>
                    <a:pt x="417" y="70"/>
                    <a:pt x="312" y="0"/>
                    <a:pt x="20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88" name="Google Shape;1288;p14"/>
            <p:cNvSpPr/>
            <p:nvPr/>
          </p:nvSpPr>
          <p:spPr>
            <a:xfrm>
              <a:off x="2663625" y="1249875"/>
              <a:ext cx="23525" cy="20875"/>
            </a:xfrm>
            <a:custGeom>
              <a:avLst/>
              <a:gdLst/>
              <a:ahLst/>
              <a:cxnLst/>
              <a:rect l="l" t="t" r="r" b="b"/>
              <a:pathLst>
                <a:path w="941" h="835" extrusionOk="0">
                  <a:moveTo>
                    <a:pt x="478" y="119"/>
                  </a:moveTo>
                  <a:cubicBezTo>
                    <a:pt x="583" y="119"/>
                    <a:pt x="678" y="199"/>
                    <a:pt x="732" y="281"/>
                  </a:cubicBezTo>
                  <a:cubicBezTo>
                    <a:pt x="765" y="351"/>
                    <a:pt x="765" y="420"/>
                    <a:pt x="765" y="490"/>
                  </a:cubicBezTo>
                  <a:cubicBezTo>
                    <a:pt x="758" y="512"/>
                    <a:pt x="749" y="533"/>
                    <a:pt x="738" y="553"/>
                  </a:cubicBezTo>
                  <a:lnTo>
                    <a:pt x="738" y="553"/>
                  </a:lnTo>
                  <a:cubicBezTo>
                    <a:pt x="736" y="555"/>
                    <a:pt x="734" y="557"/>
                    <a:pt x="732" y="559"/>
                  </a:cubicBezTo>
                  <a:cubicBezTo>
                    <a:pt x="730" y="564"/>
                    <a:pt x="728" y="569"/>
                    <a:pt x="727" y="574"/>
                  </a:cubicBezTo>
                  <a:lnTo>
                    <a:pt x="727" y="574"/>
                  </a:lnTo>
                  <a:cubicBezTo>
                    <a:pt x="696" y="625"/>
                    <a:pt x="657" y="667"/>
                    <a:pt x="616" y="708"/>
                  </a:cubicBezTo>
                  <a:lnTo>
                    <a:pt x="616" y="708"/>
                  </a:lnTo>
                  <a:cubicBezTo>
                    <a:pt x="574" y="733"/>
                    <a:pt x="527" y="746"/>
                    <a:pt x="479" y="746"/>
                  </a:cubicBezTo>
                  <a:cubicBezTo>
                    <a:pt x="408" y="746"/>
                    <a:pt x="335" y="718"/>
                    <a:pt x="279" y="662"/>
                  </a:cubicBezTo>
                  <a:cubicBezTo>
                    <a:pt x="140" y="490"/>
                    <a:pt x="209" y="245"/>
                    <a:pt x="384" y="142"/>
                  </a:cubicBezTo>
                  <a:cubicBezTo>
                    <a:pt x="416" y="126"/>
                    <a:pt x="448" y="119"/>
                    <a:pt x="478" y="119"/>
                  </a:cubicBezTo>
                  <a:close/>
                  <a:moveTo>
                    <a:pt x="506" y="0"/>
                  </a:moveTo>
                  <a:cubicBezTo>
                    <a:pt x="431" y="0"/>
                    <a:pt x="353" y="23"/>
                    <a:pt x="279" y="73"/>
                  </a:cubicBezTo>
                  <a:cubicBezTo>
                    <a:pt x="70" y="245"/>
                    <a:pt x="1" y="559"/>
                    <a:pt x="209" y="731"/>
                  </a:cubicBezTo>
                  <a:cubicBezTo>
                    <a:pt x="282" y="804"/>
                    <a:pt x="359" y="834"/>
                    <a:pt x="433" y="834"/>
                  </a:cubicBezTo>
                  <a:cubicBezTo>
                    <a:pt x="488" y="834"/>
                    <a:pt x="542" y="817"/>
                    <a:pt x="591" y="788"/>
                  </a:cubicBezTo>
                  <a:lnTo>
                    <a:pt x="591" y="788"/>
                  </a:lnTo>
                  <a:cubicBezTo>
                    <a:pt x="600" y="796"/>
                    <a:pt x="613" y="801"/>
                    <a:pt x="626" y="801"/>
                  </a:cubicBezTo>
                  <a:cubicBezTo>
                    <a:pt x="904" y="731"/>
                    <a:pt x="940" y="420"/>
                    <a:pt x="835" y="212"/>
                  </a:cubicBezTo>
                  <a:cubicBezTo>
                    <a:pt x="768" y="77"/>
                    <a:pt x="643" y="0"/>
                    <a:pt x="506"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89" name="Google Shape;1289;p14"/>
            <p:cNvSpPr/>
            <p:nvPr/>
          </p:nvSpPr>
          <p:spPr>
            <a:xfrm>
              <a:off x="2814750" y="1231800"/>
              <a:ext cx="23500" cy="21175"/>
            </a:xfrm>
            <a:custGeom>
              <a:avLst/>
              <a:gdLst/>
              <a:ahLst/>
              <a:cxnLst/>
              <a:rect l="l" t="t" r="r" b="b"/>
              <a:pathLst>
                <a:path w="940" h="847" extrusionOk="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90" name="Google Shape;1290;p14"/>
            <p:cNvSpPr/>
            <p:nvPr/>
          </p:nvSpPr>
          <p:spPr>
            <a:xfrm>
              <a:off x="3113525" y="1375125"/>
              <a:ext cx="22600" cy="21550"/>
            </a:xfrm>
            <a:custGeom>
              <a:avLst/>
              <a:gdLst/>
              <a:ahLst/>
              <a:cxnLst/>
              <a:rect l="l" t="t" r="r" b="b"/>
              <a:pathLst>
                <a:path w="904" h="862" extrusionOk="0">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91" name="Google Shape;1291;p14"/>
            <p:cNvSpPr/>
            <p:nvPr/>
          </p:nvSpPr>
          <p:spPr>
            <a:xfrm>
              <a:off x="3361900" y="880350"/>
              <a:ext cx="23500" cy="21325"/>
            </a:xfrm>
            <a:custGeom>
              <a:avLst/>
              <a:gdLst/>
              <a:ahLst/>
              <a:cxnLst/>
              <a:rect l="l" t="t" r="r" b="b"/>
              <a:pathLst>
                <a:path w="940" h="853" extrusionOk="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92" name="Google Shape;1292;p14"/>
            <p:cNvSpPr/>
            <p:nvPr/>
          </p:nvSpPr>
          <p:spPr>
            <a:xfrm>
              <a:off x="3550400" y="589850"/>
              <a:ext cx="13025" cy="11750"/>
            </a:xfrm>
            <a:custGeom>
              <a:avLst/>
              <a:gdLst/>
              <a:ahLst/>
              <a:cxnLst/>
              <a:rect l="l" t="t" r="r" b="b"/>
              <a:pathLst>
                <a:path w="521" h="470" extrusionOk="0">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93" name="Google Shape;1293;p14"/>
            <p:cNvSpPr/>
            <p:nvPr/>
          </p:nvSpPr>
          <p:spPr>
            <a:xfrm>
              <a:off x="2611525" y="679325"/>
              <a:ext cx="13100" cy="11750"/>
            </a:xfrm>
            <a:custGeom>
              <a:avLst/>
              <a:gdLst/>
              <a:ahLst/>
              <a:cxnLst/>
              <a:rect l="l" t="t" r="r" b="b"/>
              <a:pathLst>
                <a:path w="524" h="470" extrusionOk="0">
                  <a:moveTo>
                    <a:pt x="269" y="77"/>
                  </a:moveTo>
                  <a:cubicBezTo>
                    <a:pt x="316" y="77"/>
                    <a:pt x="359" y="126"/>
                    <a:pt x="384" y="175"/>
                  </a:cubicBezTo>
                  <a:cubicBezTo>
                    <a:pt x="417" y="208"/>
                    <a:pt x="417" y="244"/>
                    <a:pt x="417" y="278"/>
                  </a:cubicBezTo>
                  <a:cubicBezTo>
                    <a:pt x="417" y="317"/>
                    <a:pt x="395" y="346"/>
                    <a:pt x="369" y="370"/>
                  </a:cubicBezTo>
                  <a:lnTo>
                    <a:pt x="369" y="370"/>
                  </a:lnTo>
                  <a:cubicBezTo>
                    <a:pt x="333" y="402"/>
                    <a:pt x="292" y="419"/>
                    <a:pt x="249" y="419"/>
                  </a:cubicBezTo>
                  <a:cubicBezTo>
                    <a:pt x="213" y="419"/>
                    <a:pt x="177" y="408"/>
                    <a:pt x="139" y="383"/>
                  </a:cubicBezTo>
                  <a:cubicBezTo>
                    <a:pt x="70" y="278"/>
                    <a:pt x="106" y="139"/>
                    <a:pt x="209" y="105"/>
                  </a:cubicBezTo>
                  <a:cubicBezTo>
                    <a:pt x="229" y="85"/>
                    <a:pt x="250" y="77"/>
                    <a:pt x="269" y="77"/>
                  </a:cubicBezTo>
                  <a:close/>
                  <a:moveTo>
                    <a:pt x="253" y="1"/>
                  </a:moveTo>
                  <a:cubicBezTo>
                    <a:pt x="214" y="1"/>
                    <a:pt x="175" y="13"/>
                    <a:pt x="139" y="36"/>
                  </a:cubicBezTo>
                  <a:cubicBezTo>
                    <a:pt x="37" y="139"/>
                    <a:pt x="1" y="314"/>
                    <a:pt x="106" y="417"/>
                  </a:cubicBezTo>
                  <a:cubicBezTo>
                    <a:pt x="142" y="454"/>
                    <a:pt x="187" y="469"/>
                    <a:pt x="232" y="469"/>
                  </a:cubicBezTo>
                  <a:cubicBezTo>
                    <a:pt x="262" y="469"/>
                    <a:pt x="293" y="462"/>
                    <a:pt x="320" y="449"/>
                  </a:cubicBezTo>
                  <a:lnTo>
                    <a:pt x="320" y="449"/>
                  </a:lnTo>
                  <a:cubicBezTo>
                    <a:pt x="324" y="453"/>
                    <a:pt x="333" y="453"/>
                    <a:pt x="348" y="453"/>
                  </a:cubicBezTo>
                  <a:cubicBezTo>
                    <a:pt x="487" y="417"/>
                    <a:pt x="523" y="244"/>
                    <a:pt x="454" y="139"/>
                  </a:cubicBezTo>
                  <a:cubicBezTo>
                    <a:pt x="407" y="47"/>
                    <a:pt x="331" y="1"/>
                    <a:pt x="253"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94" name="Google Shape;1294;p14"/>
            <p:cNvSpPr/>
            <p:nvPr/>
          </p:nvSpPr>
          <p:spPr>
            <a:xfrm>
              <a:off x="2570750" y="649975"/>
              <a:ext cx="13000" cy="12150"/>
            </a:xfrm>
            <a:custGeom>
              <a:avLst/>
              <a:gdLst/>
              <a:ahLst/>
              <a:cxnLst/>
              <a:rect l="l" t="t" r="r" b="b"/>
              <a:pathLst>
                <a:path w="520" h="486" extrusionOk="0">
                  <a:moveTo>
                    <a:pt x="269" y="69"/>
                  </a:moveTo>
                  <a:cubicBezTo>
                    <a:pt x="316" y="69"/>
                    <a:pt x="357" y="119"/>
                    <a:pt x="381" y="168"/>
                  </a:cubicBezTo>
                  <a:cubicBezTo>
                    <a:pt x="417" y="201"/>
                    <a:pt x="417" y="237"/>
                    <a:pt x="417" y="271"/>
                  </a:cubicBezTo>
                  <a:cubicBezTo>
                    <a:pt x="417" y="340"/>
                    <a:pt x="348" y="376"/>
                    <a:pt x="311" y="410"/>
                  </a:cubicBezTo>
                  <a:cubicBezTo>
                    <a:pt x="311" y="413"/>
                    <a:pt x="311" y="417"/>
                    <a:pt x="311" y="420"/>
                  </a:cubicBezTo>
                  <a:lnTo>
                    <a:pt x="311" y="420"/>
                  </a:lnTo>
                  <a:cubicBezTo>
                    <a:pt x="300" y="423"/>
                    <a:pt x="288" y="424"/>
                    <a:pt x="275" y="424"/>
                  </a:cubicBezTo>
                  <a:cubicBezTo>
                    <a:pt x="232" y="424"/>
                    <a:pt x="185" y="407"/>
                    <a:pt x="139" y="376"/>
                  </a:cubicBezTo>
                  <a:cubicBezTo>
                    <a:pt x="70" y="271"/>
                    <a:pt x="103" y="168"/>
                    <a:pt x="209" y="98"/>
                  </a:cubicBezTo>
                  <a:cubicBezTo>
                    <a:pt x="229" y="78"/>
                    <a:pt x="249" y="69"/>
                    <a:pt x="269" y="69"/>
                  </a:cubicBezTo>
                  <a:close/>
                  <a:moveTo>
                    <a:pt x="232" y="1"/>
                  </a:moveTo>
                  <a:cubicBezTo>
                    <a:pt x="199" y="1"/>
                    <a:pt x="168" y="9"/>
                    <a:pt x="139" y="29"/>
                  </a:cubicBezTo>
                  <a:cubicBezTo>
                    <a:pt x="34" y="132"/>
                    <a:pt x="0" y="307"/>
                    <a:pt x="103" y="410"/>
                  </a:cubicBezTo>
                  <a:cubicBezTo>
                    <a:pt x="143" y="463"/>
                    <a:pt x="189" y="485"/>
                    <a:pt x="233" y="485"/>
                  </a:cubicBezTo>
                  <a:cubicBezTo>
                    <a:pt x="262" y="485"/>
                    <a:pt x="292" y="475"/>
                    <a:pt x="319" y="457"/>
                  </a:cubicBezTo>
                  <a:lnTo>
                    <a:pt x="319" y="457"/>
                  </a:lnTo>
                  <a:cubicBezTo>
                    <a:pt x="320" y="459"/>
                    <a:pt x="322" y="459"/>
                    <a:pt x="324" y="459"/>
                  </a:cubicBezTo>
                  <a:cubicBezTo>
                    <a:pt x="330" y="459"/>
                    <a:pt x="337" y="455"/>
                    <a:pt x="348" y="446"/>
                  </a:cubicBezTo>
                  <a:cubicBezTo>
                    <a:pt x="487" y="410"/>
                    <a:pt x="520" y="237"/>
                    <a:pt x="450" y="132"/>
                  </a:cubicBezTo>
                  <a:cubicBezTo>
                    <a:pt x="400" y="58"/>
                    <a:pt x="314" y="1"/>
                    <a:pt x="232"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95" name="Google Shape;1295;p14"/>
            <p:cNvSpPr/>
            <p:nvPr/>
          </p:nvSpPr>
          <p:spPr>
            <a:xfrm>
              <a:off x="3485225" y="1249050"/>
              <a:ext cx="10450" cy="10425"/>
            </a:xfrm>
            <a:custGeom>
              <a:avLst/>
              <a:gdLst/>
              <a:ahLst/>
              <a:cxnLst/>
              <a:rect l="l" t="t" r="r" b="b"/>
              <a:pathLst>
                <a:path w="418" h="417" extrusionOk="0">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96" name="Google Shape;1296;p14"/>
            <p:cNvSpPr/>
            <p:nvPr/>
          </p:nvSpPr>
          <p:spPr>
            <a:xfrm>
              <a:off x="3353225" y="1236050"/>
              <a:ext cx="10450" cy="10450"/>
            </a:xfrm>
            <a:custGeom>
              <a:avLst/>
              <a:gdLst/>
              <a:ahLst/>
              <a:cxnLst/>
              <a:rect l="l" t="t" r="r" b="b"/>
              <a:pathLst>
                <a:path w="418" h="418" extrusionOk="0">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97" name="Google Shape;1297;p14"/>
            <p:cNvSpPr/>
            <p:nvPr/>
          </p:nvSpPr>
          <p:spPr>
            <a:xfrm>
              <a:off x="2971075" y="1280300"/>
              <a:ext cx="10450" cy="10450"/>
            </a:xfrm>
            <a:custGeom>
              <a:avLst/>
              <a:gdLst/>
              <a:ahLst/>
              <a:cxnLst/>
              <a:rect l="l" t="t" r="r" b="b"/>
              <a:pathLst>
                <a:path w="418" h="418" extrusionOk="0">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98" name="Google Shape;1298;p14"/>
            <p:cNvSpPr/>
            <p:nvPr/>
          </p:nvSpPr>
          <p:spPr>
            <a:xfrm>
              <a:off x="3506975" y="1206650"/>
              <a:ext cx="12175" cy="12200"/>
            </a:xfrm>
            <a:custGeom>
              <a:avLst/>
              <a:gdLst/>
              <a:ahLst/>
              <a:cxnLst/>
              <a:rect l="l" t="t" r="r" b="b"/>
              <a:pathLst>
                <a:path w="487" h="488" extrusionOk="0">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99" name="Google Shape;1299;p14"/>
            <p:cNvSpPr/>
            <p:nvPr/>
          </p:nvSpPr>
          <p:spPr>
            <a:xfrm>
              <a:off x="3465300" y="1177425"/>
              <a:ext cx="13000" cy="12125"/>
            </a:xfrm>
            <a:custGeom>
              <a:avLst/>
              <a:gdLst/>
              <a:ahLst/>
              <a:cxnLst/>
              <a:rect l="l" t="t" r="r" b="b"/>
              <a:pathLst>
                <a:path w="520" h="485" extrusionOk="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300" name="Google Shape;1300;p14"/>
            <p:cNvSpPr/>
            <p:nvPr/>
          </p:nvSpPr>
          <p:spPr>
            <a:xfrm>
              <a:off x="3586875" y="511650"/>
              <a:ext cx="13025" cy="11775"/>
            </a:xfrm>
            <a:custGeom>
              <a:avLst/>
              <a:gdLst/>
              <a:ahLst/>
              <a:cxnLst/>
              <a:rect l="l" t="t" r="r" b="b"/>
              <a:pathLst>
                <a:path w="521" h="471" extrusionOk="0">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301" name="Google Shape;1301;p14"/>
            <p:cNvSpPr/>
            <p:nvPr/>
          </p:nvSpPr>
          <p:spPr>
            <a:xfrm>
              <a:off x="2814750" y="337125"/>
              <a:ext cx="8725" cy="8700"/>
            </a:xfrm>
            <a:custGeom>
              <a:avLst/>
              <a:gdLst/>
              <a:ahLst/>
              <a:cxnLst/>
              <a:rect l="l" t="t" r="r" b="b"/>
              <a:pathLst>
                <a:path w="349" h="348" extrusionOk="0">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302" name="Google Shape;1302;p14"/>
            <p:cNvSpPr/>
            <p:nvPr/>
          </p:nvSpPr>
          <p:spPr>
            <a:xfrm>
              <a:off x="2886875" y="274600"/>
              <a:ext cx="16500" cy="16550"/>
            </a:xfrm>
            <a:custGeom>
              <a:avLst/>
              <a:gdLst/>
              <a:ahLst/>
              <a:cxnLst/>
              <a:rect l="l" t="t" r="r" b="b"/>
              <a:pathLst>
                <a:path w="660" h="662" extrusionOk="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303" name="Google Shape;1303;p14"/>
            <p:cNvSpPr/>
            <p:nvPr/>
          </p:nvSpPr>
          <p:spPr>
            <a:xfrm>
              <a:off x="2814750" y="360550"/>
              <a:ext cx="13100" cy="11775"/>
            </a:xfrm>
            <a:custGeom>
              <a:avLst/>
              <a:gdLst/>
              <a:ahLst/>
              <a:cxnLst/>
              <a:rect l="l" t="t" r="r" b="b"/>
              <a:pathLst>
                <a:path w="524" h="471" extrusionOk="0">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304" name="Google Shape;1304;p14"/>
            <p:cNvSpPr/>
            <p:nvPr/>
          </p:nvSpPr>
          <p:spPr>
            <a:xfrm>
              <a:off x="3173475" y="406600"/>
              <a:ext cx="5225" cy="5225"/>
            </a:xfrm>
            <a:custGeom>
              <a:avLst/>
              <a:gdLst/>
              <a:ahLst/>
              <a:cxnLst/>
              <a:rect l="l" t="t" r="r" b="b"/>
              <a:pathLst>
                <a:path w="209" h="209" extrusionOk="0">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305" name="Google Shape;1305;p14"/>
            <p:cNvSpPr/>
            <p:nvPr/>
          </p:nvSpPr>
          <p:spPr>
            <a:xfrm>
              <a:off x="3332375" y="290225"/>
              <a:ext cx="5225" cy="5225"/>
            </a:xfrm>
            <a:custGeom>
              <a:avLst/>
              <a:gdLst/>
              <a:ahLst/>
              <a:cxnLst/>
              <a:rect l="l" t="t" r="r" b="b"/>
              <a:pathLst>
                <a:path w="209" h="209" extrusionOk="0">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306" name="Google Shape;1306;p14"/>
            <p:cNvSpPr/>
            <p:nvPr/>
          </p:nvSpPr>
          <p:spPr>
            <a:xfrm>
              <a:off x="3252475" y="410075"/>
              <a:ext cx="7875" cy="8700"/>
            </a:xfrm>
            <a:custGeom>
              <a:avLst/>
              <a:gdLst/>
              <a:ahLst/>
              <a:cxnLst/>
              <a:rect l="l" t="t" r="r" b="b"/>
              <a:pathLst>
                <a:path w="315" h="348" extrusionOk="0">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307" name="Google Shape;1307;p14"/>
            <p:cNvSpPr/>
            <p:nvPr/>
          </p:nvSpPr>
          <p:spPr>
            <a:xfrm>
              <a:off x="3174300" y="291125"/>
              <a:ext cx="8725" cy="7800"/>
            </a:xfrm>
            <a:custGeom>
              <a:avLst/>
              <a:gdLst/>
              <a:ahLst/>
              <a:cxnLst/>
              <a:rect l="l" t="t" r="r" b="b"/>
              <a:pathLst>
                <a:path w="349" h="312" extrusionOk="0">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308" name="Google Shape;1308;p14"/>
            <p:cNvSpPr/>
            <p:nvPr/>
          </p:nvSpPr>
          <p:spPr>
            <a:xfrm>
              <a:off x="3251650" y="433500"/>
              <a:ext cx="13000" cy="11775"/>
            </a:xfrm>
            <a:custGeom>
              <a:avLst/>
              <a:gdLst/>
              <a:ahLst/>
              <a:cxnLst/>
              <a:rect l="l" t="t" r="r" b="b"/>
              <a:pathLst>
                <a:path w="520" h="471" extrusionOk="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309" name="Google Shape;1309;p14"/>
            <p:cNvSpPr/>
            <p:nvPr/>
          </p:nvSpPr>
          <p:spPr>
            <a:xfrm>
              <a:off x="3001525" y="238075"/>
              <a:ext cx="13000" cy="11775"/>
            </a:xfrm>
            <a:custGeom>
              <a:avLst/>
              <a:gdLst/>
              <a:ahLst/>
              <a:cxnLst/>
              <a:rect l="l" t="t" r="r" b="b"/>
              <a:pathLst>
                <a:path w="520" h="471" extrusionOk="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310" name="Google Shape;1310;p14"/>
            <p:cNvSpPr/>
            <p:nvPr/>
          </p:nvSpPr>
          <p:spPr>
            <a:xfrm>
              <a:off x="3329800" y="871425"/>
              <a:ext cx="13025" cy="11975"/>
            </a:xfrm>
            <a:custGeom>
              <a:avLst/>
              <a:gdLst/>
              <a:ahLst/>
              <a:cxnLst/>
              <a:rect l="l" t="t" r="r" b="b"/>
              <a:pathLst>
                <a:path w="521" h="479" extrusionOk="0">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311" name="Google Shape;1311;p14"/>
            <p:cNvSpPr/>
            <p:nvPr/>
          </p:nvSpPr>
          <p:spPr>
            <a:xfrm>
              <a:off x="3656350" y="710775"/>
              <a:ext cx="13025" cy="12150"/>
            </a:xfrm>
            <a:custGeom>
              <a:avLst/>
              <a:gdLst/>
              <a:ahLst/>
              <a:cxnLst/>
              <a:rect l="l" t="t" r="r" b="b"/>
              <a:pathLst>
                <a:path w="521" h="486" extrusionOk="0">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312" name="Google Shape;1312;p14"/>
            <p:cNvSpPr/>
            <p:nvPr/>
          </p:nvSpPr>
          <p:spPr>
            <a:xfrm>
              <a:off x="3354950" y="914000"/>
              <a:ext cx="12200" cy="12150"/>
            </a:xfrm>
            <a:custGeom>
              <a:avLst/>
              <a:gdLst/>
              <a:ahLst/>
              <a:cxnLst/>
              <a:rect l="l" t="t" r="r" b="b"/>
              <a:pathLst>
                <a:path w="488" h="486" extrusionOk="0">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313" name="Google Shape;1313;p14"/>
            <p:cNvSpPr/>
            <p:nvPr/>
          </p:nvSpPr>
          <p:spPr>
            <a:xfrm>
              <a:off x="3649400" y="838225"/>
              <a:ext cx="13025" cy="11775"/>
            </a:xfrm>
            <a:custGeom>
              <a:avLst/>
              <a:gdLst/>
              <a:ahLst/>
              <a:cxnLst/>
              <a:rect l="l" t="t" r="r" b="b"/>
              <a:pathLst>
                <a:path w="521" h="471" extrusionOk="0">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2">
  <p:cSld name="CUSTOM_18">
    <p:spTree>
      <p:nvGrpSpPr>
        <p:cNvPr id="1" name="Shape 1314"/>
        <p:cNvGrpSpPr/>
        <p:nvPr/>
      </p:nvGrpSpPr>
      <p:grpSpPr>
        <a:xfrm>
          <a:off x="0" y="0"/>
          <a:ext cx="0" cy="0"/>
          <a:chOff x="0" y="0"/>
          <a:chExt cx="0" cy="0"/>
        </a:xfrm>
      </p:grpSpPr>
      <p:grpSp>
        <p:nvGrpSpPr>
          <p:cNvPr id="1315" name="Google Shape;1315;p15"/>
          <p:cNvGrpSpPr/>
          <p:nvPr/>
        </p:nvGrpSpPr>
        <p:grpSpPr>
          <a:xfrm flipH="1">
            <a:off x="13" y="4532734"/>
            <a:ext cx="5229295" cy="2322055"/>
            <a:chOff x="1076310" y="3270751"/>
            <a:chExt cx="3931698" cy="1741541"/>
          </a:xfrm>
        </p:grpSpPr>
        <p:sp>
          <p:nvSpPr>
            <p:cNvPr id="1316" name="Google Shape;1316;p15"/>
            <p:cNvSpPr/>
            <p:nvPr/>
          </p:nvSpPr>
          <p:spPr>
            <a:xfrm>
              <a:off x="3402350" y="3871800"/>
              <a:ext cx="1605658" cy="1140492"/>
            </a:xfrm>
            <a:custGeom>
              <a:avLst/>
              <a:gdLst/>
              <a:ahLst/>
              <a:cxnLst/>
              <a:rect l="l" t="t" r="r" b="b"/>
              <a:pathLst>
                <a:path w="19872" h="14115" extrusionOk="0">
                  <a:moveTo>
                    <a:pt x="17580" y="1"/>
                  </a:moveTo>
                  <a:cubicBezTo>
                    <a:pt x="15754" y="1"/>
                    <a:pt x="14606" y="2651"/>
                    <a:pt x="16189" y="6230"/>
                  </a:cubicBezTo>
                  <a:cubicBezTo>
                    <a:pt x="16973" y="7970"/>
                    <a:pt x="15814" y="9152"/>
                    <a:pt x="14477" y="9152"/>
                  </a:cubicBezTo>
                  <a:cubicBezTo>
                    <a:pt x="13625" y="9152"/>
                    <a:pt x="12700" y="8672"/>
                    <a:pt x="12159" y="7550"/>
                  </a:cubicBezTo>
                  <a:cubicBezTo>
                    <a:pt x="11482" y="6181"/>
                    <a:pt x="10157" y="5415"/>
                    <a:pt x="8843" y="5415"/>
                  </a:cubicBezTo>
                  <a:cubicBezTo>
                    <a:pt x="7388" y="5415"/>
                    <a:pt x="5948" y="6354"/>
                    <a:pt x="5420" y="8454"/>
                  </a:cubicBezTo>
                  <a:cubicBezTo>
                    <a:pt x="4619" y="11650"/>
                    <a:pt x="2571" y="14115"/>
                    <a:pt x="0" y="14115"/>
                  </a:cubicBezTo>
                  <a:lnTo>
                    <a:pt x="19871" y="14115"/>
                  </a:lnTo>
                  <a:lnTo>
                    <a:pt x="19593" y="983"/>
                  </a:lnTo>
                  <a:cubicBezTo>
                    <a:pt x="18898" y="306"/>
                    <a:pt x="18200" y="1"/>
                    <a:pt x="1758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nvGrpSpPr>
            <p:cNvPr id="1317" name="Google Shape;1317;p15"/>
            <p:cNvGrpSpPr/>
            <p:nvPr/>
          </p:nvGrpSpPr>
          <p:grpSpPr>
            <a:xfrm rot="-5400000">
              <a:off x="2177753" y="2169308"/>
              <a:ext cx="1715385" cy="3918270"/>
              <a:chOff x="10706378" y="539509"/>
              <a:chExt cx="1715385" cy="3918270"/>
            </a:xfrm>
          </p:grpSpPr>
          <p:sp>
            <p:nvSpPr>
              <p:cNvPr id="1318" name="Google Shape;1318;p15"/>
              <p:cNvSpPr/>
              <p:nvPr/>
            </p:nvSpPr>
            <p:spPr>
              <a:xfrm rot="10800000" flipH="1">
                <a:off x="10962050" y="4005280"/>
                <a:ext cx="61635" cy="61635"/>
              </a:xfrm>
              <a:custGeom>
                <a:avLst/>
                <a:gdLst/>
                <a:ahLst/>
                <a:cxnLst/>
                <a:rect l="l" t="t" r="r" b="b"/>
                <a:pathLst>
                  <a:path w="729" h="729" extrusionOk="0">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319" name="Google Shape;1319;p15"/>
              <p:cNvSpPr/>
              <p:nvPr/>
            </p:nvSpPr>
            <p:spPr>
              <a:xfrm rot="10800000" flipH="1">
                <a:off x="12057532" y="2466178"/>
                <a:ext cx="26632" cy="26379"/>
              </a:xfrm>
              <a:custGeom>
                <a:avLst/>
                <a:gdLst/>
                <a:ahLst/>
                <a:cxnLst/>
                <a:rect l="l" t="t" r="r" b="b"/>
                <a:pathLst>
                  <a:path w="315" h="312" extrusionOk="0">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320" name="Google Shape;1320;p15"/>
              <p:cNvSpPr/>
              <p:nvPr/>
            </p:nvSpPr>
            <p:spPr>
              <a:xfrm rot="10800000" flipH="1">
                <a:off x="12242691" y="3905345"/>
                <a:ext cx="43965" cy="44049"/>
              </a:xfrm>
              <a:custGeom>
                <a:avLst/>
                <a:gdLst/>
                <a:ahLst/>
                <a:cxnLst/>
                <a:rect l="l" t="t" r="r" b="b"/>
                <a:pathLst>
                  <a:path w="520" h="521" extrusionOk="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321" name="Google Shape;1321;p15"/>
              <p:cNvSpPr/>
              <p:nvPr/>
            </p:nvSpPr>
            <p:spPr>
              <a:xfrm rot="10800000" flipH="1">
                <a:off x="12313119" y="3942123"/>
                <a:ext cx="104163" cy="89789"/>
              </a:xfrm>
              <a:custGeom>
                <a:avLst/>
                <a:gdLst/>
                <a:ahLst/>
                <a:cxnLst/>
                <a:rect l="l" t="t" r="r" b="b"/>
                <a:pathLst>
                  <a:path w="1232" h="1062" extrusionOk="0">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322" name="Google Shape;1322;p15"/>
              <p:cNvSpPr/>
              <p:nvPr/>
            </p:nvSpPr>
            <p:spPr>
              <a:xfrm rot="10800000" flipH="1">
                <a:off x="11188130" y="539509"/>
                <a:ext cx="76431" cy="72880"/>
              </a:xfrm>
              <a:custGeom>
                <a:avLst/>
                <a:gdLst/>
                <a:ahLst/>
                <a:cxnLst/>
                <a:rect l="l" t="t" r="r" b="b"/>
                <a:pathLst>
                  <a:path w="904" h="862" extrusionOk="0">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323" name="Google Shape;1323;p15"/>
              <p:cNvSpPr/>
              <p:nvPr/>
            </p:nvSpPr>
            <p:spPr>
              <a:xfrm rot="10800000" flipH="1">
                <a:off x="12028109" y="2213550"/>
                <a:ext cx="79475" cy="72119"/>
              </a:xfrm>
              <a:custGeom>
                <a:avLst/>
                <a:gdLst/>
                <a:ahLst/>
                <a:cxnLst/>
                <a:rect l="l" t="t" r="r" b="b"/>
                <a:pathLst>
                  <a:path w="940" h="853" extrusionOk="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324" name="Google Shape;1324;p15"/>
              <p:cNvSpPr/>
              <p:nvPr/>
            </p:nvSpPr>
            <p:spPr>
              <a:xfrm rot="10800000" flipH="1">
                <a:off x="11998771" y="1047386"/>
                <a:ext cx="35341" cy="35341"/>
              </a:xfrm>
              <a:custGeom>
                <a:avLst/>
                <a:gdLst/>
                <a:ahLst/>
                <a:cxnLst/>
                <a:rect l="l" t="t" r="r" b="b"/>
                <a:pathLst>
                  <a:path w="418" h="418" extrusionOk="0">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325" name="Google Shape;1325;p15"/>
              <p:cNvSpPr/>
              <p:nvPr/>
            </p:nvSpPr>
            <p:spPr>
              <a:xfrm rot="10800000" flipH="1">
                <a:off x="10706378" y="897737"/>
                <a:ext cx="35341" cy="35341"/>
              </a:xfrm>
              <a:custGeom>
                <a:avLst/>
                <a:gdLst/>
                <a:ahLst/>
                <a:cxnLst/>
                <a:rect l="l" t="t" r="r" b="b"/>
                <a:pathLst>
                  <a:path w="418" h="418" extrusionOk="0">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326" name="Google Shape;1326;p15"/>
              <p:cNvSpPr/>
              <p:nvPr/>
            </p:nvSpPr>
            <p:spPr>
              <a:xfrm rot="10800000" flipH="1">
                <a:off x="12377798" y="1239985"/>
                <a:ext cx="43965" cy="41006"/>
              </a:xfrm>
              <a:custGeom>
                <a:avLst/>
                <a:gdLst/>
                <a:ahLst/>
                <a:cxnLst/>
                <a:rect l="l" t="t" r="r" b="b"/>
                <a:pathLst>
                  <a:path w="520" h="485" extrusionOk="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327" name="Google Shape;1327;p15"/>
              <p:cNvSpPr/>
              <p:nvPr/>
            </p:nvSpPr>
            <p:spPr>
              <a:xfrm rot="10800000" flipH="1">
                <a:off x="11390875" y="3870173"/>
                <a:ext cx="17670" cy="17670"/>
              </a:xfrm>
              <a:custGeom>
                <a:avLst/>
                <a:gdLst/>
                <a:ahLst/>
                <a:cxnLst/>
                <a:rect l="l" t="t" r="r" b="b"/>
                <a:pathLst>
                  <a:path w="209" h="209" extrusionOk="0">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328" name="Google Shape;1328;p15"/>
              <p:cNvSpPr/>
              <p:nvPr/>
            </p:nvSpPr>
            <p:spPr>
              <a:xfrm rot="10800000" flipH="1">
                <a:off x="11928258" y="4263742"/>
                <a:ext cx="17670" cy="17670"/>
              </a:xfrm>
              <a:custGeom>
                <a:avLst/>
                <a:gdLst/>
                <a:ahLst/>
                <a:cxnLst/>
                <a:rect l="l" t="t" r="r" b="b"/>
                <a:pathLst>
                  <a:path w="209" h="209" extrusionOk="0">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329" name="Google Shape;1329;p15"/>
              <p:cNvSpPr/>
              <p:nvPr/>
            </p:nvSpPr>
            <p:spPr>
              <a:xfrm rot="10800000" flipH="1">
                <a:off x="11658045" y="3846669"/>
                <a:ext cx="26632" cy="29423"/>
              </a:xfrm>
              <a:custGeom>
                <a:avLst/>
                <a:gdLst/>
                <a:ahLst/>
                <a:cxnLst/>
                <a:rect l="l" t="t" r="r" b="b"/>
                <a:pathLst>
                  <a:path w="315" h="348" extrusionOk="0">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330" name="Google Shape;1330;p15"/>
              <p:cNvSpPr/>
              <p:nvPr/>
            </p:nvSpPr>
            <p:spPr>
              <a:xfrm rot="10800000" flipH="1">
                <a:off x="11393665" y="4251990"/>
                <a:ext cx="29507" cy="26379"/>
              </a:xfrm>
              <a:custGeom>
                <a:avLst/>
                <a:gdLst/>
                <a:ahLst/>
                <a:cxnLst/>
                <a:rect l="l" t="t" r="r" b="b"/>
                <a:pathLst>
                  <a:path w="349" h="312" extrusionOk="0">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331" name="Google Shape;1331;p15"/>
              <p:cNvSpPr/>
              <p:nvPr/>
            </p:nvSpPr>
            <p:spPr>
              <a:xfrm rot="10800000" flipH="1">
                <a:off x="11655255" y="3757049"/>
                <a:ext cx="43965" cy="39822"/>
              </a:xfrm>
              <a:custGeom>
                <a:avLst/>
                <a:gdLst/>
                <a:ahLst/>
                <a:cxnLst/>
                <a:rect l="l" t="t" r="r" b="b"/>
                <a:pathLst>
                  <a:path w="520" h="471" extrusionOk="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332" name="Google Shape;1332;p15"/>
              <p:cNvSpPr/>
              <p:nvPr/>
            </p:nvSpPr>
            <p:spPr>
              <a:xfrm rot="10800000" flipH="1">
                <a:off x="10809357" y="4417957"/>
                <a:ext cx="43965" cy="39822"/>
              </a:xfrm>
              <a:custGeom>
                <a:avLst/>
                <a:gdLst/>
                <a:ahLst/>
                <a:cxnLst/>
                <a:rect l="l" t="t" r="r" b="b"/>
                <a:pathLst>
                  <a:path w="520" h="471" extrusionOk="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333" name="Google Shape;1333;p15"/>
              <p:cNvSpPr/>
              <p:nvPr/>
            </p:nvSpPr>
            <p:spPr>
              <a:xfrm rot="10800000" flipH="1">
                <a:off x="11919550" y="2275354"/>
                <a:ext cx="44049" cy="40498"/>
              </a:xfrm>
              <a:custGeom>
                <a:avLst/>
                <a:gdLst/>
                <a:ahLst/>
                <a:cxnLst/>
                <a:rect l="l" t="t" r="r" b="b"/>
                <a:pathLst>
                  <a:path w="521" h="479" extrusionOk="0">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334" name="Google Shape;1334;p15"/>
              <p:cNvSpPr/>
              <p:nvPr/>
            </p:nvSpPr>
            <p:spPr>
              <a:xfrm rot="10800000" flipH="1">
                <a:off x="12004605" y="2130778"/>
                <a:ext cx="41259" cy="41090"/>
              </a:xfrm>
              <a:custGeom>
                <a:avLst/>
                <a:gdLst/>
                <a:ahLst/>
                <a:cxnLst/>
                <a:rect l="l" t="t" r="r" b="b"/>
                <a:pathLst>
                  <a:path w="488" h="486" extrusionOk="0">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grpSp>
      <p:sp>
        <p:nvSpPr>
          <p:cNvPr id="1335" name="Google Shape;1335;p15"/>
          <p:cNvSpPr/>
          <p:nvPr/>
        </p:nvSpPr>
        <p:spPr>
          <a:xfrm flipH="1">
            <a:off x="9547774" y="1"/>
            <a:ext cx="2614064" cy="1752377"/>
          </a:xfrm>
          <a:custGeom>
            <a:avLst/>
            <a:gdLst/>
            <a:ahLst/>
            <a:cxnLst/>
            <a:rect l="l" t="t" r="r" b="b"/>
            <a:pathLst>
              <a:path w="25325" h="16935" extrusionOk="0">
                <a:moveTo>
                  <a:pt x="1" y="0"/>
                </a:moveTo>
                <a:lnTo>
                  <a:pt x="1" y="16536"/>
                </a:lnTo>
                <a:cubicBezTo>
                  <a:pt x="809" y="16817"/>
                  <a:pt x="1503" y="16935"/>
                  <a:pt x="2110" y="16935"/>
                </a:cubicBezTo>
                <a:cubicBezTo>
                  <a:pt x="5299" y="16935"/>
                  <a:pt x="6085" y="13681"/>
                  <a:pt x="8364" y="13681"/>
                </a:cubicBezTo>
                <a:cubicBezTo>
                  <a:pt x="8710" y="13681"/>
                  <a:pt x="9091" y="13756"/>
                  <a:pt x="9519" y="13929"/>
                </a:cubicBezTo>
                <a:cubicBezTo>
                  <a:pt x="10552" y="14339"/>
                  <a:pt x="11392" y="14518"/>
                  <a:pt x="12083" y="14518"/>
                </a:cubicBezTo>
                <a:cubicBezTo>
                  <a:pt x="16729" y="14518"/>
                  <a:pt x="14586" y="6431"/>
                  <a:pt x="18874" y="6431"/>
                </a:cubicBezTo>
                <a:cubicBezTo>
                  <a:pt x="19024" y="6431"/>
                  <a:pt x="19183" y="6441"/>
                  <a:pt x="19349" y="6462"/>
                </a:cubicBezTo>
                <a:cubicBezTo>
                  <a:pt x="19633" y="6495"/>
                  <a:pt x="19899" y="6510"/>
                  <a:pt x="20148" y="6510"/>
                </a:cubicBezTo>
                <a:cubicBezTo>
                  <a:pt x="24889" y="6510"/>
                  <a:pt x="23476" y="824"/>
                  <a:pt x="25325" y="0"/>
                </a:cubicBezTo>
                <a:close/>
              </a:path>
            </a:pathLst>
          </a:custGeom>
          <a:solidFill>
            <a:schemeClr val="accent2"/>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nvGrpSpPr>
          <p:cNvPr id="1336" name="Google Shape;1336;p15"/>
          <p:cNvGrpSpPr/>
          <p:nvPr/>
        </p:nvGrpSpPr>
        <p:grpSpPr>
          <a:xfrm rot="-5400000">
            <a:off x="9136623" y="1345305"/>
            <a:ext cx="4370542" cy="1679906"/>
            <a:chOff x="1766763" y="-4125385"/>
            <a:chExt cx="3277907" cy="1263054"/>
          </a:xfrm>
        </p:grpSpPr>
        <p:sp>
          <p:nvSpPr>
            <p:cNvPr id="1337" name="Google Shape;1337;p15"/>
            <p:cNvSpPr/>
            <p:nvPr/>
          </p:nvSpPr>
          <p:spPr>
            <a:xfrm rot="5400000" flipH="1">
              <a:off x="3734649" y="-3464435"/>
              <a:ext cx="35256" cy="35341"/>
            </a:xfrm>
            <a:custGeom>
              <a:avLst/>
              <a:gdLst/>
              <a:ahLst/>
              <a:cxnLst/>
              <a:rect l="l" t="t" r="r" b="b"/>
              <a:pathLst>
                <a:path w="417" h="418" extrusionOk="0">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338" name="Google Shape;1338;p15"/>
            <p:cNvSpPr/>
            <p:nvPr/>
          </p:nvSpPr>
          <p:spPr>
            <a:xfrm rot="5400000" flipH="1">
              <a:off x="3972439" y="-3543867"/>
              <a:ext cx="61889" cy="61889"/>
            </a:xfrm>
            <a:custGeom>
              <a:avLst/>
              <a:gdLst/>
              <a:ahLst/>
              <a:cxnLst/>
              <a:rect l="l" t="t" r="r" b="b"/>
              <a:pathLst>
                <a:path w="732" h="732" extrusionOk="0">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339" name="Google Shape;1339;p15"/>
            <p:cNvSpPr/>
            <p:nvPr/>
          </p:nvSpPr>
          <p:spPr>
            <a:xfrm rot="5400000" flipH="1">
              <a:off x="3457037" y="-3941748"/>
              <a:ext cx="47008" cy="43965"/>
            </a:xfrm>
            <a:custGeom>
              <a:avLst/>
              <a:gdLst/>
              <a:ahLst/>
              <a:cxnLst/>
              <a:rect l="l" t="t" r="r" b="b"/>
              <a:pathLst>
                <a:path w="556" h="520" extrusionOk="0">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340" name="Google Shape;1340;p15"/>
            <p:cNvSpPr/>
            <p:nvPr/>
          </p:nvSpPr>
          <p:spPr>
            <a:xfrm rot="5400000" flipH="1">
              <a:off x="3078095" y="-4068062"/>
              <a:ext cx="20545" cy="17670"/>
            </a:xfrm>
            <a:custGeom>
              <a:avLst/>
              <a:gdLst/>
              <a:ahLst/>
              <a:cxnLst/>
              <a:rect l="l" t="t" r="r" b="b"/>
              <a:pathLst>
                <a:path w="243" h="209" extrusionOk="0">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341" name="Google Shape;1341;p15"/>
            <p:cNvSpPr/>
            <p:nvPr/>
          </p:nvSpPr>
          <p:spPr>
            <a:xfrm rot="5400000" flipH="1">
              <a:off x="2818238" y="-3852170"/>
              <a:ext cx="26379" cy="26463"/>
            </a:xfrm>
            <a:custGeom>
              <a:avLst/>
              <a:gdLst/>
              <a:ahLst/>
              <a:cxnLst/>
              <a:rect l="l" t="t" r="r" b="b"/>
              <a:pathLst>
                <a:path w="312" h="313" extrusionOk="0">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342" name="Google Shape;1342;p15"/>
            <p:cNvSpPr/>
            <p:nvPr/>
          </p:nvSpPr>
          <p:spPr>
            <a:xfrm rot="5400000" flipH="1">
              <a:off x="3229308" y="-3026817"/>
              <a:ext cx="26632" cy="26379"/>
            </a:xfrm>
            <a:custGeom>
              <a:avLst/>
              <a:gdLst/>
              <a:ahLst/>
              <a:cxnLst/>
              <a:rect l="l" t="t" r="r" b="b"/>
              <a:pathLst>
                <a:path w="315" h="312" extrusionOk="0">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343" name="Google Shape;1343;p15"/>
            <p:cNvSpPr/>
            <p:nvPr/>
          </p:nvSpPr>
          <p:spPr>
            <a:xfrm rot="5400000" flipH="1">
              <a:off x="2706594" y="-4125385"/>
              <a:ext cx="35341" cy="35341"/>
            </a:xfrm>
            <a:custGeom>
              <a:avLst/>
              <a:gdLst/>
              <a:ahLst/>
              <a:cxnLst/>
              <a:rect l="l" t="t" r="r" b="b"/>
              <a:pathLst>
                <a:path w="418" h="418" extrusionOk="0">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344" name="Google Shape;1344;p15"/>
            <p:cNvSpPr/>
            <p:nvPr/>
          </p:nvSpPr>
          <p:spPr>
            <a:xfrm rot="5400000" flipH="1">
              <a:off x="4012007" y="-4076855"/>
              <a:ext cx="38385" cy="35341"/>
            </a:xfrm>
            <a:custGeom>
              <a:avLst/>
              <a:gdLst/>
              <a:ahLst/>
              <a:cxnLst/>
              <a:rect l="l" t="t" r="r" b="b"/>
              <a:pathLst>
                <a:path w="454" h="418" extrusionOk="0">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345" name="Google Shape;1345;p15"/>
            <p:cNvSpPr/>
            <p:nvPr/>
          </p:nvSpPr>
          <p:spPr>
            <a:xfrm rot="5400000" flipH="1">
              <a:off x="4369051" y="-3485107"/>
              <a:ext cx="17670" cy="17670"/>
            </a:xfrm>
            <a:custGeom>
              <a:avLst/>
              <a:gdLst/>
              <a:ahLst/>
              <a:cxnLst/>
              <a:rect l="l" t="t" r="r" b="b"/>
              <a:pathLst>
                <a:path w="209" h="209" extrusionOk="0">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346" name="Google Shape;1346;p15"/>
            <p:cNvSpPr/>
            <p:nvPr/>
          </p:nvSpPr>
          <p:spPr>
            <a:xfrm rot="5400000" flipH="1">
              <a:off x="4346942" y="-3762549"/>
              <a:ext cx="26632" cy="29423"/>
            </a:xfrm>
            <a:custGeom>
              <a:avLst/>
              <a:gdLst/>
              <a:ahLst/>
              <a:cxnLst/>
              <a:rect l="l" t="t" r="r" b="b"/>
              <a:pathLst>
                <a:path w="315" h="348" extrusionOk="0">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347" name="Google Shape;1347;p15"/>
            <p:cNvSpPr/>
            <p:nvPr/>
          </p:nvSpPr>
          <p:spPr>
            <a:xfrm rot="5400000" flipH="1">
              <a:off x="4531974" y="-4032974"/>
              <a:ext cx="53011" cy="56055"/>
            </a:xfrm>
            <a:custGeom>
              <a:avLst/>
              <a:gdLst/>
              <a:ahLst/>
              <a:cxnLst/>
              <a:rect l="l" t="t" r="r" b="b"/>
              <a:pathLst>
                <a:path w="627" h="663" extrusionOk="0">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348" name="Google Shape;1348;p15"/>
            <p:cNvSpPr/>
            <p:nvPr/>
          </p:nvSpPr>
          <p:spPr>
            <a:xfrm rot="5400000" flipH="1">
              <a:off x="4668645" y="-3229477"/>
              <a:ext cx="43965" cy="44049"/>
            </a:xfrm>
            <a:custGeom>
              <a:avLst/>
              <a:gdLst/>
              <a:ahLst/>
              <a:cxnLst/>
              <a:rect l="l" t="t" r="r" b="b"/>
              <a:pathLst>
                <a:path w="520" h="521" extrusionOk="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349" name="Google Shape;1349;p15"/>
            <p:cNvSpPr/>
            <p:nvPr/>
          </p:nvSpPr>
          <p:spPr>
            <a:xfrm rot="5400000" flipH="1">
              <a:off x="4698194" y="-3352874"/>
              <a:ext cx="104163" cy="89789"/>
            </a:xfrm>
            <a:custGeom>
              <a:avLst/>
              <a:gdLst/>
              <a:ahLst/>
              <a:cxnLst/>
              <a:rect l="l" t="t" r="r" b="b"/>
              <a:pathLst>
                <a:path w="1232" h="1062" extrusionOk="0">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350" name="Google Shape;1350;p15"/>
            <p:cNvSpPr/>
            <p:nvPr/>
          </p:nvSpPr>
          <p:spPr>
            <a:xfrm rot="5400000" flipH="1">
              <a:off x="4042064" y="-3732197"/>
              <a:ext cx="76431" cy="71612"/>
            </a:xfrm>
            <a:custGeom>
              <a:avLst/>
              <a:gdLst/>
              <a:ahLst/>
              <a:cxnLst/>
              <a:rect l="l" t="t" r="r" b="b"/>
              <a:pathLst>
                <a:path w="904" h="847" extrusionOk="0">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351" name="Google Shape;1351;p15"/>
            <p:cNvSpPr/>
            <p:nvPr/>
          </p:nvSpPr>
          <p:spPr>
            <a:xfrm rot="5400000" flipH="1">
              <a:off x="2973130" y="-3046686"/>
              <a:ext cx="79475" cy="72119"/>
            </a:xfrm>
            <a:custGeom>
              <a:avLst/>
              <a:gdLst/>
              <a:ahLst/>
              <a:cxnLst/>
              <a:rect l="l" t="t" r="r" b="b"/>
              <a:pathLst>
                <a:path w="940" h="853" extrusionOk="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352" name="Google Shape;1352;p15"/>
            <p:cNvSpPr/>
            <p:nvPr/>
          </p:nvSpPr>
          <p:spPr>
            <a:xfrm rot="5400000" flipH="1">
              <a:off x="3989475" y="-3650270"/>
              <a:ext cx="44049" cy="39737"/>
            </a:xfrm>
            <a:custGeom>
              <a:avLst/>
              <a:gdLst/>
              <a:ahLst/>
              <a:cxnLst/>
              <a:rect l="l" t="t" r="r" b="b"/>
              <a:pathLst>
                <a:path w="521" h="470" extrusionOk="0">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353" name="Google Shape;1353;p15"/>
            <p:cNvSpPr/>
            <p:nvPr/>
          </p:nvSpPr>
          <p:spPr>
            <a:xfrm rot="5400000" flipH="1">
              <a:off x="1766721" y="-3423260"/>
              <a:ext cx="35341" cy="35256"/>
            </a:xfrm>
            <a:custGeom>
              <a:avLst/>
              <a:gdLst/>
              <a:ahLst/>
              <a:cxnLst/>
              <a:rect l="l" t="t" r="r" b="b"/>
              <a:pathLst>
                <a:path w="418" h="417" extrusionOk="0">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354" name="Google Shape;1354;p15"/>
            <p:cNvSpPr/>
            <p:nvPr/>
          </p:nvSpPr>
          <p:spPr>
            <a:xfrm rot="5400000" flipH="1">
              <a:off x="1810644" y="-2976892"/>
              <a:ext cx="35341" cy="35341"/>
            </a:xfrm>
            <a:custGeom>
              <a:avLst/>
              <a:gdLst/>
              <a:ahLst/>
              <a:cxnLst/>
              <a:rect l="l" t="t" r="r" b="b"/>
              <a:pathLst>
                <a:path w="418" h="418" extrusionOk="0">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355" name="Google Shape;1355;p15"/>
            <p:cNvSpPr/>
            <p:nvPr/>
          </p:nvSpPr>
          <p:spPr>
            <a:xfrm rot="5400000" flipH="1">
              <a:off x="1904195" y="-3502735"/>
              <a:ext cx="41175" cy="41259"/>
            </a:xfrm>
            <a:custGeom>
              <a:avLst/>
              <a:gdLst/>
              <a:ahLst/>
              <a:cxnLst/>
              <a:rect l="l" t="t" r="r" b="b"/>
              <a:pathLst>
                <a:path w="487" h="488" extrusionOk="0">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356" name="Google Shape;1356;p15"/>
            <p:cNvSpPr/>
            <p:nvPr/>
          </p:nvSpPr>
          <p:spPr>
            <a:xfrm rot="5400000" flipH="1">
              <a:off x="2001763" y="-3363062"/>
              <a:ext cx="43965" cy="41006"/>
            </a:xfrm>
            <a:custGeom>
              <a:avLst/>
              <a:gdLst/>
              <a:ahLst/>
              <a:cxnLst/>
              <a:rect l="l" t="t" r="r" b="b"/>
              <a:pathLst>
                <a:path w="520" h="485" extrusionOk="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357" name="Google Shape;1357;p15"/>
            <p:cNvSpPr/>
            <p:nvPr/>
          </p:nvSpPr>
          <p:spPr>
            <a:xfrm rot="5400000" flipH="1">
              <a:off x="4253897" y="-3773667"/>
              <a:ext cx="44049" cy="39822"/>
            </a:xfrm>
            <a:custGeom>
              <a:avLst/>
              <a:gdLst/>
              <a:ahLst/>
              <a:cxnLst/>
              <a:rect l="l" t="t" r="r" b="b"/>
              <a:pathLst>
                <a:path w="521" h="471" extrusionOk="0">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358" name="Google Shape;1358;p15"/>
            <p:cNvSpPr/>
            <p:nvPr/>
          </p:nvSpPr>
          <p:spPr>
            <a:xfrm rot="5400000" flipH="1">
              <a:off x="5027000" y="-2888709"/>
              <a:ext cx="17670" cy="17670"/>
            </a:xfrm>
            <a:custGeom>
              <a:avLst/>
              <a:gdLst/>
              <a:ahLst/>
              <a:cxnLst/>
              <a:rect l="l" t="t" r="r" b="b"/>
              <a:pathLst>
                <a:path w="209" h="209" extrusionOk="0">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359" name="Google Shape;1359;p15"/>
            <p:cNvSpPr/>
            <p:nvPr/>
          </p:nvSpPr>
          <p:spPr>
            <a:xfrm rot="5400000" flipH="1">
              <a:off x="3036836" y="-2904604"/>
              <a:ext cx="44049" cy="40498"/>
            </a:xfrm>
            <a:custGeom>
              <a:avLst/>
              <a:gdLst/>
              <a:ahLst/>
              <a:cxnLst/>
              <a:rect l="l" t="t" r="r" b="b"/>
              <a:pathLst>
                <a:path w="521" h="479" extrusionOk="0">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360" name="Google Shape;1360;p15"/>
            <p:cNvSpPr/>
            <p:nvPr/>
          </p:nvSpPr>
          <p:spPr>
            <a:xfrm rot="5400000" flipH="1">
              <a:off x="3579842" y="-4009259"/>
              <a:ext cx="44049" cy="41090"/>
            </a:xfrm>
            <a:custGeom>
              <a:avLst/>
              <a:gdLst/>
              <a:ahLst/>
              <a:cxnLst/>
              <a:rect l="l" t="t" r="r" b="b"/>
              <a:pathLst>
                <a:path w="521" h="486" extrusionOk="0">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361" name="Google Shape;1361;p15"/>
            <p:cNvSpPr/>
            <p:nvPr/>
          </p:nvSpPr>
          <p:spPr>
            <a:xfrm rot="5400000" flipH="1">
              <a:off x="2893951" y="-2988559"/>
              <a:ext cx="41259" cy="41090"/>
            </a:xfrm>
            <a:custGeom>
              <a:avLst/>
              <a:gdLst/>
              <a:ahLst/>
              <a:cxnLst/>
              <a:rect l="l" t="t" r="r" b="b"/>
              <a:pathLst>
                <a:path w="488" h="486" extrusionOk="0">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362" name="Google Shape;1362;p15"/>
            <p:cNvSpPr/>
            <p:nvPr/>
          </p:nvSpPr>
          <p:spPr>
            <a:xfrm rot="5400000" flipH="1">
              <a:off x="3149453" y="-3985121"/>
              <a:ext cx="44049" cy="39822"/>
            </a:xfrm>
            <a:custGeom>
              <a:avLst/>
              <a:gdLst/>
              <a:ahLst/>
              <a:cxnLst/>
              <a:rect l="l" t="t" r="r" b="b"/>
              <a:pathLst>
                <a:path w="521" h="471" extrusionOk="0">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grpSp>
        <p:nvGrpSpPr>
          <p:cNvPr id="1363" name="Google Shape;1363;p15"/>
          <p:cNvGrpSpPr/>
          <p:nvPr/>
        </p:nvGrpSpPr>
        <p:grpSpPr>
          <a:xfrm>
            <a:off x="52804" y="-13"/>
            <a:ext cx="4359729" cy="1684072"/>
            <a:chOff x="1766763" y="-4125385"/>
            <a:chExt cx="3277907" cy="1263054"/>
          </a:xfrm>
        </p:grpSpPr>
        <p:sp>
          <p:nvSpPr>
            <p:cNvPr id="1364" name="Google Shape;1364;p15"/>
            <p:cNvSpPr/>
            <p:nvPr/>
          </p:nvSpPr>
          <p:spPr>
            <a:xfrm rot="5400000" flipH="1">
              <a:off x="3734649" y="-3464435"/>
              <a:ext cx="35256" cy="35341"/>
            </a:xfrm>
            <a:custGeom>
              <a:avLst/>
              <a:gdLst/>
              <a:ahLst/>
              <a:cxnLst/>
              <a:rect l="l" t="t" r="r" b="b"/>
              <a:pathLst>
                <a:path w="417" h="418" extrusionOk="0">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365" name="Google Shape;1365;p15"/>
            <p:cNvSpPr/>
            <p:nvPr/>
          </p:nvSpPr>
          <p:spPr>
            <a:xfrm rot="5400000" flipH="1">
              <a:off x="3972439" y="-3543867"/>
              <a:ext cx="61889" cy="61889"/>
            </a:xfrm>
            <a:custGeom>
              <a:avLst/>
              <a:gdLst/>
              <a:ahLst/>
              <a:cxnLst/>
              <a:rect l="l" t="t" r="r" b="b"/>
              <a:pathLst>
                <a:path w="732" h="732" extrusionOk="0">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366" name="Google Shape;1366;p15"/>
            <p:cNvSpPr/>
            <p:nvPr/>
          </p:nvSpPr>
          <p:spPr>
            <a:xfrm rot="5400000" flipH="1">
              <a:off x="3457037" y="-3941748"/>
              <a:ext cx="47008" cy="43965"/>
            </a:xfrm>
            <a:custGeom>
              <a:avLst/>
              <a:gdLst/>
              <a:ahLst/>
              <a:cxnLst/>
              <a:rect l="l" t="t" r="r" b="b"/>
              <a:pathLst>
                <a:path w="556" h="520" extrusionOk="0">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367" name="Google Shape;1367;p15"/>
            <p:cNvSpPr/>
            <p:nvPr/>
          </p:nvSpPr>
          <p:spPr>
            <a:xfrm rot="5400000" flipH="1">
              <a:off x="3078095" y="-4068062"/>
              <a:ext cx="20545" cy="17670"/>
            </a:xfrm>
            <a:custGeom>
              <a:avLst/>
              <a:gdLst/>
              <a:ahLst/>
              <a:cxnLst/>
              <a:rect l="l" t="t" r="r" b="b"/>
              <a:pathLst>
                <a:path w="243" h="209" extrusionOk="0">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368" name="Google Shape;1368;p15"/>
            <p:cNvSpPr/>
            <p:nvPr/>
          </p:nvSpPr>
          <p:spPr>
            <a:xfrm rot="5400000" flipH="1">
              <a:off x="2818238" y="-3852170"/>
              <a:ext cx="26379" cy="26463"/>
            </a:xfrm>
            <a:custGeom>
              <a:avLst/>
              <a:gdLst/>
              <a:ahLst/>
              <a:cxnLst/>
              <a:rect l="l" t="t" r="r" b="b"/>
              <a:pathLst>
                <a:path w="312" h="313" extrusionOk="0">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369" name="Google Shape;1369;p15"/>
            <p:cNvSpPr/>
            <p:nvPr/>
          </p:nvSpPr>
          <p:spPr>
            <a:xfrm rot="5400000" flipH="1">
              <a:off x="3229308" y="-3026817"/>
              <a:ext cx="26632" cy="26379"/>
            </a:xfrm>
            <a:custGeom>
              <a:avLst/>
              <a:gdLst/>
              <a:ahLst/>
              <a:cxnLst/>
              <a:rect l="l" t="t" r="r" b="b"/>
              <a:pathLst>
                <a:path w="315" h="312" extrusionOk="0">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370" name="Google Shape;1370;p15"/>
            <p:cNvSpPr/>
            <p:nvPr/>
          </p:nvSpPr>
          <p:spPr>
            <a:xfrm rot="5400000" flipH="1">
              <a:off x="2706594" y="-4125385"/>
              <a:ext cx="35341" cy="35341"/>
            </a:xfrm>
            <a:custGeom>
              <a:avLst/>
              <a:gdLst/>
              <a:ahLst/>
              <a:cxnLst/>
              <a:rect l="l" t="t" r="r" b="b"/>
              <a:pathLst>
                <a:path w="418" h="418" extrusionOk="0">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371" name="Google Shape;1371;p15"/>
            <p:cNvSpPr/>
            <p:nvPr/>
          </p:nvSpPr>
          <p:spPr>
            <a:xfrm rot="5400000" flipH="1">
              <a:off x="4012007" y="-4076855"/>
              <a:ext cx="38385" cy="35341"/>
            </a:xfrm>
            <a:custGeom>
              <a:avLst/>
              <a:gdLst/>
              <a:ahLst/>
              <a:cxnLst/>
              <a:rect l="l" t="t" r="r" b="b"/>
              <a:pathLst>
                <a:path w="454" h="418" extrusionOk="0">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372" name="Google Shape;1372;p15"/>
            <p:cNvSpPr/>
            <p:nvPr/>
          </p:nvSpPr>
          <p:spPr>
            <a:xfrm rot="5400000" flipH="1">
              <a:off x="4369051" y="-3485107"/>
              <a:ext cx="17670" cy="17670"/>
            </a:xfrm>
            <a:custGeom>
              <a:avLst/>
              <a:gdLst/>
              <a:ahLst/>
              <a:cxnLst/>
              <a:rect l="l" t="t" r="r" b="b"/>
              <a:pathLst>
                <a:path w="209" h="209" extrusionOk="0">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373" name="Google Shape;1373;p15"/>
            <p:cNvSpPr/>
            <p:nvPr/>
          </p:nvSpPr>
          <p:spPr>
            <a:xfrm rot="5400000" flipH="1">
              <a:off x="4346942" y="-3762549"/>
              <a:ext cx="26632" cy="29423"/>
            </a:xfrm>
            <a:custGeom>
              <a:avLst/>
              <a:gdLst/>
              <a:ahLst/>
              <a:cxnLst/>
              <a:rect l="l" t="t" r="r" b="b"/>
              <a:pathLst>
                <a:path w="315" h="348" extrusionOk="0">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374" name="Google Shape;1374;p15"/>
            <p:cNvSpPr/>
            <p:nvPr/>
          </p:nvSpPr>
          <p:spPr>
            <a:xfrm rot="5400000" flipH="1">
              <a:off x="4531974" y="-4032974"/>
              <a:ext cx="53011" cy="56055"/>
            </a:xfrm>
            <a:custGeom>
              <a:avLst/>
              <a:gdLst/>
              <a:ahLst/>
              <a:cxnLst/>
              <a:rect l="l" t="t" r="r" b="b"/>
              <a:pathLst>
                <a:path w="627" h="663" extrusionOk="0">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375" name="Google Shape;1375;p15"/>
            <p:cNvSpPr/>
            <p:nvPr/>
          </p:nvSpPr>
          <p:spPr>
            <a:xfrm rot="5400000" flipH="1">
              <a:off x="4668645" y="-3229477"/>
              <a:ext cx="43965" cy="44049"/>
            </a:xfrm>
            <a:custGeom>
              <a:avLst/>
              <a:gdLst/>
              <a:ahLst/>
              <a:cxnLst/>
              <a:rect l="l" t="t" r="r" b="b"/>
              <a:pathLst>
                <a:path w="520" h="521" extrusionOk="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376" name="Google Shape;1376;p15"/>
            <p:cNvSpPr/>
            <p:nvPr/>
          </p:nvSpPr>
          <p:spPr>
            <a:xfrm rot="5400000" flipH="1">
              <a:off x="4698194" y="-3352874"/>
              <a:ext cx="104163" cy="89789"/>
            </a:xfrm>
            <a:custGeom>
              <a:avLst/>
              <a:gdLst/>
              <a:ahLst/>
              <a:cxnLst/>
              <a:rect l="l" t="t" r="r" b="b"/>
              <a:pathLst>
                <a:path w="1232" h="1062" extrusionOk="0">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377" name="Google Shape;1377;p15"/>
            <p:cNvSpPr/>
            <p:nvPr/>
          </p:nvSpPr>
          <p:spPr>
            <a:xfrm rot="5400000" flipH="1">
              <a:off x="4042064" y="-3732197"/>
              <a:ext cx="76431" cy="71612"/>
            </a:xfrm>
            <a:custGeom>
              <a:avLst/>
              <a:gdLst/>
              <a:ahLst/>
              <a:cxnLst/>
              <a:rect l="l" t="t" r="r" b="b"/>
              <a:pathLst>
                <a:path w="904" h="847" extrusionOk="0">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378" name="Google Shape;1378;p15"/>
            <p:cNvSpPr/>
            <p:nvPr/>
          </p:nvSpPr>
          <p:spPr>
            <a:xfrm rot="5400000" flipH="1">
              <a:off x="2973130" y="-3046686"/>
              <a:ext cx="79475" cy="72119"/>
            </a:xfrm>
            <a:custGeom>
              <a:avLst/>
              <a:gdLst/>
              <a:ahLst/>
              <a:cxnLst/>
              <a:rect l="l" t="t" r="r" b="b"/>
              <a:pathLst>
                <a:path w="940" h="853" extrusionOk="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379" name="Google Shape;1379;p15"/>
            <p:cNvSpPr/>
            <p:nvPr/>
          </p:nvSpPr>
          <p:spPr>
            <a:xfrm rot="5400000" flipH="1">
              <a:off x="3989475" y="-3650270"/>
              <a:ext cx="44049" cy="39737"/>
            </a:xfrm>
            <a:custGeom>
              <a:avLst/>
              <a:gdLst/>
              <a:ahLst/>
              <a:cxnLst/>
              <a:rect l="l" t="t" r="r" b="b"/>
              <a:pathLst>
                <a:path w="521" h="470" extrusionOk="0">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380" name="Google Shape;1380;p15"/>
            <p:cNvSpPr/>
            <p:nvPr/>
          </p:nvSpPr>
          <p:spPr>
            <a:xfrm rot="5400000" flipH="1">
              <a:off x="1766721" y="-3423260"/>
              <a:ext cx="35341" cy="35256"/>
            </a:xfrm>
            <a:custGeom>
              <a:avLst/>
              <a:gdLst/>
              <a:ahLst/>
              <a:cxnLst/>
              <a:rect l="l" t="t" r="r" b="b"/>
              <a:pathLst>
                <a:path w="418" h="417" extrusionOk="0">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381" name="Google Shape;1381;p15"/>
            <p:cNvSpPr/>
            <p:nvPr/>
          </p:nvSpPr>
          <p:spPr>
            <a:xfrm rot="5400000" flipH="1">
              <a:off x="1810644" y="-2976892"/>
              <a:ext cx="35341" cy="35341"/>
            </a:xfrm>
            <a:custGeom>
              <a:avLst/>
              <a:gdLst/>
              <a:ahLst/>
              <a:cxnLst/>
              <a:rect l="l" t="t" r="r" b="b"/>
              <a:pathLst>
                <a:path w="418" h="418" extrusionOk="0">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382" name="Google Shape;1382;p15"/>
            <p:cNvSpPr/>
            <p:nvPr/>
          </p:nvSpPr>
          <p:spPr>
            <a:xfrm rot="5400000" flipH="1">
              <a:off x="1904195" y="-3502735"/>
              <a:ext cx="41175" cy="41259"/>
            </a:xfrm>
            <a:custGeom>
              <a:avLst/>
              <a:gdLst/>
              <a:ahLst/>
              <a:cxnLst/>
              <a:rect l="l" t="t" r="r" b="b"/>
              <a:pathLst>
                <a:path w="487" h="488" extrusionOk="0">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383" name="Google Shape;1383;p15"/>
            <p:cNvSpPr/>
            <p:nvPr/>
          </p:nvSpPr>
          <p:spPr>
            <a:xfrm rot="5400000" flipH="1">
              <a:off x="2001763" y="-3363062"/>
              <a:ext cx="43965" cy="41006"/>
            </a:xfrm>
            <a:custGeom>
              <a:avLst/>
              <a:gdLst/>
              <a:ahLst/>
              <a:cxnLst/>
              <a:rect l="l" t="t" r="r" b="b"/>
              <a:pathLst>
                <a:path w="520" h="485" extrusionOk="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384" name="Google Shape;1384;p15"/>
            <p:cNvSpPr/>
            <p:nvPr/>
          </p:nvSpPr>
          <p:spPr>
            <a:xfrm rot="5400000" flipH="1">
              <a:off x="4253897" y="-3773667"/>
              <a:ext cx="44049" cy="39822"/>
            </a:xfrm>
            <a:custGeom>
              <a:avLst/>
              <a:gdLst/>
              <a:ahLst/>
              <a:cxnLst/>
              <a:rect l="l" t="t" r="r" b="b"/>
              <a:pathLst>
                <a:path w="521" h="471" extrusionOk="0">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385" name="Google Shape;1385;p15"/>
            <p:cNvSpPr/>
            <p:nvPr/>
          </p:nvSpPr>
          <p:spPr>
            <a:xfrm rot="5400000" flipH="1">
              <a:off x="5027000" y="-2888709"/>
              <a:ext cx="17670" cy="17670"/>
            </a:xfrm>
            <a:custGeom>
              <a:avLst/>
              <a:gdLst/>
              <a:ahLst/>
              <a:cxnLst/>
              <a:rect l="l" t="t" r="r" b="b"/>
              <a:pathLst>
                <a:path w="209" h="209" extrusionOk="0">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386" name="Google Shape;1386;p15"/>
            <p:cNvSpPr/>
            <p:nvPr/>
          </p:nvSpPr>
          <p:spPr>
            <a:xfrm rot="5400000" flipH="1">
              <a:off x="3036836" y="-2904604"/>
              <a:ext cx="44049" cy="40498"/>
            </a:xfrm>
            <a:custGeom>
              <a:avLst/>
              <a:gdLst/>
              <a:ahLst/>
              <a:cxnLst/>
              <a:rect l="l" t="t" r="r" b="b"/>
              <a:pathLst>
                <a:path w="521" h="479" extrusionOk="0">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387" name="Google Shape;1387;p15"/>
            <p:cNvSpPr/>
            <p:nvPr/>
          </p:nvSpPr>
          <p:spPr>
            <a:xfrm rot="5400000" flipH="1">
              <a:off x="3579842" y="-4009259"/>
              <a:ext cx="44049" cy="41090"/>
            </a:xfrm>
            <a:custGeom>
              <a:avLst/>
              <a:gdLst/>
              <a:ahLst/>
              <a:cxnLst/>
              <a:rect l="l" t="t" r="r" b="b"/>
              <a:pathLst>
                <a:path w="521" h="486" extrusionOk="0">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388" name="Google Shape;1388;p15"/>
            <p:cNvSpPr/>
            <p:nvPr/>
          </p:nvSpPr>
          <p:spPr>
            <a:xfrm rot="5400000" flipH="1">
              <a:off x="2893951" y="-2988559"/>
              <a:ext cx="41259" cy="41090"/>
            </a:xfrm>
            <a:custGeom>
              <a:avLst/>
              <a:gdLst/>
              <a:ahLst/>
              <a:cxnLst/>
              <a:rect l="l" t="t" r="r" b="b"/>
              <a:pathLst>
                <a:path w="488" h="486" extrusionOk="0">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389" name="Google Shape;1389;p15"/>
            <p:cNvSpPr/>
            <p:nvPr/>
          </p:nvSpPr>
          <p:spPr>
            <a:xfrm rot="5400000" flipH="1">
              <a:off x="3149453" y="-3985121"/>
              <a:ext cx="44049" cy="39822"/>
            </a:xfrm>
            <a:custGeom>
              <a:avLst/>
              <a:gdLst/>
              <a:ahLst/>
              <a:cxnLst/>
              <a:rect l="l" t="t" r="r" b="b"/>
              <a:pathLst>
                <a:path w="521" h="471" extrusionOk="0">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396"/>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97"/>
        <p:cNvGrpSpPr/>
        <p:nvPr/>
      </p:nvGrpSpPr>
      <p:grpSpPr>
        <a:xfrm>
          <a:off x="0" y="0"/>
          <a:ext cx="0" cy="0"/>
          <a:chOff x="0" y="0"/>
          <a:chExt cx="0" cy="0"/>
        </a:xfrm>
      </p:grpSpPr>
      <p:sp>
        <p:nvSpPr>
          <p:cNvPr id="1398" name="Google Shape;1398;p18"/>
          <p:cNvSpPr txBox="1">
            <a:spLocks noGrp="1"/>
          </p:cNvSpPr>
          <p:nvPr>
            <p:ph type="title"/>
          </p:nvPr>
        </p:nvSpPr>
        <p:spPr>
          <a:xfrm>
            <a:off x="836613" y="365125"/>
            <a:ext cx="1048861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99" name="Google Shape;1399;p18"/>
          <p:cNvSpPr txBox="1">
            <a:spLocks noGrp="1"/>
          </p:cNvSpPr>
          <p:nvPr>
            <p:ph type="body" idx="1"/>
          </p:nvPr>
        </p:nvSpPr>
        <p:spPr>
          <a:xfrm>
            <a:off x="836613" y="1825625"/>
            <a:ext cx="10488612"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00" name="Google Shape;1400;p18"/>
          <p:cNvSpPr txBox="1">
            <a:spLocks noGrp="1"/>
          </p:cNvSpPr>
          <p:nvPr>
            <p:ph type="dt" idx="10"/>
          </p:nvPr>
        </p:nvSpPr>
        <p:spPr>
          <a:xfrm>
            <a:off x="836613" y="6356350"/>
            <a:ext cx="273526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1" name="Google Shape;1401;p18"/>
          <p:cNvSpPr txBox="1">
            <a:spLocks noGrp="1"/>
          </p:cNvSpPr>
          <p:nvPr>
            <p:ph type="ftr" idx="11"/>
          </p:nvPr>
        </p:nvSpPr>
        <p:spPr>
          <a:xfrm>
            <a:off x="4029075" y="6356350"/>
            <a:ext cx="4103688"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2" name="Google Shape;1402;p18"/>
          <p:cNvSpPr txBox="1">
            <a:spLocks noGrp="1"/>
          </p:cNvSpPr>
          <p:nvPr>
            <p:ph type="sldNum" idx="12"/>
          </p:nvPr>
        </p:nvSpPr>
        <p:spPr>
          <a:xfrm>
            <a:off x="8589963" y="6356350"/>
            <a:ext cx="2735262"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03"/>
        <p:cNvGrpSpPr/>
        <p:nvPr/>
      </p:nvGrpSpPr>
      <p:grpSpPr>
        <a:xfrm>
          <a:off x="0" y="0"/>
          <a:ext cx="0" cy="0"/>
          <a:chOff x="0" y="0"/>
          <a:chExt cx="0" cy="0"/>
        </a:xfrm>
      </p:grpSpPr>
      <p:sp>
        <p:nvSpPr>
          <p:cNvPr id="1404" name="Google Shape;1404;p19"/>
          <p:cNvSpPr txBox="1">
            <a:spLocks noGrp="1"/>
          </p:cNvSpPr>
          <p:nvPr>
            <p:ph type="title"/>
          </p:nvPr>
        </p:nvSpPr>
        <p:spPr>
          <a:xfrm>
            <a:off x="830263" y="1709738"/>
            <a:ext cx="10488612"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05" name="Google Shape;1405;p19"/>
          <p:cNvSpPr txBox="1">
            <a:spLocks noGrp="1"/>
          </p:cNvSpPr>
          <p:nvPr>
            <p:ph type="body" idx="1"/>
          </p:nvPr>
        </p:nvSpPr>
        <p:spPr>
          <a:xfrm>
            <a:off x="830263" y="4589463"/>
            <a:ext cx="10488612"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406" name="Google Shape;1406;p19"/>
          <p:cNvSpPr txBox="1">
            <a:spLocks noGrp="1"/>
          </p:cNvSpPr>
          <p:nvPr>
            <p:ph type="dt" idx="10"/>
          </p:nvPr>
        </p:nvSpPr>
        <p:spPr>
          <a:xfrm>
            <a:off x="836613" y="6356350"/>
            <a:ext cx="273526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7" name="Google Shape;1407;p19"/>
          <p:cNvSpPr txBox="1">
            <a:spLocks noGrp="1"/>
          </p:cNvSpPr>
          <p:nvPr>
            <p:ph type="ftr" idx="11"/>
          </p:nvPr>
        </p:nvSpPr>
        <p:spPr>
          <a:xfrm>
            <a:off x="4029075" y="6356350"/>
            <a:ext cx="4103688"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8" name="Google Shape;1408;p19"/>
          <p:cNvSpPr txBox="1">
            <a:spLocks noGrp="1"/>
          </p:cNvSpPr>
          <p:nvPr>
            <p:ph type="sldNum" idx="12"/>
          </p:nvPr>
        </p:nvSpPr>
        <p:spPr>
          <a:xfrm>
            <a:off x="8589963" y="6356350"/>
            <a:ext cx="2735262"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409"/>
        <p:cNvGrpSpPr/>
        <p:nvPr/>
      </p:nvGrpSpPr>
      <p:grpSpPr>
        <a:xfrm>
          <a:off x="0" y="0"/>
          <a:ext cx="0" cy="0"/>
          <a:chOff x="0" y="0"/>
          <a:chExt cx="0" cy="0"/>
        </a:xfrm>
      </p:grpSpPr>
      <p:sp>
        <p:nvSpPr>
          <p:cNvPr id="1410" name="Google Shape;1410;p20"/>
          <p:cNvSpPr txBox="1">
            <a:spLocks noGrp="1"/>
          </p:cNvSpPr>
          <p:nvPr>
            <p:ph type="title"/>
          </p:nvPr>
        </p:nvSpPr>
        <p:spPr>
          <a:xfrm>
            <a:off x="836613" y="365125"/>
            <a:ext cx="1048861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11" name="Google Shape;1411;p20"/>
          <p:cNvSpPr txBox="1">
            <a:spLocks noGrp="1"/>
          </p:cNvSpPr>
          <p:nvPr>
            <p:ph type="body" idx="1"/>
          </p:nvPr>
        </p:nvSpPr>
        <p:spPr>
          <a:xfrm>
            <a:off x="836613" y="1825625"/>
            <a:ext cx="5167312"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12" name="Google Shape;1412;p20"/>
          <p:cNvSpPr txBox="1">
            <a:spLocks noGrp="1"/>
          </p:cNvSpPr>
          <p:nvPr>
            <p:ph type="body" idx="2"/>
          </p:nvPr>
        </p:nvSpPr>
        <p:spPr>
          <a:xfrm>
            <a:off x="6156325" y="1825625"/>
            <a:ext cx="51689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13" name="Google Shape;1413;p20"/>
          <p:cNvSpPr txBox="1">
            <a:spLocks noGrp="1"/>
          </p:cNvSpPr>
          <p:nvPr>
            <p:ph type="dt" idx="10"/>
          </p:nvPr>
        </p:nvSpPr>
        <p:spPr>
          <a:xfrm>
            <a:off x="836613" y="6356350"/>
            <a:ext cx="273526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4" name="Google Shape;1414;p20"/>
          <p:cNvSpPr txBox="1">
            <a:spLocks noGrp="1"/>
          </p:cNvSpPr>
          <p:nvPr>
            <p:ph type="ftr" idx="11"/>
          </p:nvPr>
        </p:nvSpPr>
        <p:spPr>
          <a:xfrm>
            <a:off x="4029075" y="6356350"/>
            <a:ext cx="4103688"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5" name="Google Shape;1415;p20"/>
          <p:cNvSpPr txBox="1">
            <a:spLocks noGrp="1"/>
          </p:cNvSpPr>
          <p:nvPr>
            <p:ph type="sldNum" idx="12"/>
          </p:nvPr>
        </p:nvSpPr>
        <p:spPr>
          <a:xfrm>
            <a:off x="8589963" y="6356350"/>
            <a:ext cx="2735262"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416"/>
        <p:cNvGrpSpPr/>
        <p:nvPr/>
      </p:nvGrpSpPr>
      <p:grpSpPr>
        <a:xfrm>
          <a:off x="0" y="0"/>
          <a:ext cx="0" cy="0"/>
          <a:chOff x="0" y="0"/>
          <a:chExt cx="0" cy="0"/>
        </a:xfrm>
      </p:grpSpPr>
      <p:sp>
        <p:nvSpPr>
          <p:cNvPr id="1417" name="Google Shape;1417;p21"/>
          <p:cNvSpPr txBox="1">
            <a:spLocks noGrp="1"/>
          </p:cNvSpPr>
          <p:nvPr>
            <p:ph type="title"/>
          </p:nvPr>
        </p:nvSpPr>
        <p:spPr>
          <a:xfrm>
            <a:off x="838200" y="365125"/>
            <a:ext cx="10488613"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18" name="Google Shape;1418;p21"/>
          <p:cNvSpPr txBox="1">
            <a:spLocks noGrp="1"/>
          </p:cNvSpPr>
          <p:nvPr>
            <p:ph type="body" idx="1"/>
          </p:nvPr>
        </p:nvSpPr>
        <p:spPr>
          <a:xfrm>
            <a:off x="838200" y="1681163"/>
            <a:ext cx="51450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419" name="Google Shape;1419;p21"/>
          <p:cNvSpPr txBox="1">
            <a:spLocks noGrp="1"/>
          </p:cNvSpPr>
          <p:nvPr>
            <p:ph type="body" idx="2"/>
          </p:nvPr>
        </p:nvSpPr>
        <p:spPr>
          <a:xfrm>
            <a:off x="838200" y="2505075"/>
            <a:ext cx="51450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20" name="Google Shape;1420;p21"/>
          <p:cNvSpPr txBox="1">
            <a:spLocks noGrp="1"/>
          </p:cNvSpPr>
          <p:nvPr>
            <p:ph type="body" idx="3"/>
          </p:nvPr>
        </p:nvSpPr>
        <p:spPr>
          <a:xfrm>
            <a:off x="6156325" y="1681163"/>
            <a:ext cx="51704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421" name="Google Shape;1421;p21"/>
          <p:cNvSpPr txBox="1">
            <a:spLocks noGrp="1"/>
          </p:cNvSpPr>
          <p:nvPr>
            <p:ph type="body" idx="4"/>
          </p:nvPr>
        </p:nvSpPr>
        <p:spPr>
          <a:xfrm>
            <a:off x="6156325" y="2505075"/>
            <a:ext cx="51704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22" name="Google Shape;1422;p21"/>
          <p:cNvSpPr txBox="1">
            <a:spLocks noGrp="1"/>
          </p:cNvSpPr>
          <p:nvPr>
            <p:ph type="dt" idx="10"/>
          </p:nvPr>
        </p:nvSpPr>
        <p:spPr>
          <a:xfrm>
            <a:off x="836613" y="6356350"/>
            <a:ext cx="273526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3" name="Google Shape;1423;p21"/>
          <p:cNvSpPr txBox="1">
            <a:spLocks noGrp="1"/>
          </p:cNvSpPr>
          <p:nvPr>
            <p:ph type="ftr" idx="11"/>
          </p:nvPr>
        </p:nvSpPr>
        <p:spPr>
          <a:xfrm>
            <a:off x="4029075" y="6356350"/>
            <a:ext cx="4103688"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4" name="Google Shape;1424;p21"/>
          <p:cNvSpPr txBox="1">
            <a:spLocks noGrp="1"/>
          </p:cNvSpPr>
          <p:nvPr>
            <p:ph type="sldNum" idx="12"/>
          </p:nvPr>
        </p:nvSpPr>
        <p:spPr>
          <a:xfrm>
            <a:off x="8589963" y="6356350"/>
            <a:ext cx="2735262"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25"/>
        <p:cNvGrpSpPr/>
        <p:nvPr/>
      </p:nvGrpSpPr>
      <p:grpSpPr>
        <a:xfrm>
          <a:off x="0" y="0"/>
          <a:ext cx="0" cy="0"/>
          <a:chOff x="0" y="0"/>
          <a:chExt cx="0" cy="0"/>
        </a:xfrm>
      </p:grpSpPr>
      <p:sp>
        <p:nvSpPr>
          <p:cNvPr id="1426" name="Google Shape;1426;p22"/>
          <p:cNvSpPr txBox="1">
            <a:spLocks noGrp="1"/>
          </p:cNvSpPr>
          <p:nvPr>
            <p:ph type="title"/>
          </p:nvPr>
        </p:nvSpPr>
        <p:spPr>
          <a:xfrm>
            <a:off x="836613" y="365125"/>
            <a:ext cx="1048861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7" name="Google Shape;1427;p22"/>
          <p:cNvSpPr txBox="1">
            <a:spLocks noGrp="1"/>
          </p:cNvSpPr>
          <p:nvPr>
            <p:ph type="dt" idx="10"/>
          </p:nvPr>
        </p:nvSpPr>
        <p:spPr>
          <a:xfrm>
            <a:off x="836613" y="6356350"/>
            <a:ext cx="273526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8" name="Google Shape;1428;p22"/>
          <p:cNvSpPr txBox="1">
            <a:spLocks noGrp="1"/>
          </p:cNvSpPr>
          <p:nvPr>
            <p:ph type="ftr" idx="11"/>
          </p:nvPr>
        </p:nvSpPr>
        <p:spPr>
          <a:xfrm>
            <a:off x="4029075" y="6356350"/>
            <a:ext cx="4103688"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9" name="Google Shape;1429;p22"/>
          <p:cNvSpPr txBox="1">
            <a:spLocks noGrp="1"/>
          </p:cNvSpPr>
          <p:nvPr>
            <p:ph type="sldNum" idx="12"/>
          </p:nvPr>
        </p:nvSpPr>
        <p:spPr>
          <a:xfrm>
            <a:off x="8589963" y="6356350"/>
            <a:ext cx="2735262"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30"/>
        <p:cNvGrpSpPr/>
        <p:nvPr/>
      </p:nvGrpSpPr>
      <p:grpSpPr>
        <a:xfrm>
          <a:off x="0" y="0"/>
          <a:ext cx="0" cy="0"/>
          <a:chOff x="0" y="0"/>
          <a:chExt cx="0" cy="0"/>
        </a:xfrm>
      </p:grpSpPr>
      <p:sp>
        <p:nvSpPr>
          <p:cNvPr id="1431" name="Google Shape;1431;p23"/>
          <p:cNvSpPr txBox="1">
            <a:spLocks noGrp="1"/>
          </p:cNvSpPr>
          <p:nvPr>
            <p:ph type="dt" idx="10"/>
          </p:nvPr>
        </p:nvSpPr>
        <p:spPr>
          <a:xfrm>
            <a:off x="836613" y="6356350"/>
            <a:ext cx="273526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2" name="Google Shape;1432;p23"/>
          <p:cNvSpPr txBox="1">
            <a:spLocks noGrp="1"/>
          </p:cNvSpPr>
          <p:nvPr>
            <p:ph type="ftr" idx="11"/>
          </p:nvPr>
        </p:nvSpPr>
        <p:spPr>
          <a:xfrm>
            <a:off x="4029075" y="6356350"/>
            <a:ext cx="4103688"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3" name="Google Shape;1433;p23"/>
          <p:cNvSpPr txBox="1">
            <a:spLocks noGrp="1"/>
          </p:cNvSpPr>
          <p:nvPr>
            <p:ph type="sldNum" idx="12"/>
          </p:nvPr>
        </p:nvSpPr>
        <p:spPr>
          <a:xfrm>
            <a:off x="8589963" y="6356350"/>
            <a:ext cx="2735262"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5"/>
        <p:cNvGrpSpPr/>
        <p:nvPr/>
      </p:nvGrpSpPr>
      <p:grpSpPr>
        <a:xfrm>
          <a:off x="0" y="0"/>
          <a:ext cx="0" cy="0"/>
          <a:chOff x="0" y="0"/>
          <a:chExt cx="0" cy="0"/>
        </a:xfrm>
      </p:grpSpPr>
      <p:sp>
        <p:nvSpPr>
          <p:cNvPr id="16" name="Google Shape;16;p3"/>
          <p:cNvSpPr/>
          <p:nvPr/>
        </p:nvSpPr>
        <p:spPr>
          <a:xfrm>
            <a:off x="1" y="5618967"/>
            <a:ext cx="4064452" cy="1228063"/>
          </a:xfrm>
          <a:custGeom>
            <a:avLst/>
            <a:gdLst/>
            <a:ahLst/>
            <a:cxnLst/>
            <a:rect l="l" t="t" r="r" b="b"/>
            <a:pathLst>
              <a:path w="21503" h="6481" extrusionOk="0">
                <a:moveTo>
                  <a:pt x="336" y="0"/>
                </a:moveTo>
                <a:cubicBezTo>
                  <a:pt x="229" y="0"/>
                  <a:pt x="117" y="6"/>
                  <a:pt x="0" y="19"/>
                </a:cubicBezTo>
                <a:lnTo>
                  <a:pt x="0" y="6480"/>
                </a:lnTo>
                <a:lnTo>
                  <a:pt x="21503" y="6480"/>
                </a:lnTo>
                <a:cubicBezTo>
                  <a:pt x="16649" y="6480"/>
                  <a:pt x="15939" y="4158"/>
                  <a:pt x="14420" y="4158"/>
                </a:cubicBezTo>
                <a:cubicBezTo>
                  <a:pt x="13982" y="4158"/>
                  <a:pt x="13476" y="4351"/>
                  <a:pt x="12784" y="4849"/>
                </a:cubicBezTo>
                <a:cubicBezTo>
                  <a:pt x="12348" y="5162"/>
                  <a:pt x="11997" y="5285"/>
                  <a:pt x="11694" y="5285"/>
                </a:cubicBezTo>
                <a:cubicBezTo>
                  <a:pt x="10576" y="5285"/>
                  <a:pt x="10118" y="3608"/>
                  <a:pt x="8497" y="3608"/>
                </a:cubicBezTo>
                <a:cubicBezTo>
                  <a:pt x="8072" y="3608"/>
                  <a:pt x="7566" y="3724"/>
                  <a:pt x="6948" y="4015"/>
                </a:cubicBezTo>
                <a:cubicBezTo>
                  <a:pt x="6163" y="4392"/>
                  <a:pt x="5548" y="4550"/>
                  <a:pt x="5056" y="4550"/>
                </a:cubicBezTo>
                <a:cubicBezTo>
                  <a:pt x="2417" y="4550"/>
                  <a:pt x="3288" y="0"/>
                  <a:pt x="336" y="0"/>
                </a:cubicBezTo>
                <a:close/>
              </a:path>
            </a:pathLst>
          </a:custGeom>
          <a:solidFill>
            <a:srgbClr val="3BAECF"/>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nvGrpSpPr>
          <p:cNvPr id="17" name="Google Shape;17;p3"/>
          <p:cNvGrpSpPr/>
          <p:nvPr/>
        </p:nvGrpSpPr>
        <p:grpSpPr>
          <a:xfrm rot="10800000" flipH="1">
            <a:off x="7919958" y="4696100"/>
            <a:ext cx="4241880" cy="2159800"/>
            <a:chOff x="4185675" y="845125"/>
            <a:chExt cx="3189300" cy="1619850"/>
          </a:xfrm>
        </p:grpSpPr>
        <p:sp>
          <p:nvSpPr>
            <p:cNvPr id="18" name="Google Shape;18;p3"/>
            <p:cNvSpPr/>
            <p:nvPr/>
          </p:nvSpPr>
          <p:spPr>
            <a:xfrm>
              <a:off x="4185675" y="845125"/>
              <a:ext cx="3189300" cy="1619850"/>
            </a:xfrm>
            <a:custGeom>
              <a:avLst/>
              <a:gdLst/>
              <a:ahLst/>
              <a:cxnLst/>
              <a:rect l="l" t="t" r="r" b="b"/>
              <a:pathLst>
                <a:path w="127572" h="64794" extrusionOk="0">
                  <a:moveTo>
                    <a:pt x="113336" y="23816"/>
                  </a:moveTo>
                  <a:cubicBezTo>
                    <a:pt x="113349" y="23816"/>
                    <a:pt x="113375" y="23828"/>
                    <a:pt x="113414" y="23864"/>
                  </a:cubicBezTo>
                  <a:cubicBezTo>
                    <a:pt x="113336" y="23864"/>
                    <a:pt x="113311" y="23816"/>
                    <a:pt x="113336" y="23816"/>
                  </a:cubicBezTo>
                  <a:close/>
                  <a:moveTo>
                    <a:pt x="1" y="0"/>
                  </a:moveTo>
                  <a:cubicBezTo>
                    <a:pt x="11578" y="3144"/>
                    <a:pt x="24234" y="3902"/>
                    <a:pt x="36229" y="3902"/>
                  </a:cubicBezTo>
                  <a:cubicBezTo>
                    <a:pt x="39143" y="3902"/>
                    <a:pt x="42018" y="3858"/>
                    <a:pt x="44829" y="3791"/>
                  </a:cubicBezTo>
                  <a:cubicBezTo>
                    <a:pt x="47556" y="3735"/>
                    <a:pt x="50348" y="3599"/>
                    <a:pt x="53102" y="3599"/>
                  </a:cubicBezTo>
                  <a:cubicBezTo>
                    <a:pt x="61161" y="3599"/>
                    <a:pt x="68895" y="4764"/>
                    <a:pt x="73715" y="12489"/>
                  </a:cubicBezTo>
                  <a:cubicBezTo>
                    <a:pt x="78060" y="19403"/>
                    <a:pt x="81967" y="26433"/>
                    <a:pt x="90772" y="28101"/>
                  </a:cubicBezTo>
                  <a:cubicBezTo>
                    <a:pt x="98694" y="29662"/>
                    <a:pt x="106054" y="27325"/>
                    <a:pt x="111184" y="35354"/>
                  </a:cubicBezTo>
                  <a:cubicBezTo>
                    <a:pt x="113075" y="38360"/>
                    <a:pt x="113744" y="41822"/>
                    <a:pt x="114413" y="45274"/>
                  </a:cubicBezTo>
                  <a:cubicBezTo>
                    <a:pt x="115421" y="50520"/>
                    <a:pt x="117651" y="54864"/>
                    <a:pt x="120997" y="58995"/>
                  </a:cubicBezTo>
                  <a:cubicBezTo>
                    <a:pt x="123004" y="61225"/>
                    <a:pt x="125234" y="63232"/>
                    <a:pt x="127571" y="64793"/>
                  </a:cubicBezTo>
                  <a:lnTo>
                    <a:pt x="127571" y="52527"/>
                  </a:lnTo>
                  <a:cubicBezTo>
                    <a:pt x="125787" y="51073"/>
                    <a:pt x="124226" y="49405"/>
                    <a:pt x="122888" y="47505"/>
                  </a:cubicBezTo>
                  <a:cubicBezTo>
                    <a:pt x="120328" y="43606"/>
                    <a:pt x="118650" y="39146"/>
                    <a:pt x="117981" y="34569"/>
                  </a:cubicBezTo>
                  <a:cubicBezTo>
                    <a:pt x="117428" y="30555"/>
                    <a:pt x="117535" y="25871"/>
                    <a:pt x="113414" y="23864"/>
                  </a:cubicBezTo>
                  <a:lnTo>
                    <a:pt x="113414" y="23864"/>
                  </a:lnTo>
                  <a:cubicBezTo>
                    <a:pt x="116643" y="25095"/>
                    <a:pt x="117874" y="28324"/>
                    <a:pt x="118650" y="31447"/>
                  </a:cubicBezTo>
                  <a:cubicBezTo>
                    <a:pt x="119766" y="35907"/>
                    <a:pt x="120774" y="40484"/>
                    <a:pt x="123111" y="44382"/>
                  </a:cubicBezTo>
                  <a:cubicBezTo>
                    <a:pt x="124342" y="46505"/>
                    <a:pt x="125787" y="48397"/>
                    <a:pt x="127571" y="50074"/>
                  </a:cubicBezTo>
                  <a:lnTo>
                    <a:pt x="127571" y="0"/>
                  </a:lnTo>
                  <a:lnTo>
                    <a:pt x="70816" y="0"/>
                  </a:lnTo>
                  <a:cubicBezTo>
                    <a:pt x="72154" y="339"/>
                    <a:pt x="73376" y="669"/>
                    <a:pt x="74714" y="1115"/>
                  </a:cubicBezTo>
                  <a:cubicBezTo>
                    <a:pt x="78399" y="2230"/>
                    <a:pt x="82297" y="3568"/>
                    <a:pt x="85420" y="5915"/>
                  </a:cubicBezTo>
                  <a:cubicBezTo>
                    <a:pt x="87766" y="7699"/>
                    <a:pt x="89211" y="10036"/>
                    <a:pt x="90665" y="12489"/>
                  </a:cubicBezTo>
                  <a:cubicBezTo>
                    <a:pt x="92226" y="15389"/>
                    <a:pt x="93225" y="19180"/>
                    <a:pt x="96571" y="20634"/>
                  </a:cubicBezTo>
                  <a:cubicBezTo>
                    <a:pt x="100701" y="22419"/>
                    <a:pt x="105608" y="22080"/>
                    <a:pt x="109952" y="22749"/>
                  </a:cubicBezTo>
                  <a:cubicBezTo>
                    <a:pt x="110068" y="22749"/>
                    <a:pt x="110068" y="22865"/>
                    <a:pt x="109952" y="22865"/>
                  </a:cubicBezTo>
                  <a:cubicBezTo>
                    <a:pt x="105715" y="22642"/>
                    <a:pt x="101147" y="23195"/>
                    <a:pt x="97017" y="21749"/>
                  </a:cubicBezTo>
                  <a:cubicBezTo>
                    <a:pt x="94118" y="20857"/>
                    <a:pt x="92110" y="18734"/>
                    <a:pt x="90549" y="16174"/>
                  </a:cubicBezTo>
                  <a:cubicBezTo>
                    <a:pt x="88988" y="13498"/>
                    <a:pt x="87543" y="10482"/>
                    <a:pt x="85312" y="8368"/>
                  </a:cubicBezTo>
                  <a:cubicBezTo>
                    <a:pt x="82413" y="5692"/>
                    <a:pt x="78506" y="4237"/>
                    <a:pt x="74714" y="3122"/>
                  </a:cubicBezTo>
                  <a:cubicBezTo>
                    <a:pt x="70254" y="1677"/>
                    <a:pt x="65686" y="785"/>
                    <a:pt x="61110" y="0"/>
                  </a:cubicBezTo>
                  <a:close/>
                </a:path>
              </a:pathLst>
            </a:custGeom>
            <a:solidFill>
              <a:srgbClr val="51BFD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9" name="Google Shape;19;p3"/>
            <p:cNvSpPr/>
            <p:nvPr/>
          </p:nvSpPr>
          <p:spPr>
            <a:xfrm>
              <a:off x="5713400" y="845125"/>
              <a:ext cx="1224000" cy="579875"/>
            </a:xfrm>
            <a:custGeom>
              <a:avLst/>
              <a:gdLst/>
              <a:ahLst/>
              <a:cxnLst/>
              <a:rect l="l" t="t" r="r" b="b"/>
              <a:pathLst>
                <a:path w="48960" h="23195" extrusionOk="0">
                  <a:moveTo>
                    <a:pt x="1" y="0"/>
                  </a:moveTo>
                  <a:cubicBezTo>
                    <a:pt x="4577" y="785"/>
                    <a:pt x="9145" y="1677"/>
                    <a:pt x="13605" y="3122"/>
                  </a:cubicBezTo>
                  <a:cubicBezTo>
                    <a:pt x="17397" y="4237"/>
                    <a:pt x="21304" y="5692"/>
                    <a:pt x="24203" y="8368"/>
                  </a:cubicBezTo>
                  <a:cubicBezTo>
                    <a:pt x="26434" y="10482"/>
                    <a:pt x="27879" y="13498"/>
                    <a:pt x="29440" y="16174"/>
                  </a:cubicBezTo>
                  <a:cubicBezTo>
                    <a:pt x="31001" y="18734"/>
                    <a:pt x="33009" y="20857"/>
                    <a:pt x="35908" y="21749"/>
                  </a:cubicBezTo>
                  <a:cubicBezTo>
                    <a:pt x="40038" y="23195"/>
                    <a:pt x="44606" y="22642"/>
                    <a:pt x="48843" y="22865"/>
                  </a:cubicBezTo>
                  <a:cubicBezTo>
                    <a:pt x="48959" y="22865"/>
                    <a:pt x="48959" y="22749"/>
                    <a:pt x="48843" y="22749"/>
                  </a:cubicBezTo>
                  <a:cubicBezTo>
                    <a:pt x="44499" y="22080"/>
                    <a:pt x="39592" y="22419"/>
                    <a:pt x="35462" y="20634"/>
                  </a:cubicBezTo>
                  <a:cubicBezTo>
                    <a:pt x="32116" y="19180"/>
                    <a:pt x="31117" y="15389"/>
                    <a:pt x="29556" y="12489"/>
                  </a:cubicBezTo>
                  <a:cubicBezTo>
                    <a:pt x="28102" y="10036"/>
                    <a:pt x="26657" y="7699"/>
                    <a:pt x="24311" y="5915"/>
                  </a:cubicBezTo>
                  <a:cubicBezTo>
                    <a:pt x="21188" y="3568"/>
                    <a:pt x="17290" y="2230"/>
                    <a:pt x="13605" y="1115"/>
                  </a:cubicBezTo>
                  <a:cubicBezTo>
                    <a:pt x="12267" y="669"/>
                    <a:pt x="11045" y="339"/>
                    <a:pt x="9707"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20" name="Google Shape;20;p3"/>
            <p:cNvSpPr/>
            <p:nvPr/>
          </p:nvSpPr>
          <p:spPr>
            <a:xfrm>
              <a:off x="7018425" y="1440525"/>
              <a:ext cx="356550" cy="717800"/>
            </a:xfrm>
            <a:custGeom>
              <a:avLst/>
              <a:gdLst/>
              <a:ahLst/>
              <a:cxnLst/>
              <a:rect l="l" t="t" r="r" b="b"/>
              <a:pathLst>
                <a:path w="14262" h="28712" extrusionOk="0">
                  <a:moveTo>
                    <a:pt x="26" y="0"/>
                  </a:moveTo>
                  <a:cubicBezTo>
                    <a:pt x="1" y="0"/>
                    <a:pt x="26" y="48"/>
                    <a:pt x="104" y="48"/>
                  </a:cubicBezTo>
                  <a:cubicBezTo>
                    <a:pt x="65" y="12"/>
                    <a:pt x="39" y="0"/>
                    <a:pt x="26" y="0"/>
                  </a:cubicBezTo>
                  <a:close/>
                  <a:moveTo>
                    <a:pt x="104" y="48"/>
                  </a:moveTo>
                  <a:lnTo>
                    <a:pt x="104" y="48"/>
                  </a:lnTo>
                  <a:cubicBezTo>
                    <a:pt x="4225" y="2055"/>
                    <a:pt x="4118" y="6739"/>
                    <a:pt x="4671" y="10753"/>
                  </a:cubicBezTo>
                  <a:cubicBezTo>
                    <a:pt x="5340" y="15330"/>
                    <a:pt x="7018" y="19790"/>
                    <a:pt x="9578" y="23689"/>
                  </a:cubicBezTo>
                  <a:cubicBezTo>
                    <a:pt x="10916" y="25589"/>
                    <a:pt x="12477" y="27257"/>
                    <a:pt x="14261" y="28711"/>
                  </a:cubicBezTo>
                  <a:lnTo>
                    <a:pt x="14261" y="26258"/>
                  </a:lnTo>
                  <a:cubicBezTo>
                    <a:pt x="12477" y="24581"/>
                    <a:pt x="11032" y="22689"/>
                    <a:pt x="9801" y="20566"/>
                  </a:cubicBezTo>
                  <a:cubicBezTo>
                    <a:pt x="7464" y="16668"/>
                    <a:pt x="6456" y="12091"/>
                    <a:pt x="5340" y="7631"/>
                  </a:cubicBezTo>
                  <a:cubicBezTo>
                    <a:pt x="4564" y="4508"/>
                    <a:pt x="3333" y="1279"/>
                    <a:pt x="104" y="48"/>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grpSp>
        <p:nvGrpSpPr>
          <p:cNvPr id="21" name="Google Shape;21;p3"/>
          <p:cNvGrpSpPr/>
          <p:nvPr/>
        </p:nvGrpSpPr>
        <p:grpSpPr>
          <a:xfrm rot="-5400000">
            <a:off x="-1345315" y="1345305"/>
            <a:ext cx="4370542" cy="1679906"/>
            <a:chOff x="1766763" y="-4125385"/>
            <a:chExt cx="3277907" cy="1263054"/>
          </a:xfrm>
        </p:grpSpPr>
        <p:sp>
          <p:nvSpPr>
            <p:cNvPr id="22" name="Google Shape;22;p3"/>
            <p:cNvSpPr/>
            <p:nvPr/>
          </p:nvSpPr>
          <p:spPr>
            <a:xfrm rot="5400000" flipH="1">
              <a:off x="3734649" y="-3464435"/>
              <a:ext cx="35256" cy="35341"/>
            </a:xfrm>
            <a:custGeom>
              <a:avLst/>
              <a:gdLst/>
              <a:ahLst/>
              <a:cxnLst/>
              <a:rect l="l" t="t" r="r" b="b"/>
              <a:pathLst>
                <a:path w="417" h="418" extrusionOk="0">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23" name="Google Shape;23;p3"/>
            <p:cNvSpPr/>
            <p:nvPr/>
          </p:nvSpPr>
          <p:spPr>
            <a:xfrm rot="5400000" flipH="1">
              <a:off x="3972439" y="-3543867"/>
              <a:ext cx="61889" cy="61889"/>
            </a:xfrm>
            <a:custGeom>
              <a:avLst/>
              <a:gdLst/>
              <a:ahLst/>
              <a:cxnLst/>
              <a:rect l="l" t="t" r="r" b="b"/>
              <a:pathLst>
                <a:path w="732" h="732" extrusionOk="0">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24" name="Google Shape;24;p3"/>
            <p:cNvSpPr/>
            <p:nvPr/>
          </p:nvSpPr>
          <p:spPr>
            <a:xfrm rot="5400000" flipH="1">
              <a:off x="3457037" y="-3941748"/>
              <a:ext cx="47008" cy="43965"/>
            </a:xfrm>
            <a:custGeom>
              <a:avLst/>
              <a:gdLst/>
              <a:ahLst/>
              <a:cxnLst/>
              <a:rect l="l" t="t" r="r" b="b"/>
              <a:pathLst>
                <a:path w="556" h="520" extrusionOk="0">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25" name="Google Shape;25;p3"/>
            <p:cNvSpPr/>
            <p:nvPr/>
          </p:nvSpPr>
          <p:spPr>
            <a:xfrm rot="5400000" flipH="1">
              <a:off x="3078095" y="-4068062"/>
              <a:ext cx="20545" cy="17670"/>
            </a:xfrm>
            <a:custGeom>
              <a:avLst/>
              <a:gdLst/>
              <a:ahLst/>
              <a:cxnLst/>
              <a:rect l="l" t="t" r="r" b="b"/>
              <a:pathLst>
                <a:path w="243" h="209" extrusionOk="0">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26" name="Google Shape;26;p3"/>
            <p:cNvSpPr/>
            <p:nvPr/>
          </p:nvSpPr>
          <p:spPr>
            <a:xfrm rot="5400000" flipH="1">
              <a:off x="2818238" y="-3852170"/>
              <a:ext cx="26379" cy="26463"/>
            </a:xfrm>
            <a:custGeom>
              <a:avLst/>
              <a:gdLst/>
              <a:ahLst/>
              <a:cxnLst/>
              <a:rect l="l" t="t" r="r" b="b"/>
              <a:pathLst>
                <a:path w="312" h="313" extrusionOk="0">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27" name="Google Shape;27;p3"/>
            <p:cNvSpPr/>
            <p:nvPr/>
          </p:nvSpPr>
          <p:spPr>
            <a:xfrm rot="5400000" flipH="1">
              <a:off x="3229308" y="-3026817"/>
              <a:ext cx="26632" cy="26379"/>
            </a:xfrm>
            <a:custGeom>
              <a:avLst/>
              <a:gdLst/>
              <a:ahLst/>
              <a:cxnLst/>
              <a:rect l="l" t="t" r="r" b="b"/>
              <a:pathLst>
                <a:path w="315" h="312" extrusionOk="0">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28" name="Google Shape;28;p3"/>
            <p:cNvSpPr/>
            <p:nvPr/>
          </p:nvSpPr>
          <p:spPr>
            <a:xfrm rot="5400000" flipH="1">
              <a:off x="2706594" y="-4125385"/>
              <a:ext cx="35341" cy="35341"/>
            </a:xfrm>
            <a:custGeom>
              <a:avLst/>
              <a:gdLst/>
              <a:ahLst/>
              <a:cxnLst/>
              <a:rect l="l" t="t" r="r" b="b"/>
              <a:pathLst>
                <a:path w="418" h="418" extrusionOk="0">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29" name="Google Shape;29;p3"/>
            <p:cNvSpPr/>
            <p:nvPr/>
          </p:nvSpPr>
          <p:spPr>
            <a:xfrm rot="5400000" flipH="1">
              <a:off x="4012007" y="-4076855"/>
              <a:ext cx="38385" cy="35341"/>
            </a:xfrm>
            <a:custGeom>
              <a:avLst/>
              <a:gdLst/>
              <a:ahLst/>
              <a:cxnLst/>
              <a:rect l="l" t="t" r="r" b="b"/>
              <a:pathLst>
                <a:path w="454" h="418" extrusionOk="0">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0" name="Google Shape;30;p3"/>
            <p:cNvSpPr/>
            <p:nvPr/>
          </p:nvSpPr>
          <p:spPr>
            <a:xfrm rot="5400000" flipH="1">
              <a:off x="4369051" y="-3485107"/>
              <a:ext cx="17670" cy="17670"/>
            </a:xfrm>
            <a:custGeom>
              <a:avLst/>
              <a:gdLst/>
              <a:ahLst/>
              <a:cxnLst/>
              <a:rect l="l" t="t" r="r" b="b"/>
              <a:pathLst>
                <a:path w="209" h="209" extrusionOk="0">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1" name="Google Shape;31;p3"/>
            <p:cNvSpPr/>
            <p:nvPr/>
          </p:nvSpPr>
          <p:spPr>
            <a:xfrm rot="5400000" flipH="1">
              <a:off x="4346942" y="-3762549"/>
              <a:ext cx="26632" cy="29423"/>
            </a:xfrm>
            <a:custGeom>
              <a:avLst/>
              <a:gdLst/>
              <a:ahLst/>
              <a:cxnLst/>
              <a:rect l="l" t="t" r="r" b="b"/>
              <a:pathLst>
                <a:path w="315" h="348" extrusionOk="0">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2" name="Google Shape;32;p3"/>
            <p:cNvSpPr/>
            <p:nvPr/>
          </p:nvSpPr>
          <p:spPr>
            <a:xfrm rot="5400000" flipH="1">
              <a:off x="4531974" y="-4032974"/>
              <a:ext cx="53011" cy="56055"/>
            </a:xfrm>
            <a:custGeom>
              <a:avLst/>
              <a:gdLst/>
              <a:ahLst/>
              <a:cxnLst/>
              <a:rect l="l" t="t" r="r" b="b"/>
              <a:pathLst>
                <a:path w="627" h="663" extrusionOk="0">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3" name="Google Shape;33;p3"/>
            <p:cNvSpPr/>
            <p:nvPr/>
          </p:nvSpPr>
          <p:spPr>
            <a:xfrm rot="5400000" flipH="1">
              <a:off x="4668645" y="-3229477"/>
              <a:ext cx="43965" cy="44049"/>
            </a:xfrm>
            <a:custGeom>
              <a:avLst/>
              <a:gdLst/>
              <a:ahLst/>
              <a:cxnLst/>
              <a:rect l="l" t="t" r="r" b="b"/>
              <a:pathLst>
                <a:path w="520" h="521" extrusionOk="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4" name="Google Shape;34;p3"/>
            <p:cNvSpPr/>
            <p:nvPr/>
          </p:nvSpPr>
          <p:spPr>
            <a:xfrm rot="5400000" flipH="1">
              <a:off x="4698194" y="-3352874"/>
              <a:ext cx="104163" cy="89789"/>
            </a:xfrm>
            <a:custGeom>
              <a:avLst/>
              <a:gdLst/>
              <a:ahLst/>
              <a:cxnLst/>
              <a:rect l="l" t="t" r="r" b="b"/>
              <a:pathLst>
                <a:path w="1232" h="1062" extrusionOk="0">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5" name="Google Shape;35;p3"/>
            <p:cNvSpPr/>
            <p:nvPr/>
          </p:nvSpPr>
          <p:spPr>
            <a:xfrm rot="5400000" flipH="1">
              <a:off x="4042064" y="-3732197"/>
              <a:ext cx="76431" cy="71612"/>
            </a:xfrm>
            <a:custGeom>
              <a:avLst/>
              <a:gdLst/>
              <a:ahLst/>
              <a:cxnLst/>
              <a:rect l="l" t="t" r="r" b="b"/>
              <a:pathLst>
                <a:path w="904" h="847" extrusionOk="0">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6" name="Google Shape;36;p3"/>
            <p:cNvSpPr/>
            <p:nvPr/>
          </p:nvSpPr>
          <p:spPr>
            <a:xfrm rot="5400000" flipH="1">
              <a:off x="2973130" y="-3046686"/>
              <a:ext cx="79475" cy="72119"/>
            </a:xfrm>
            <a:custGeom>
              <a:avLst/>
              <a:gdLst/>
              <a:ahLst/>
              <a:cxnLst/>
              <a:rect l="l" t="t" r="r" b="b"/>
              <a:pathLst>
                <a:path w="940" h="853" extrusionOk="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7" name="Google Shape;37;p3"/>
            <p:cNvSpPr/>
            <p:nvPr/>
          </p:nvSpPr>
          <p:spPr>
            <a:xfrm rot="5400000" flipH="1">
              <a:off x="3989475" y="-3650270"/>
              <a:ext cx="44049" cy="39737"/>
            </a:xfrm>
            <a:custGeom>
              <a:avLst/>
              <a:gdLst/>
              <a:ahLst/>
              <a:cxnLst/>
              <a:rect l="l" t="t" r="r" b="b"/>
              <a:pathLst>
                <a:path w="521" h="470" extrusionOk="0">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8" name="Google Shape;38;p3"/>
            <p:cNvSpPr/>
            <p:nvPr/>
          </p:nvSpPr>
          <p:spPr>
            <a:xfrm rot="5400000" flipH="1">
              <a:off x="1766721" y="-3423260"/>
              <a:ext cx="35341" cy="35256"/>
            </a:xfrm>
            <a:custGeom>
              <a:avLst/>
              <a:gdLst/>
              <a:ahLst/>
              <a:cxnLst/>
              <a:rect l="l" t="t" r="r" b="b"/>
              <a:pathLst>
                <a:path w="418" h="417" extrusionOk="0">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9" name="Google Shape;39;p3"/>
            <p:cNvSpPr/>
            <p:nvPr/>
          </p:nvSpPr>
          <p:spPr>
            <a:xfrm rot="5400000" flipH="1">
              <a:off x="1810644" y="-2976892"/>
              <a:ext cx="35341" cy="35341"/>
            </a:xfrm>
            <a:custGeom>
              <a:avLst/>
              <a:gdLst/>
              <a:ahLst/>
              <a:cxnLst/>
              <a:rect l="l" t="t" r="r" b="b"/>
              <a:pathLst>
                <a:path w="418" h="418" extrusionOk="0">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0" name="Google Shape;40;p3"/>
            <p:cNvSpPr/>
            <p:nvPr/>
          </p:nvSpPr>
          <p:spPr>
            <a:xfrm rot="5400000" flipH="1">
              <a:off x="1904195" y="-3502735"/>
              <a:ext cx="41175" cy="41259"/>
            </a:xfrm>
            <a:custGeom>
              <a:avLst/>
              <a:gdLst/>
              <a:ahLst/>
              <a:cxnLst/>
              <a:rect l="l" t="t" r="r" b="b"/>
              <a:pathLst>
                <a:path w="487" h="488" extrusionOk="0">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1" name="Google Shape;41;p3"/>
            <p:cNvSpPr/>
            <p:nvPr/>
          </p:nvSpPr>
          <p:spPr>
            <a:xfrm rot="5400000" flipH="1">
              <a:off x="2001763" y="-3363062"/>
              <a:ext cx="43965" cy="41006"/>
            </a:xfrm>
            <a:custGeom>
              <a:avLst/>
              <a:gdLst/>
              <a:ahLst/>
              <a:cxnLst/>
              <a:rect l="l" t="t" r="r" b="b"/>
              <a:pathLst>
                <a:path w="520" h="485" extrusionOk="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2" name="Google Shape;42;p3"/>
            <p:cNvSpPr/>
            <p:nvPr/>
          </p:nvSpPr>
          <p:spPr>
            <a:xfrm rot="5400000" flipH="1">
              <a:off x="4253897" y="-3773667"/>
              <a:ext cx="44049" cy="39822"/>
            </a:xfrm>
            <a:custGeom>
              <a:avLst/>
              <a:gdLst/>
              <a:ahLst/>
              <a:cxnLst/>
              <a:rect l="l" t="t" r="r" b="b"/>
              <a:pathLst>
                <a:path w="521" h="471" extrusionOk="0">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3" name="Google Shape;43;p3"/>
            <p:cNvSpPr/>
            <p:nvPr/>
          </p:nvSpPr>
          <p:spPr>
            <a:xfrm rot="5400000" flipH="1">
              <a:off x="5027000" y="-2888709"/>
              <a:ext cx="17670" cy="17670"/>
            </a:xfrm>
            <a:custGeom>
              <a:avLst/>
              <a:gdLst/>
              <a:ahLst/>
              <a:cxnLst/>
              <a:rect l="l" t="t" r="r" b="b"/>
              <a:pathLst>
                <a:path w="209" h="209" extrusionOk="0">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4" name="Google Shape;44;p3"/>
            <p:cNvSpPr/>
            <p:nvPr/>
          </p:nvSpPr>
          <p:spPr>
            <a:xfrm rot="5400000" flipH="1">
              <a:off x="3036836" y="-2904604"/>
              <a:ext cx="44049" cy="40498"/>
            </a:xfrm>
            <a:custGeom>
              <a:avLst/>
              <a:gdLst/>
              <a:ahLst/>
              <a:cxnLst/>
              <a:rect l="l" t="t" r="r" b="b"/>
              <a:pathLst>
                <a:path w="521" h="479" extrusionOk="0">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5" name="Google Shape;45;p3"/>
            <p:cNvSpPr/>
            <p:nvPr/>
          </p:nvSpPr>
          <p:spPr>
            <a:xfrm rot="5400000" flipH="1">
              <a:off x="3579842" y="-4009259"/>
              <a:ext cx="44049" cy="41090"/>
            </a:xfrm>
            <a:custGeom>
              <a:avLst/>
              <a:gdLst/>
              <a:ahLst/>
              <a:cxnLst/>
              <a:rect l="l" t="t" r="r" b="b"/>
              <a:pathLst>
                <a:path w="521" h="486" extrusionOk="0">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6" name="Google Shape;46;p3"/>
            <p:cNvSpPr/>
            <p:nvPr/>
          </p:nvSpPr>
          <p:spPr>
            <a:xfrm rot="5400000" flipH="1">
              <a:off x="2893951" y="-2988559"/>
              <a:ext cx="41259" cy="41090"/>
            </a:xfrm>
            <a:custGeom>
              <a:avLst/>
              <a:gdLst/>
              <a:ahLst/>
              <a:cxnLst/>
              <a:rect l="l" t="t" r="r" b="b"/>
              <a:pathLst>
                <a:path w="488" h="486" extrusionOk="0">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7" name="Google Shape;47;p3"/>
            <p:cNvSpPr/>
            <p:nvPr/>
          </p:nvSpPr>
          <p:spPr>
            <a:xfrm rot="5400000" flipH="1">
              <a:off x="3149453" y="-3985121"/>
              <a:ext cx="44049" cy="39822"/>
            </a:xfrm>
            <a:custGeom>
              <a:avLst/>
              <a:gdLst/>
              <a:ahLst/>
              <a:cxnLst/>
              <a:rect l="l" t="t" r="r" b="b"/>
              <a:pathLst>
                <a:path w="521" h="471" extrusionOk="0">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grpSp>
        <p:nvGrpSpPr>
          <p:cNvPr id="48" name="Google Shape;48;p3"/>
          <p:cNvGrpSpPr/>
          <p:nvPr/>
        </p:nvGrpSpPr>
        <p:grpSpPr>
          <a:xfrm>
            <a:off x="1" y="5171821"/>
            <a:ext cx="4359729" cy="1684072"/>
            <a:chOff x="1766763" y="-4125385"/>
            <a:chExt cx="3277907" cy="1263054"/>
          </a:xfrm>
        </p:grpSpPr>
        <p:sp>
          <p:nvSpPr>
            <p:cNvPr id="49" name="Google Shape;49;p3"/>
            <p:cNvSpPr/>
            <p:nvPr/>
          </p:nvSpPr>
          <p:spPr>
            <a:xfrm rot="5400000" flipH="1">
              <a:off x="3734649" y="-3464435"/>
              <a:ext cx="35256" cy="35341"/>
            </a:xfrm>
            <a:custGeom>
              <a:avLst/>
              <a:gdLst/>
              <a:ahLst/>
              <a:cxnLst/>
              <a:rect l="l" t="t" r="r" b="b"/>
              <a:pathLst>
                <a:path w="417" h="418" extrusionOk="0">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0" name="Google Shape;50;p3"/>
            <p:cNvSpPr/>
            <p:nvPr/>
          </p:nvSpPr>
          <p:spPr>
            <a:xfrm rot="5400000" flipH="1">
              <a:off x="3972439" y="-3543867"/>
              <a:ext cx="61889" cy="61889"/>
            </a:xfrm>
            <a:custGeom>
              <a:avLst/>
              <a:gdLst/>
              <a:ahLst/>
              <a:cxnLst/>
              <a:rect l="l" t="t" r="r" b="b"/>
              <a:pathLst>
                <a:path w="732" h="732" extrusionOk="0">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1" name="Google Shape;51;p3"/>
            <p:cNvSpPr/>
            <p:nvPr/>
          </p:nvSpPr>
          <p:spPr>
            <a:xfrm rot="5400000" flipH="1">
              <a:off x="3457037" y="-3941748"/>
              <a:ext cx="47008" cy="43965"/>
            </a:xfrm>
            <a:custGeom>
              <a:avLst/>
              <a:gdLst/>
              <a:ahLst/>
              <a:cxnLst/>
              <a:rect l="l" t="t" r="r" b="b"/>
              <a:pathLst>
                <a:path w="556" h="520" extrusionOk="0">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2" name="Google Shape;52;p3"/>
            <p:cNvSpPr/>
            <p:nvPr/>
          </p:nvSpPr>
          <p:spPr>
            <a:xfrm rot="5400000" flipH="1">
              <a:off x="3078095" y="-4068062"/>
              <a:ext cx="20545" cy="17670"/>
            </a:xfrm>
            <a:custGeom>
              <a:avLst/>
              <a:gdLst/>
              <a:ahLst/>
              <a:cxnLst/>
              <a:rect l="l" t="t" r="r" b="b"/>
              <a:pathLst>
                <a:path w="243" h="209" extrusionOk="0">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3" name="Google Shape;53;p3"/>
            <p:cNvSpPr/>
            <p:nvPr/>
          </p:nvSpPr>
          <p:spPr>
            <a:xfrm rot="5400000" flipH="1">
              <a:off x="2818238" y="-3852170"/>
              <a:ext cx="26379" cy="26463"/>
            </a:xfrm>
            <a:custGeom>
              <a:avLst/>
              <a:gdLst/>
              <a:ahLst/>
              <a:cxnLst/>
              <a:rect l="l" t="t" r="r" b="b"/>
              <a:pathLst>
                <a:path w="312" h="313" extrusionOk="0">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4" name="Google Shape;54;p3"/>
            <p:cNvSpPr/>
            <p:nvPr/>
          </p:nvSpPr>
          <p:spPr>
            <a:xfrm rot="5400000" flipH="1">
              <a:off x="3229308" y="-3026817"/>
              <a:ext cx="26632" cy="26379"/>
            </a:xfrm>
            <a:custGeom>
              <a:avLst/>
              <a:gdLst/>
              <a:ahLst/>
              <a:cxnLst/>
              <a:rect l="l" t="t" r="r" b="b"/>
              <a:pathLst>
                <a:path w="315" h="312" extrusionOk="0">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5" name="Google Shape;55;p3"/>
            <p:cNvSpPr/>
            <p:nvPr/>
          </p:nvSpPr>
          <p:spPr>
            <a:xfrm rot="5400000" flipH="1">
              <a:off x="2706594" y="-4125385"/>
              <a:ext cx="35341" cy="35341"/>
            </a:xfrm>
            <a:custGeom>
              <a:avLst/>
              <a:gdLst/>
              <a:ahLst/>
              <a:cxnLst/>
              <a:rect l="l" t="t" r="r" b="b"/>
              <a:pathLst>
                <a:path w="418" h="418" extrusionOk="0">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6" name="Google Shape;56;p3"/>
            <p:cNvSpPr/>
            <p:nvPr/>
          </p:nvSpPr>
          <p:spPr>
            <a:xfrm rot="5400000" flipH="1">
              <a:off x="4012007" y="-4076855"/>
              <a:ext cx="38385" cy="35341"/>
            </a:xfrm>
            <a:custGeom>
              <a:avLst/>
              <a:gdLst/>
              <a:ahLst/>
              <a:cxnLst/>
              <a:rect l="l" t="t" r="r" b="b"/>
              <a:pathLst>
                <a:path w="454" h="418" extrusionOk="0">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7" name="Google Shape;57;p3"/>
            <p:cNvSpPr/>
            <p:nvPr/>
          </p:nvSpPr>
          <p:spPr>
            <a:xfrm rot="5400000" flipH="1">
              <a:off x="4369051" y="-3485107"/>
              <a:ext cx="17670" cy="17670"/>
            </a:xfrm>
            <a:custGeom>
              <a:avLst/>
              <a:gdLst/>
              <a:ahLst/>
              <a:cxnLst/>
              <a:rect l="l" t="t" r="r" b="b"/>
              <a:pathLst>
                <a:path w="209" h="209" extrusionOk="0">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8" name="Google Shape;58;p3"/>
            <p:cNvSpPr/>
            <p:nvPr/>
          </p:nvSpPr>
          <p:spPr>
            <a:xfrm rot="5400000" flipH="1">
              <a:off x="4346942" y="-3762549"/>
              <a:ext cx="26632" cy="29423"/>
            </a:xfrm>
            <a:custGeom>
              <a:avLst/>
              <a:gdLst/>
              <a:ahLst/>
              <a:cxnLst/>
              <a:rect l="l" t="t" r="r" b="b"/>
              <a:pathLst>
                <a:path w="315" h="348" extrusionOk="0">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9" name="Google Shape;59;p3"/>
            <p:cNvSpPr/>
            <p:nvPr/>
          </p:nvSpPr>
          <p:spPr>
            <a:xfrm rot="5400000" flipH="1">
              <a:off x="4531974" y="-4032974"/>
              <a:ext cx="53011" cy="56055"/>
            </a:xfrm>
            <a:custGeom>
              <a:avLst/>
              <a:gdLst/>
              <a:ahLst/>
              <a:cxnLst/>
              <a:rect l="l" t="t" r="r" b="b"/>
              <a:pathLst>
                <a:path w="627" h="663" extrusionOk="0">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0" name="Google Shape;60;p3"/>
            <p:cNvSpPr/>
            <p:nvPr/>
          </p:nvSpPr>
          <p:spPr>
            <a:xfrm rot="5400000" flipH="1">
              <a:off x="4668645" y="-3229477"/>
              <a:ext cx="43965" cy="44049"/>
            </a:xfrm>
            <a:custGeom>
              <a:avLst/>
              <a:gdLst/>
              <a:ahLst/>
              <a:cxnLst/>
              <a:rect l="l" t="t" r="r" b="b"/>
              <a:pathLst>
                <a:path w="520" h="521" extrusionOk="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1" name="Google Shape;61;p3"/>
            <p:cNvSpPr/>
            <p:nvPr/>
          </p:nvSpPr>
          <p:spPr>
            <a:xfrm rot="5400000" flipH="1">
              <a:off x="4698194" y="-3352874"/>
              <a:ext cx="104163" cy="89789"/>
            </a:xfrm>
            <a:custGeom>
              <a:avLst/>
              <a:gdLst/>
              <a:ahLst/>
              <a:cxnLst/>
              <a:rect l="l" t="t" r="r" b="b"/>
              <a:pathLst>
                <a:path w="1232" h="1062" extrusionOk="0">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2" name="Google Shape;62;p3"/>
            <p:cNvSpPr/>
            <p:nvPr/>
          </p:nvSpPr>
          <p:spPr>
            <a:xfrm rot="5400000" flipH="1">
              <a:off x="4042064" y="-3732197"/>
              <a:ext cx="76431" cy="71612"/>
            </a:xfrm>
            <a:custGeom>
              <a:avLst/>
              <a:gdLst/>
              <a:ahLst/>
              <a:cxnLst/>
              <a:rect l="l" t="t" r="r" b="b"/>
              <a:pathLst>
                <a:path w="904" h="847" extrusionOk="0">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3" name="Google Shape;63;p3"/>
            <p:cNvSpPr/>
            <p:nvPr/>
          </p:nvSpPr>
          <p:spPr>
            <a:xfrm rot="5400000" flipH="1">
              <a:off x="2973130" y="-3046686"/>
              <a:ext cx="79475" cy="72119"/>
            </a:xfrm>
            <a:custGeom>
              <a:avLst/>
              <a:gdLst/>
              <a:ahLst/>
              <a:cxnLst/>
              <a:rect l="l" t="t" r="r" b="b"/>
              <a:pathLst>
                <a:path w="940" h="853" extrusionOk="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4" name="Google Shape;64;p3"/>
            <p:cNvSpPr/>
            <p:nvPr/>
          </p:nvSpPr>
          <p:spPr>
            <a:xfrm rot="5400000" flipH="1">
              <a:off x="3989475" y="-3650270"/>
              <a:ext cx="44049" cy="39737"/>
            </a:xfrm>
            <a:custGeom>
              <a:avLst/>
              <a:gdLst/>
              <a:ahLst/>
              <a:cxnLst/>
              <a:rect l="l" t="t" r="r" b="b"/>
              <a:pathLst>
                <a:path w="521" h="470" extrusionOk="0">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5" name="Google Shape;65;p3"/>
            <p:cNvSpPr/>
            <p:nvPr/>
          </p:nvSpPr>
          <p:spPr>
            <a:xfrm rot="5400000" flipH="1">
              <a:off x="1766721" y="-3423260"/>
              <a:ext cx="35341" cy="35256"/>
            </a:xfrm>
            <a:custGeom>
              <a:avLst/>
              <a:gdLst/>
              <a:ahLst/>
              <a:cxnLst/>
              <a:rect l="l" t="t" r="r" b="b"/>
              <a:pathLst>
                <a:path w="418" h="417" extrusionOk="0">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6" name="Google Shape;66;p3"/>
            <p:cNvSpPr/>
            <p:nvPr/>
          </p:nvSpPr>
          <p:spPr>
            <a:xfrm rot="5400000" flipH="1">
              <a:off x="1810644" y="-2976892"/>
              <a:ext cx="35341" cy="35341"/>
            </a:xfrm>
            <a:custGeom>
              <a:avLst/>
              <a:gdLst/>
              <a:ahLst/>
              <a:cxnLst/>
              <a:rect l="l" t="t" r="r" b="b"/>
              <a:pathLst>
                <a:path w="418" h="418" extrusionOk="0">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7" name="Google Shape;67;p3"/>
            <p:cNvSpPr/>
            <p:nvPr/>
          </p:nvSpPr>
          <p:spPr>
            <a:xfrm rot="5400000" flipH="1">
              <a:off x="1904195" y="-3502735"/>
              <a:ext cx="41175" cy="41259"/>
            </a:xfrm>
            <a:custGeom>
              <a:avLst/>
              <a:gdLst/>
              <a:ahLst/>
              <a:cxnLst/>
              <a:rect l="l" t="t" r="r" b="b"/>
              <a:pathLst>
                <a:path w="487" h="488" extrusionOk="0">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8" name="Google Shape;68;p3"/>
            <p:cNvSpPr/>
            <p:nvPr/>
          </p:nvSpPr>
          <p:spPr>
            <a:xfrm rot="5400000" flipH="1">
              <a:off x="2001763" y="-3363062"/>
              <a:ext cx="43965" cy="41006"/>
            </a:xfrm>
            <a:custGeom>
              <a:avLst/>
              <a:gdLst/>
              <a:ahLst/>
              <a:cxnLst/>
              <a:rect l="l" t="t" r="r" b="b"/>
              <a:pathLst>
                <a:path w="520" h="485" extrusionOk="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9" name="Google Shape;69;p3"/>
            <p:cNvSpPr/>
            <p:nvPr/>
          </p:nvSpPr>
          <p:spPr>
            <a:xfrm rot="5400000" flipH="1">
              <a:off x="4253897" y="-3773667"/>
              <a:ext cx="44049" cy="39822"/>
            </a:xfrm>
            <a:custGeom>
              <a:avLst/>
              <a:gdLst/>
              <a:ahLst/>
              <a:cxnLst/>
              <a:rect l="l" t="t" r="r" b="b"/>
              <a:pathLst>
                <a:path w="521" h="471" extrusionOk="0">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70" name="Google Shape;70;p3"/>
            <p:cNvSpPr/>
            <p:nvPr/>
          </p:nvSpPr>
          <p:spPr>
            <a:xfrm rot="5400000" flipH="1">
              <a:off x="5027000" y="-2888709"/>
              <a:ext cx="17670" cy="17670"/>
            </a:xfrm>
            <a:custGeom>
              <a:avLst/>
              <a:gdLst/>
              <a:ahLst/>
              <a:cxnLst/>
              <a:rect l="l" t="t" r="r" b="b"/>
              <a:pathLst>
                <a:path w="209" h="209" extrusionOk="0">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71" name="Google Shape;71;p3"/>
            <p:cNvSpPr/>
            <p:nvPr/>
          </p:nvSpPr>
          <p:spPr>
            <a:xfrm rot="5400000" flipH="1">
              <a:off x="3036836" y="-2904604"/>
              <a:ext cx="44049" cy="40498"/>
            </a:xfrm>
            <a:custGeom>
              <a:avLst/>
              <a:gdLst/>
              <a:ahLst/>
              <a:cxnLst/>
              <a:rect l="l" t="t" r="r" b="b"/>
              <a:pathLst>
                <a:path w="521" h="479" extrusionOk="0">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72" name="Google Shape;72;p3"/>
            <p:cNvSpPr/>
            <p:nvPr/>
          </p:nvSpPr>
          <p:spPr>
            <a:xfrm rot="5400000" flipH="1">
              <a:off x="3579842" y="-4009259"/>
              <a:ext cx="44049" cy="41090"/>
            </a:xfrm>
            <a:custGeom>
              <a:avLst/>
              <a:gdLst/>
              <a:ahLst/>
              <a:cxnLst/>
              <a:rect l="l" t="t" r="r" b="b"/>
              <a:pathLst>
                <a:path w="521" h="486" extrusionOk="0">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73" name="Google Shape;73;p3"/>
            <p:cNvSpPr/>
            <p:nvPr/>
          </p:nvSpPr>
          <p:spPr>
            <a:xfrm rot="5400000" flipH="1">
              <a:off x="2893951" y="-2988559"/>
              <a:ext cx="41259" cy="41090"/>
            </a:xfrm>
            <a:custGeom>
              <a:avLst/>
              <a:gdLst/>
              <a:ahLst/>
              <a:cxnLst/>
              <a:rect l="l" t="t" r="r" b="b"/>
              <a:pathLst>
                <a:path w="488" h="486" extrusionOk="0">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74" name="Google Shape;74;p3"/>
            <p:cNvSpPr/>
            <p:nvPr/>
          </p:nvSpPr>
          <p:spPr>
            <a:xfrm rot="5400000" flipH="1">
              <a:off x="3149453" y="-3985121"/>
              <a:ext cx="44049" cy="39822"/>
            </a:xfrm>
            <a:custGeom>
              <a:avLst/>
              <a:gdLst/>
              <a:ahLst/>
              <a:cxnLst/>
              <a:rect l="l" t="t" r="r" b="b"/>
              <a:pathLst>
                <a:path w="521" h="471" extrusionOk="0">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grpSp>
        <p:nvGrpSpPr>
          <p:cNvPr id="75" name="Google Shape;75;p3"/>
          <p:cNvGrpSpPr/>
          <p:nvPr/>
        </p:nvGrpSpPr>
        <p:grpSpPr>
          <a:xfrm>
            <a:off x="7802118" y="5171821"/>
            <a:ext cx="4359729" cy="1684072"/>
            <a:chOff x="1766763" y="-4125385"/>
            <a:chExt cx="3277907" cy="1263054"/>
          </a:xfrm>
        </p:grpSpPr>
        <p:sp>
          <p:nvSpPr>
            <p:cNvPr id="76" name="Google Shape;76;p3"/>
            <p:cNvSpPr/>
            <p:nvPr/>
          </p:nvSpPr>
          <p:spPr>
            <a:xfrm rot="5400000" flipH="1">
              <a:off x="3734649" y="-3464435"/>
              <a:ext cx="35256" cy="35341"/>
            </a:xfrm>
            <a:custGeom>
              <a:avLst/>
              <a:gdLst/>
              <a:ahLst/>
              <a:cxnLst/>
              <a:rect l="l" t="t" r="r" b="b"/>
              <a:pathLst>
                <a:path w="417" h="418" extrusionOk="0">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77" name="Google Shape;77;p3"/>
            <p:cNvSpPr/>
            <p:nvPr/>
          </p:nvSpPr>
          <p:spPr>
            <a:xfrm rot="5400000" flipH="1">
              <a:off x="3972439" y="-3543867"/>
              <a:ext cx="61889" cy="61889"/>
            </a:xfrm>
            <a:custGeom>
              <a:avLst/>
              <a:gdLst/>
              <a:ahLst/>
              <a:cxnLst/>
              <a:rect l="l" t="t" r="r" b="b"/>
              <a:pathLst>
                <a:path w="732" h="732" extrusionOk="0">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78" name="Google Shape;78;p3"/>
            <p:cNvSpPr/>
            <p:nvPr/>
          </p:nvSpPr>
          <p:spPr>
            <a:xfrm rot="5400000" flipH="1">
              <a:off x="3457037" y="-3941748"/>
              <a:ext cx="47008" cy="43965"/>
            </a:xfrm>
            <a:custGeom>
              <a:avLst/>
              <a:gdLst/>
              <a:ahLst/>
              <a:cxnLst/>
              <a:rect l="l" t="t" r="r" b="b"/>
              <a:pathLst>
                <a:path w="556" h="520" extrusionOk="0">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79" name="Google Shape;79;p3"/>
            <p:cNvSpPr/>
            <p:nvPr/>
          </p:nvSpPr>
          <p:spPr>
            <a:xfrm rot="5400000" flipH="1">
              <a:off x="3078095" y="-4068062"/>
              <a:ext cx="20545" cy="17670"/>
            </a:xfrm>
            <a:custGeom>
              <a:avLst/>
              <a:gdLst/>
              <a:ahLst/>
              <a:cxnLst/>
              <a:rect l="l" t="t" r="r" b="b"/>
              <a:pathLst>
                <a:path w="243" h="209" extrusionOk="0">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80" name="Google Shape;80;p3"/>
            <p:cNvSpPr/>
            <p:nvPr/>
          </p:nvSpPr>
          <p:spPr>
            <a:xfrm rot="5400000" flipH="1">
              <a:off x="2818238" y="-3852170"/>
              <a:ext cx="26379" cy="26463"/>
            </a:xfrm>
            <a:custGeom>
              <a:avLst/>
              <a:gdLst/>
              <a:ahLst/>
              <a:cxnLst/>
              <a:rect l="l" t="t" r="r" b="b"/>
              <a:pathLst>
                <a:path w="312" h="313" extrusionOk="0">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81" name="Google Shape;81;p3"/>
            <p:cNvSpPr/>
            <p:nvPr/>
          </p:nvSpPr>
          <p:spPr>
            <a:xfrm rot="5400000" flipH="1">
              <a:off x="3229308" y="-3026817"/>
              <a:ext cx="26632" cy="26379"/>
            </a:xfrm>
            <a:custGeom>
              <a:avLst/>
              <a:gdLst/>
              <a:ahLst/>
              <a:cxnLst/>
              <a:rect l="l" t="t" r="r" b="b"/>
              <a:pathLst>
                <a:path w="315" h="312" extrusionOk="0">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82" name="Google Shape;82;p3"/>
            <p:cNvSpPr/>
            <p:nvPr/>
          </p:nvSpPr>
          <p:spPr>
            <a:xfrm rot="5400000" flipH="1">
              <a:off x="2706594" y="-4125385"/>
              <a:ext cx="35341" cy="35341"/>
            </a:xfrm>
            <a:custGeom>
              <a:avLst/>
              <a:gdLst/>
              <a:ahLst/>
              <a:cxnLst/>
              <a:rect l="l" t="t" r="r" b="b"/>
              <a:pathLst>
                <a:path w="418" h="418" extrusionOk="0">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83" name="Google Shape;83;p3"/>
            <p:cNvSpPr/>
            <p:nvPr/>
          </p:nvSpPr>
          <p:spPr>
            <a:xfrm rot="5400000" flipH="1">
              <a:off x="4012007" y="-4076855"/>
              <a:ext cx="38385" cy="35341"/>
            </a:xfrm>
            <a:custGeom>
              <a:avLst/>
              <a:gdLst/>
              <a:ahLst/>
              <a:cxnLst/>
              <a:rect l="l" t="t" r="r" b="b"/>
              <a:pathLst>
                <a:path w="454" h="418" extrusionOk="0">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84" name="Google Shape;84;p3"/>
            <p:cNvSpPr/>
            <p:nvPr/>
          </p:nvSpPr>
          <p:spPr>
            <a:xfrm rot="5400000" flipH="1">
              <a:off x="4369051" y="-3485107"/>
              <a:ext cx="17670" cy="17670"/>
            </a:xfrm>
            <a:custGeom>
              <a:avLst/>
              <a:gdLst/>
              <a:ahLst/>
              <a:cxnLst/>
              <a:rect l="l" t="t" r="r" b="b"/>
              <a:pathLst>
                <a:path w="209" h="209" extrusionOk="0">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85" name="Google Shape;85;p3"/>
            <p:cNvSpPr/>
            <p:nvPr/>
          </p:nvSpPr>
          <p:spPr>
            <a:xfrm rot="5400000" flipH="1">
              <a:off x="4346942" y="-3762549"/>
              <a:ext cx="26632" cy="29423"/>
            </a:xfrm>
            <a:custGeom>
              <a:avLst/>
              <a:gdLst/>
              <a:ahLst/>
              <a:cxnLst/>
              <a:rect l="l" t="t" r="r" b="b"/>
              <a:pathLst>
                <a:path w="315" h="348" extrusionOk="0">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86" name="Google Shape;86;p3"/>
            <p:cNvSpPr/>
            <p:nvPr/>
          </p:nvSpPr>
          <p:spPr>
            <a:xfrm rot="5400000" flipH="1">
              <a:off x="4531974" y="-4032974"/>
              <a:ext cx="53011" cy="56055"/>
            </a:xfrm>
            <a:custGeom>
              <a:avLst/>
              <a:gdLst/>
              <a:ahLst/>
              <a:cxnLst/>
              <a:rect l="l" t="t" r="r" b="b"/>
              <a:pathLst>
                <a:path w="627" h="663" extrusionOk="0">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87" name="Google Shape;87;p3"/>
            <p:cNvSpPr/>
            <p:nvPr/>
          </p:nvSpPr>
          <p:spPr>
            <a:xfrm rot="5400000" flipH="1">
              <a:off x="4668645" y="-3229477"/>
              <a:ext cx="43965" cy="44049"/>
            </a:xfrm>
            <a:custGeom>
              <a:avLst/>
              <a:gdLst/>
              <a:ahLst/>
              <a:cxnLst/>
              <a:rect l="l" t="t" r="r" b="b"/>
              <a:pathLst>
                <a:path w="520" h="521" extrusionOk="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88" name="Google Shape;88;p3"/>
            <p:cNvSpPr/>
            <p:nvPr/>
          </p:nvSpPr>
          <p:spPr>
            <a:xfrm rot="5400000" flipH="1">
              <a:off x="4698194" y="-3352874"/>
              <a:ext cx="104163" cy="89789"/>
            </a:xfrm>
            <a:custGeom>
              <a:avLst/>
              <a:gdLst/>
              <a:ahLst/>
              <a:cxnLst/>
              <a:rect l="l" t="t" r="r" b="b"/>
              <a:pathLst>
                <a:path w="1232" h="1062" extrusionOk="0">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89" name="Google Shape;89;p3"/>
            <p:cNvSpPr/>
            <p:nvPr/>
          </p:nvSpPr>
          <p:spPr>
            <a:xfrm rot="5400000" flipH="1">
              <a:off x="4042064" y="-3732197"/>
              <a:ext cx="76431" cy="71612"/>
            </a:xfrm>
            <a:custGeom>
              <a:avLst/>
              <a:gdLst/>
              <a:ahLst/>
              <a:cxnLst/>
              <a:rect l="l" t="t" r="r" b="b"/>
              <a:pathLst>
                <a:path w="904" h="847" extrusionOk="0">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0" name="Google Shape;90;p3"/>
            <p:cNvSpPr/>
            <p:nvPr/>
          </p:nvSpPr>
          <p:spPr>
            <a:xfrm rot="5400000" flipH="1">
              <a:off x="2973130" y="-3046686"/>
              <a:ext cx="79475" cy="72119"/>
            </a:xfrm>
            <a:custGeom>
              <a:avLst/>
              <a:gdLst/>
              <a:ahLst/>
              <a:cxnLst/>
              <a:rect l="l" t="t" r="r" b="b"/>
              <a:pathLst>
                <a:path w="940" h="853" extrusionOk="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1" name="Google Shape;91;p3"/>
            <p:cNvSpPr/>
            <p:nvPr/>
          </p:nvSpPr>
          <p:spPr>
            <a:xfrm rot="5400000" flipH="1">
              <a:off x="3989475" y="-3650270"/>
              <a:ext cx="44049" cy="39737"/>
            </a:xfrm>
            <a:custGeom>
              <a:avLst/>
              <a:gdLst/>
              <a:ahLst/>
              <a:cxnLst/>
              <a:rect l="l" t="t" r="r" b="b"/>
              <a:pathLst>
                <a:path w="521" h="470" extrusionOk="0">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2" name="Google Shape;92;p3"/>
            <p:cNvSpPr/>
            <p:nvPr/>
          </p:nvSpPr>
          <p:spPr>
            <a:xfrm rot="5400000" flipH="1">
              <a:off x="1766721" y="-3423260"/>
              <a:ext cx="35341" cy="35256"/>
            </a:xfrm>
            <a:custGeom>
              <a:avLst/>
              <a:gdLst/>
              <a:ahLst/>
              <a:cxnLst/>
              <a:rect l="l" t="t" r="r" b="b"/>
              <a:pathLst>
                <a:path w="418" h="417" extrusionOk="0">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3" name="Google Shape;93;p3"/>
            <p:cNvSpPr/>
            <p:nvPr/>
          </p:nvSpPr>
          <p:spPr>
            <a:xfrm rot="5400000" flipH="1">
              <a:off x="1810644" y="-2976892"/>
              <a:ext cx="35341" cy="35341"/>
            </a:xfrm>
            <a:custGeom>
              <a:avLst/>
              <a:gdLst/>
              <a:ahLst/>
              <a:cxnLst/>
              <a:rect l="l" t="t" r="r" b="b"/>
              <a:pathLst>
                <a:path w="418" h="418" extrusionOk="0">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4" name="Google Shape;94;p3"/>
            <p:cNvSpPr/>
            <p:nvPr/>
          </p:nvSpPr>
          <p:spPr>
            <a:xfrm rot="5400000" flipH="1">
              <a:off x="1904195" y="-3502735"/>
              <a:ext cx="41175" cy="41259"/>
            </a:xfrm>
            <a:custGeom>
              <a:avLst/>
              <a:gdLst/>
              <a:ahLst/>
              <a:cxnLst/>
              <a:rect l="l" t="t" r="r" b="b"/>
              <a:pathLst>
                <a:path w="487" h="488" extrusionOk="0">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5" name="Google Shape;95;p3"/>
            <p:cNvSpPr/>
            <p:nvPr/>
          </p:nvSpPr>
          <p:spPr>
            <a:xfrm rot="5400000" flipH="1">
              <a:off x="2001763" y="-3363062"/>
              <a:ext cx="43965" cy="41006"/>
            </a:xfrm>
            <a:custGeom>
              <a:avLst/>
              <a:gdLst/>
              <a:ahLst/>
              <a:cxnLst/>
              <a:rect l="l" t="t" r="r" b="b"/>
              <a:pathLst>
                <a:path w="520" h="485" extrusionOk="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6" name="Google Shape;96;p3"/>
            <p:cNvSpPr/>
            <p:nvPr/>
          </p:nvSpPr>
          <p:spPr>
            <a:xfrm rot="5400000" flipH="1">
              <a:off x="4253897" y="-3773667"/>
              <a:ext cx="44049" cy="39822"/>
            </a:xfrm>
            <a:custGeom>
              <a:avLst/>
              <a:gdLst/>
              <a:ahLst/>
              <a:cxnLst/>
              <a:rect l="l" t="t" r="r" b="b"/>
              <a:pathLst>
                <a:path w="521" h="471" extrusionOk="0">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7" name="Google Shape;97;p3"/>
            <p:cNvSpPr/>
            <p:nvPr/>
          </p:nvSpPr>
          <p:spPr>
            <a:xfrm rot="5400000" flipH="1">
              <a:off x="5027000" y="-2888709"/>
              <a:ext cx="17670" cy="17670"/>
            </a:xfrm>
            <a:custGeom>
              <a:avLst/>
              <a:gdLst/>
              <a:ahLst/>
              <a:cxnLst/>
              <a:rect l="l" t="t" r="r" b="b"/>
              <a:pathLst>
                <a:path w="209" h="209" extrusionOk="0">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8" name="Google Shape;98;p3"/>
            <p:cNvSpPr/>
            <p:nvPr/>
          </p:nvSpPr>
          <p:spPr>
            <a:xfrm rot="5400000" flipH="1">
              <a:off x="3036836" y="-2904604"/>
              <a:ext cx="44049" cy="40498"/>
            </a:xfrm>
            <a:custGeom>
              <a:avLst/>
              <a:gdLst/>
              <a:ahLst/>
              <a:cxnLst/>
              <a:rect l="l" t="t" r="r" b="b"/>
              <a:pathLst>
                <a:path w="521" h="479" extrusionOk="0">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9" name="Google Shape;99;p3"/>
            <p:cNvSpPr/>
            <p:nvPr/>
          </p:nvSpPr>
          <p:spPr>
            <a:xfrm rot="5400000" flipH="1">
              <a:off x="3579842" y="-4009259"/>
              <a:ext cx="44049" cy="41090"/>
            </a:xfrm>
            <a:custGeom>
              <a:avLst/>
              <a:gdLst/>
              <a:ahLst/>
              <a:cxnLst/>
              <a:rect l="l" t="t" r="r" b="b"/>
              <a:pathLst>
                <a:path w="521" h="486" extrusionOk="0">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0" name="Google Shape;100;p3"/>
            <p:cNvSpPr/>
            <p:nvPr/>
          </p:nvSpPr>
          <p:spPr>
            <a:xfrm rot="5400000" flipH="1">
              <a:off x="2893951" y="-2988559"/>
              <a:ext cx="41259" cy="41090"/>
            </a:xfrm>
            <a:custGeom>
              <a:avLst/>
              <a:gdLst/>
              <a:ahLst/>
              <a:cxnLst/>
              <a:rect l="l" t="t" r="r" b="b"/>
              <a:pathLst>
                <a:path w="488" h="486" extrusionOk="0">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1" name="Google Shape;101;p3"/>
            <p:cNvSpPr/>
            <p:nvPr/>
          </p:nvSpPr>
          <p:spPr>
            <a:xfrm rot="5400000" flipH="1">
              <a:off x="3149453" y="-3985121"/>
              <a:ext cx="44049" cy="39822"/>
            </a:xfrm>
            <a:custGeom>
              <a:avLst/>
              <a:gdLst/>
              <a:ahLst/>
              <a:cxnLst/>
              <a:rect l="l" t="t" r="r" b="b"/>
              <a:pathLst>
                <a:path w="521" h="471" extrusionOk="0">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434"/>
        <p:cNvGrpSpPr/>
        <p:nvPr/>
      </p:nvGrpSpPr>
      <p:grpSpPr>
        <a:xfrm>
          <a:off x="0" y="0"/>
          <a:ext cx="0" cy="0"/>
          <a:chOff x="0" y="0"/>
          <a:chExt cx="0" cy="0"/>
        </a:xfrm>
      </p:grpSpPr>
      <p:sp>
        <p:nvSpPr>
          <p:cNvPr id="1435" name="Google Shape;1435;p24"/>
          <p:cNvSpPr txBox="1">
            <a:spLocks noGrp="1"/>
          </p:cNvSpPr>
          <p:nvPr>
            <p:ph type="title"/>
          </p:nvPr>
        </p:nvSpPr>
        <p:spPr>
          <a:xfrm>
            <a:off x="838200" y="457200"/>
            <a:ext cx="3922713"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36" name="Google Shape;1436;p24"/>
          <p:cNvSpPr txBox="1">
            <a:spLocks noGrp="1"/>
          </p:cNvSpPr>
          <p:nvPr>
            <p:ph type="body" idx="1"/>
          </p:nvPr>
        </p:nvSpPr>
        <p:spPr>
          <a:xfrm>
            <a:off x="5170488" y="987425"/>
            <a:ext cx="6156325"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437" name="Google Shape;1437;p24"/>
          <p:cNvSpPr txBox="1">
            <a:spLocks noGrp="1"/>
          </p:cNvSpPr>
          <p:nvPr>
            <p:ph type="body" idx="2"/>
          </p:nvPr>
        </p:nvSpPr>
        <p:spPr>
          <a:xfrm>
            <a:off x="838200" y="2057400"/>
            <a:ext cx="3922713"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38" name="Google Shape;1438;p24"/>
          <p:cNvSpPr txBox="1">
            <a:spLocks noGrp="1"/>
          </p:cNvSpPr>
          <p:nvPr>
            <p:ph type="dt" idx="10"/>
          </p:nvPr>
        </p:nvSpPr>
        <p:spPr>
          <a:xfrm>
            <a:off x="836613" y="6356350"/>
            <a:ext cx="273526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9" name="Google Shape;1439;p24"/>
          <p:cNvSpPr txBox="1">
            <a:spLocks noGrp="1"/>
          </p:cNvSpPr>
          <p:nvPr>
            <p:ph type="ftr" idx="11"/>
          </p:nvPr>
        </p:nvSpPr>
        <p:spPr>
          <a:xfrm>
            <a:off x="4029075" y="6356350"/>
            <a:ext cx="4103688"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0" name="Google Shape;1440;p24"/>
          <p:cNvSpPr txBox="1">
            <a:spLocks noGrp="1"/>
          </p:cNvSpPr>
          <p:nvPr>
            <p:ph type="sldNum" idx="12"/>
          </p:nvPr>
        </p:nvSpPr>
        <p:spPr>
          <a:xfrm>
            <a:off x="8589963" y="6356350"/>
            <a:ext cx="2735262"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41"/>
        <p:cNvGrpSpPr/>
        <p:nvPr/>
      </p:nvGrpSpPr>
      <p:grpSpPr>
        <a:xfrm>
          <a:off x="0" y="0"/>
          <a:ext cx="0" cy="0"/>
          <a:chOff x="0" y="0"/>
          <a:chExt cx="0" cy="0"/>
        </a:xfrm>
      </p:grpSpPr>
      <p:sp>
        <p:nvSpPr>
          <p:cNvPr id="1442" name="Google Shape;1442;p25"/>
          <p:cNvSpPr txBox="1">
            <a:spLocks noGrp="1"/>
          </p:cNvSpPr>
          <p:nvPr>
            <p:ph type="title"/>
          </p:nvPr>
        </p:nvSpPr>
        <p:spPr>
          <a:xfrm>
            <a:off x="838200" y="457200"/>
            <a:ext cx="3922713"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43" name="Google Shape;1443;p25"/>
          <p:cNvSpPr>
            <a:spLocks noGrp="1"/>
          </p:cNvSpPr>
          <p:nvPr>
            <p:ph type="pic" idx="2"/>
          </p:nvPr>
        </p:nvSpPr>
        <p:spPr>
          <a:xfrm>
            <a:off x="5170488" y="987425"/>
            <a:ext cx="6156325" cy="4873625"/>
          </a:xfrm>
          <a:prstGeom prst="rect">
            <a:avLst/>
          </a:prstGeom>
          <a:noFill/>
          <a:ln>
            <a:noFill/>
          </a:ln>
        </p:spPr>
      </p:sp>
      <p:sp>
        <p:nvSpPr>
          <p:cNvPr id="1444" name="Google Shape;1444;p25"/>
          <p:cNvSpPr txBox="1">
            <a:spLocks noGrp="1"/>
          </p:cNvSpPr>
          <p:nvPr>
            <p:ph type="body" idx="1"/>
          </p:nvPr>
        </p:nvSpPr>
        <p:spPr>
          <a:xfrm>
            <a:off x="838200" y="2057400"/>
            <a:ext cx="3922713"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45" name="Google Shape;1445;p25"/>
          <p:cNvSpPr txBox="1">
            <a:spLocks noGrp="1"/>
          </p:cNvSpPr>
          <p:nvPr>
            <p:ph type="dt" idx="10"/>
          </p:nvPr>
        </p:nvSpPr>
        <p:spPr>
          <a:xfrm>
            <a:off x="836613" y="6356350"/>
            <a:ext cx="273526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6" name="Google Shape;1446;p25"/>
          <p:cNvSpPr txBox="1">
            <a:spLocks noGrp="1"/>
          </p:cNvSpPr>
          <p:nvPr>
            <p:ph type="ftr" idx="11"/>
          </p:nvPr>
        </p:nvSpPr>
        <p:spPr>
          <a:xfrm>
            <a:off x="4029075" y="6356350"/>
            <a:ext cx="4103688"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7" name="Google Shape;1447;p25"/>
          <p:cNvSpPr txBox="1">
            <a:spLocks noGrp="1"/>
          </p:cNvSpPr>
          <p:nvPr>
            <p:ph type="sldNum" idx="12"/>
          </p:nvPr>
        </p:nvSpPr>
        <p:spPr>
          <a:xfrm>
            <a:off x="8589963" y="6356350"/>
            <a:ext cx="2735262"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48"/>
        <p:cNvGrpSpPr/>
        <p:nvPr/>
      </p:nvGrpSpPr>
      <p:grpSpPr>
        <a:xfrm>
          <a:off x="0" y="0"/>
          <a:ext cx="0" cy="0"/>
          <a:chOff x="0" y="0"/>
          <a:chExt cx="0" cy="0"/>
        </a:xfrm>
      </p:grpSpPr>
      <p:sp>
        <p:nvSpPr>
          <p:cNvPr id="1449" name="Google Shape;1449;p26"/>
          <p:cNvSpPr txBox="1">
            <a:spLocks noGrp="1"/>
          </p:cNvSpPr>
          <p:nvPr>
            <p:ph type="title"/>
          </p:nvPr>
        </p:nvSpPr>
        <p:spPr>
          <a:xfrm>
            <a:off x="836613" y="365125"/>
            <a:ext cx="1048861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50" name="Google Shape;1450;p26"/>
          <p:cNvSpPr txBox="1">
            <a:spLocks noGrp="1"/>
          </p:cNvSpPr>
          <p:nvPr>
            <p:ph type="body" idx="1"/>
          </p:nvPr>
        </p:nvSpPr>
        <p:spPr>
          <a:xfrm rot="5400000">
            <a:off x="3905250" y="-1243012"/>
            <a:ext cx="4351338" cy="1048861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51" name="Google Shape;1451;p26"/>
          <p:cNvSpPr txBox="1">
            <a:spLocks noGrp="1"/>
          </p:cNvSpPr>
          <p:nvPr>
            <p:ph type="dt" idx="10"/>
          </p:nvPr>
        </p:nvSpPr>
        <p:spPr>
          <a:xfrm>
            <a:off x="836613" y="6356350"/>
            <a:ext cx="273526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2" name="Google Shape;1452;p26"/>
          <p:cNvSpPr txBox="1">
            <a:spLocks noGrp="1"/>
          </p:cNvSpPr>
          <p:nvPr>
            <p:ph type="ftr" idx="11"/>
          </p:nvPr>
        </p:nvSpPr>
        <p:spPr>
          <a:xfrm>
            <a:off x="4029075" y="6356350"/>
            <a:ext cx="4103688"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3" name="Google Shape;1453;p26"/>
          <p:cNvSpPr txBox="1">
            <a:spLocks noGrp="1"/>
          </p:cNvSpPr>
          <p:nvPr>
            <p:ph type="sldNum" idx="12"/>
          </p:nvPr>
        </p:nvSpPr>
        <p:spPr>
          <a:xfrm>
            <a:off x="8589963" y="6356350"/>
            <a:ext cx="2735262"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54"/>
        <p:cNvGrpSpPr/>
        <p:nvPr/>
      </p:nvGrpSpPr>
      <p:grpSpPr>
        <a:xfrm>
          <a:off x="0" y="0"/>
          <a:ext cx="0" cy="0"/>
          <a:chOff x="0" y="0"/>
          <a:chExt cx="0" cy="0"/>
        </a:xfrm>
      </p:grpSpPr>
      <p:sp>
        <p:nvSpPr>
          <p:cNvPr id="1455" name="Google Shape;1455;p27"/>
          <p:cNvSpPr txBox="1">
            <a:spLocks noGrp="1"/>
          </p:cNvSpPr>
          <p:nvPr>
            <p:ph type="title"/>
          </p:nvPr>
        </p:nvSpPr>
        <p:spPr>
          <a:xfrm rot="5400000">
            <a:off x="7108825" y="1960563"/>
            <a:ext cx="5811838" cy="26209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56" name="Google Shape;1456;p27"/>
          <p:cNvSpPr txBox="1">
            <a:spLocks noGrp="1"/>
          </p:cNvSpPr>
          <p:nvPr>
            <p:ph type="body" idx="1"/>
          </p:nvPr>
        </p:nvSpPr>
        <p:spPr>
          <a:xfrm rot="5400000">
            <a:off x="1788319" y="-586581"/>
            <a:ext cx="5811838" cy="771525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57" name="Google Shape;1457;p27"/>
          <p:cNvSpPr txBox="1">
            <a:spLocks noGrp="1"/>
          </p:cNvSpPr>
          <p:nvPr>
            <p:ph type="dt" idx="10"/>
          </p:nvPr>
        </p:nvSpPr>
        <p:spPr>
          <a:xfrm>
            <a:off x="836613" y="6356350"/>
            <a:ext cx="273526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8" name="Google Shape;1458;p27"/>
          <p:cNvSpPr txBox="1">
            <a:spLocks noGrp="1"/>
          </p:cNvSpPr>
          <p:nvPr>
            <p:ph type="ftr" idx="11"/>
          </p:nvPr>
        </p:nvSpPr>
        <p:spPr>
          <a:xfrm>
            <a:off x="4029075" y="6356350"/>
            <a:ext cx="4103688"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9" name="Google Shape;1459;p27"/>
          <p:cNvSpPr txBox="1">
            <a:spLocks noGrp="1"/>
          </p:cNvSpPr>
          <p:nvPr>
            <p:ph type="sldNum" idx="12"/>
          </p:nvPr>
        </p:nvSpPr>
        <p:spPr>
          <a:xfrm>
            <a:off x="8589963" y="6356350"/>
            <a:ext cx="2735262"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2"/>
        <p:cNvGrpSpPr/>
        <p:nvPr/>
      </p:nvGrpSpPr>
      <p:grpSpPr>
        <a:xfrm>
          <a:off x="0" y="0"/>
          <a:ext cx="0" cy="0"/>
          <a:chOff x="0" y="0"/>
          <a:chExt cx="0" cy="0"/>
        </a:xfrm>
      </p:grpSpPr>
      <p:sp>
        <p:nvSpPr>
          <p:cNvPr id="103" name="Google Shape;103;p4"/>
          <p:cNvSpPr/>
          <p:nvPr/>
        </p:nvSpPr>
        <p:spPr>
          <a:xfrm rot="5400000">
            <a:off x="-449678" y="4325671"/>
            <a:ext cx="2964307" cy="2100372"/>
          </a:xfrm>
          <a:custGeom>
            <a:avLst/>
            <a:gdLst/>
            <a:ahLst/>
            <a:cxnLst/>
            <a:rect l="l" t="t" r="r" b="b"/>
            <a:pathLst>
              <a:path w="19872" h="14115" extrusionOk="0">
                <a:moveTo>
                  <a:pt x="17580" y="1"/>
                </a:moveTo>
                <a:cubicBezTo>
                  <a:pt x="15754" y="1"/>
                  <a:pt x="14606" y="2651"/>
                  <a:pt x="16189" y="6230"/>
                </a:cubicBezTo>
                <a:cubicBezTo>
                  <a:pt x="16973" y="7970"/>
                  <a:pt x="15814" y="9152"/>
                  <a:pt x="14477" y="9152"/>
                </a:cubicBezTo>
                <a:cubicBezTo>
                  <a:pt x="13625" y="9152"/>
                  <a:pt x="12700" y="8672"/>
                  <a:pt x="12159" y="7550"/>
                </a:cubicBezTo>
                <a:cubicBezTo>
                  <a:pt x="11482" y="6181"/>
                  <a:pt x="10157" y="5415"/>
                  <a:pt x="8843" y="5415"/>
                </a:cubicBezTo>
                <a:cubicBezTo>
                  <a:pt x="7388" y="5415"/>
                  <a:pt x="5948" y="6354"/>
                  <a:pt x="5420" y="8454"/>
                </a:cubicBezTo>
                <a:cubicBezTo>
                  <a:pt x="4619" y="11650"/>
                  <a:pt x="2571" y="14115"/>
                  <a:pt x="0" y="14115"/>
                </a:cubicBezTo>
                <a:lnTo>
                  <a:pt x="19871" y="14115"/>
                </a:lnTo>
                <a:lnTo>
                  <a:pt x="19593" y="983"/>
                </a:lnTo>
                <a:cubicBezTo>
                  <a:pt x="18898" y="306"/>
                  <a:pt x="18200" y="1"/>
                  <a:pt x="17580" y="1"/>
                </a:cubicBezTo>
                <a:close/>
              </a:path>
            </a:pathLst>
          </a:custGeom>
          <a:solidFill>
            <a:schemeClr val="lt2"/>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4" name="Google Shape;104;p4"/>
          <p:cNvSpPr/>
          <p:nvPr/>
        </p:nvSpPr>
        <p:spPr>
          <a:xfrm flipH="1">
            <a:off x="8137465" y="1"/>
            <a:ext cx="4024377" cy="2697801"/>
          </a:xfrm>
          <a:custGeom>
            <a:avLst/>
            <a:gdLst/>
            <a:ahLst/>
            <a:cxnLst/>
            <a:rect l="l" t="t" r="r" b="b"/>
            <a:pathLst>
              <a:path w="25325" h="16935" extrusionOk="0">
                <a:moveTo>
                  <a:pt x="1" y="0"/>
                </a:moveTo>
                <a:lnTo>
                  <a:pt x="1" y="16536"/>
                </a:lnTo>
                <a:cubicBezTo>
                  <a:pt x="809" y="16817"/>
                  <a:pt x="1503" y="16935"/>
                  <a:pt x="2110" y="16935"/>
                </a:cubicBezTo>
                <a:cubicBezTo>
                  <a:pt x="5299" y="16935"/>
                  <a:pt x="6085" y="13681"/>
                  <a:pt x="8364" y="13681"/>
                </a:cubicBezTo>
                <a:cubicBezTo>
                  <a:pt x="8710" y="13681"/>
                  <a:pt x="9091" y="13756"/>
                  <a:pt x="9519" y="13929"/>
                </a:cubicBezTo>
                <a:cubicBezTo>
                  <a:pt x="10552" y="14339"/>
                  <a:pt x="11392" y="14518"/>
                  <a:pt x="12083" y="14518"/>
                </a:cubicBezTo>
                <a:cubicBezTo>
                  <a:pt x="16729" y="14518"/>
                  <a:pt x="14586" y="6431"/>
                  <a:pt x="18874" y="6431"/>
                </a:cubicBezTo>
                <a:cubicBezTo>
                  <a:pt x="19024" y="6431"/>
                  <a:pt x="19183" y="6441"/>
                  <a:pt x="19349" y="6462"/>
                </a:cubicBezTo>
                <a:cubicBezTo>
                  <a:pt x="19633" y="6495"/>
                  <a:pt x="19899" y="6510"/>
                  <a:pt x="20148" y="6510"/>
                </a:cubicBezTo>
                <a:cubicBezTo>
                  <a:pt x="24889" y="6510"/>
                  <a:pt x="23476" y="824"/>
                  <a:pt x="25325" y="0"/>
                </a:cubicBezTo>
                <a:close/>
              </a:path>
            </a:pathLst>
          </a:custGeom>
          <a:solidFill>
            <a:schemeClr val="accent1"/>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5" name="Google Shape;105;p4"/>
          <p:cNvSpPr/>
          <p:nvPr/>
        </p:nvSpPr>
        <p:spPr>
          <a:xfrm>
            <a:off x="0" y="1"/>
            <a:ext cx="4586042" cy="3074380"/>
          </a:xfrm>
          <a:custGeom>
            <a:avLst/>
            <a:gdLst/>
            <a:ahLst/>
            <a:cxnLst/>
            <a:rect l="l" t="t" r="r" b="b"/>
            <a:pathLst>
              <a:path w="25325" h="16935" extrusionOk="0">
                <a:moveTo>
                  <a:pt x="1" y="0"/>
                </a:moveTo>
                <a:lnTo>
                  <a:pt x="1" y="16536"/>
                </a:lnTo>
                <a:cubicBezTo>
                  <a:pt x="809" y="16817"/>
                  <a:pt x="1503" y="16935"/>
                  <a:pt x="2110" y="16935"/>
                </a:cubicBezTo>
                <a:cubicBezTo>
                  <a:pt x="5299" y="16935"/>
                  <a:pt x="6085" y="13681"/>
                  <a:pt x="8364" y="13681"/>
                </a:cubicBezTo>
                <a:cubicBezTo>
                  <a:pt x="8710" y="13681"/>
                  <a:pt x="9091" y="13756"/>
                  <a:pt x="9519" y="13929"/>
                </a:cubicBezTo>
                <a:cubicBezTo>
                  <a:pt x="10552" y="14339"/>
                  <a:pt x="11392" y="14518"/>
                  <a:pt x="12083" y="14518"/>
                </a:cubicBezTo>
                <a:cubicBezTo>
                  <a:pt x="16729" y="14518"/>
                  <a:pt x="14586" y="6431"/>
                  <a:pt x="18874" y="6431"/>
                </a:cubicBezTo>
                <a:cubicBezTo>
                  <a:pt x="19024" y="6431"/>
                  <a:pt x="19183" y="6441"/>
                  <a:pt x="19349" y="6462"/>
                </a:cubicBezTo>
                <a:cubicBezTo>
                  <a:pt x="19633" y="6495"/>
                  <a:pt x="19899" y="6510"/>
                  <a:pt x="20148" y="6510"/>
                </a:cubicBezTo>
                <a:cubicBezTo>
                  <a:pt x="24889" y="6510"/>
                  <a:pt x="23476" y="824"/>
                  <a:pt x="25325" y="0"/>
                </a:cubicBezTo>
                <a:close/>
              </a:path>
            </a:pathLst>
          </a:custGeom>
          <a:solidFill>
            <a:schemeClr val="accent1"/>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6" name="Google Shape;106;p4"/>
          <p:cNvSpPr/>
          <p:nvPr/>
        </p:nvSpPr>
        <p:spPr>
          <a:xfrm>
            <a:off x="7854523" y="3724997"/>
            <a:ext cx="4317121" cy="3133004"/>
          </a:xfrm>
          <a:custGeom>
            <a:avLst/>
            <a:gdLst/>
            <a:ahLst/>
            <a:cxnLst/>
            <a:rect l="l" t="t" r="r" b="b"/>
            <a:pathLst>
              <a:path w="26333" h="19063" extrusionOk="0">
                <a:moveTo>
                  <a:pt x="25412" y="1"/>
                </a:moveTo>
                <a:cubicBezTo>
                  <a:pt x="22359" y="1"/>
                  <a:pt x="24734" y="5340"/>
                  <a:pt x="22109" y="5340"/>
                </a:cubicBezTo>
                <a:cubicBezTo>
                  <a:pt x="21690" y="5340"/>
                  <a:pt x="21144" y="5204"/>
                  <a:pt x="20427" y="4888"/>
                </a:cubicBezTo>
                <a:cubicBezTo>
                  <a:pt x="20150" y="4767"/>
                  <a:pt x="19905" y="4714"/>
                  <a:pt x="19685" y="4714"/>
                </a:cubicBezTo>
                <a:cubicBezTo>
                  <a:pt x="17927" y="4714"/>
                  <a:pt x="17797" y="8159"/>
                  <a:pt x="15642" y="8159"/>
                </a:cubicBezTo>
                <a:cubicBezTo>
                  <a:pt x="15202" y="8159"/>
                  <a:pt x="14676" y="8015"/>
                  <a:pt x="14035" y="7667"/>
                </a:cubicBezTo>
                <a:cubicBezTo>
                  <a:pt x="13530" y="7403"/>
                  <a:pt x="13035" y="7288"/>
                  <a:pt x="12567" y="7288"/>
                </a:cubicBezTo>
                <a:cubicBezTo>
                  <a:pt x="11003" y="7288"/>
                  <a:pt x="9742" y="8571"/>
                  <a:pt x="9449" y="9855"/>
                </a:cubicBezTo>
                <a:cubicBezTo>
                  <a:pt x="8824" y="12425"/>
                  <a:pt x="7573" y="14510"/>
                  <a:pt x="6287" y="14649"/>
                </a:cubicBezTo>
                <a:cubicBezTo>
                  <a:pt x="2813" y="15032"/>
                  <a:pt x="0" y="15830"/>
                  <a:pt x="0" y="19062"/>
                </a:cubicBezTo>
                <a:lnTo>
                  <a:pt x="26333" y="19062"/>
                </a:lnTo>
                <a:lnTo>
                  <a:pt x="26333" y="128"/>
                </a:lnTo>
                <a:cubicBezTo>
                  <a:pt x="25981" y="41"/>
                  <a:pt x="25676" y="1"/>
                  <a:pt x="25412" y="1"/>
                </a:cubicBezTo>
                <a:close/>
              </a:path>
            </a:pathLst>
          </a:custGeom>
          <a:solidFill>
            <a:schemeClr val="lt2"/>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7" name="Google Shape;107;p4"/>
          <p:cNvSpPr/>
          <p:nvPr/>
        </p:nvSpPr>
        <p:spPr>
          <a:xfrm>
            <a:off x="10036077" y="5337333"/>
            <a:ext cx="2135581" cy="1520656"/>
          </a:xfrm>
          <a:custGeom>
            <a:avLst/>
            <a:gdLst/>
            <a:ahLst/>
            <a:cxnLst/>
            <a:rect l="l" t="t" r="r" b="b"/>
            <a:pathLst>
              <a:path w="19872" h="14115" extrusionOk="0">
                <a:moveTo>
                  <a:pt x="17580" y="1"/>
                </a:moveTo>
                <a:cubicBezTo>
                  <a:pt x="15754" y="1"/>
                  <a:pt x="14606" y="2651"/>
                  <a:pt x="16189" y="6230"/>
                </a:cubicBezTo>
                <a:cubicBezTo>
                  <a:pt x="16973" y="7970"/>
                  <a:pt x="15814" y="9152"/>
                  <a:pt x="14477" y="9152"/>
                </a:cubicBezTo>
                <a:cubicBezTo>
                  <a:pt x="13625" y="9152"/>
                  <a:pt x="12700" y="8672"/>
                  <a:pt x="12159" y="7550"/>
                </a:cubicBezTo>
                <a:cubicBezTo>
                  <a:pt x="11482" y="6181"/>
                  <a:pt x="10157" y="5415"/>
                  <a:pt x="8843" y="5415"/>
                </a:cubicBezTo>
                <a:cubicBezTo>
                  <a:pt x="7388" y="5415"/>
                  <a:pt x="5948" y="6354"/>
                  <a:pt x="5420" y="8454"/>
                </a:cubicBezTo>
                <a:cubicBezTo>
                  <a:pt x="4619" y="11650"/>
                  <a:pt x="2571" y="14115"/>
                  <a:pt x="0" y="14115"/>
                </a:cubicBezTo>
                <a:lnTo>
                  <a:pt x="19871" y="14115"/>
                </a:lnTo>
                <a:lnTo>
                  <a:pt x="19593" y="983"/>
                </a:lnTo>
                <a:cubicBezTo>
                  <a:pt x="18898" y="306"/>
                  <a:pt x="18200" y="1"/>
                  <a:pt x="17580" y="1"/>
                </a:cubicBezTo>
                <a:close/>
              </a:path>
            </a:pathLst>
          </a:custGeom>
          <a:solidFill>
            <a:schemeClr val="accent1"/>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8" name="Google Shape;108;p4"/>
          <p:cNvSpPr/>
          <p:nvPr/>
        </p:nvSpPr>
        <p:spPr>
          <a:xfrm flipH="1">
            <a:off x="1" y="5653233"/>
            <a:ext cx="2836441" cy="1204768"/>
          </a:xfrm>
          <a:custGeom>
            <a:avLst/>
            <a:gdLst/>
            <a:ahLst/>
            <a:cxnLst/>
            <a:rect l="l" t="t" r="r" b="b"/>
            <a:pathLst>
              <a:path w="15176" h="6430" extrusionOk="0">
                <a:moveTo>
                  <a:pt x="14851" y="1"/>
                </a:moveTo>
                <a:cubicBezTo>
                  <a:pt x="13065" y="1"/>
                  <a:pt x="13747" y="3704"/>
                  <a:pt x="11309" y="3704"/>
                </a:cubicBezTo>
                <a:cubicBezTo>
                  <a:pt x="10789" y="3704"/>
                  <a:pt x="10127" y="3536"/>
                  <a:pt x="9270" y="3128"/>
                </a:cubicBezTo>
                <a:cubicBezTo>
                  <a:pt x="8066" y="2566"/>
                  <a:pt x="6609" y="2262"/>
                  <a:pt x="5236" y="2262"/>
                </a:cubicBezTo>
                <a:cubicBezTo>
                  <a:pt x="2446" y="2262"/>
                  <a:pt x="1" y="3518"/>
                  <a:pt x="724" y="6429"/>
                </a:cubicBezTo>
                <a:lnTo>
                  <a:pt x="15175" y="6429"/>
                </a:lnTo>
                <a:lnTo>
                  <a:pt x="15175" y="37"/>
                </a:lnTo>
                <a:cubicBezTo>
                  <a:pt x="15059" y="13"/>
                  <a:pt x="14951" y="1"/>
                  <a:pt x="14851" y="1"/>
                </a:cubicBezTo>
                <a:close/>
              </a:path>
            </a:pathLst>
          </a:custGeom>
          <a:solidFill>
            <a:schemeClr val="accent1"/>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9" name="Google Shape;109;p4"/>
          <p:cNvSpPr/>
          <p:nvPr/>
        </p:nvSpPr>
        <p:spPr>
          <a:xfrm>
            <a:off x="8677976" y="0"/>
            <a:ext cx="3483855" cy="1356509"/>
          </a:xfrm>
          <a:custGeom>
            <a:avLst/>
            <a:gdLst/>
            <a:ahLst/>
            <a:cxnLst/>
            <a:rect l="l" t="t" r="r" b="b"/>
            <a:pathLst>
              <a:path w="25360" h="9850" extrusionOk="0">
                <a:moveTo>
                  <a:pt x="0" y="0"/>
                </a:moveTo>
                <a:cubicBezTo>
                  <a:pt x="710" y="2250"/>
                  <a:pt x="1522" y="3945"/>
                  <a:pt x="3789" y="3945"/>
                </a:cubicBezTo>
                <a:cubicBezTo>
                  <a:pt x="4182" y="3945"/>
                  <a:pt x="4620" y="3894"/>
                  <a:pt x="5108" y="3786"/>
                </a:cubicBezTo>
                <a:cubicBezTo>
                  <a:pt x="5297" y="3744"/>
                  <a:pt x="5474" y="3725"/>
                  <a:pt x="5643" y="3725"/>
                </a:cubicBezTo>
                <a:cubicBezTo>
                  <a:pt x="8212" y="3725"/>
                  <a:pt x="8708" y="8194"/>
                  <a:pt x="12434" y="8194"/>
                </a:cubicBezTo>
                <a:cubicBezTo>
                  <a:pt x="13207" y="8194"/>
                  <a:pt x="14118" y="8001"/>
                  <a:pt x="15216" y="7537"/>
                </a:cubicBezTo>
                <a:cubicBezTo>
                  <a:pt x="16209" y="7117"/>
                  <a:pt x="16981" y="6948"/>
                  <a:pt x="17615" y="6948"/>
                </a:cubicBezTo>
                <a:cubicBezTo>
                  <a:pt x="20241" y="6948"/>
                  <a:pt x="20510" y="9850"/>
                  <a:pt x="24406" y="9850"/>
                </a:cubicBezTo>
                <a:cubicBezTo>
                  <a:pt x="24702" y="9850"/>
                  <a:pt x="25019" y="9833"/>
                  <a:pt x="25360" y="9797"/>
                </a:cubicBezTo>
                <a:lnTo>
                  <a:pt x="25360" y="0"/>
                </a:lnTo>
                <a:close/>
              </a:path>
            </a:pathLst>
          </a:custGeom>
          <a:solidFill>
            <a:schemeClr val="lt1"/>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0" name="Google Shape;110;p4"/>
          <p:cNvSpPr/>
          <p:nvPr/>
        </p:nvSpPr>
        <p:spPr>
          <a:xfrm rot="10800000">
            <a:off x="-35" y="7"/>
            <a:ext cx="2711106" cy="1967492"/>
          </a:xfrm>
          <a:custGeom>
            <a:avLst/>
            <a:gdLst/>
            <a:ahLst/>
            <a:cxnLst/>
            <a:rect l="l" t="t" r="r" b="b"/>
            <a:pathLst>
              <a:path w="26333" h="19063" extrusionOk="0">
                <a:moveTo>
                  <a:pt x="25412" y="1"/>
                </a:moveTo>
                <a:cubicBezTo>
                  <a:pt x="22359" y="1"/>
                  <a:pt x="24734" y="5340"/>
                  <a:pt x="22109" y="5340"/>
                </a:cubicBezTo>
                <a:cubicBezTo>
                  <a:pt x="21690" y="5340"/>
                  <a:pt x="21144" y="5204"/>
                  <a:pt x="20427" y="4888"/>
                </a:cubicBezTo>
                <a:cubicBezTo>
                  <a:pt x="20150" y="4767"/>
                  <a:pt x="19905" y="4714"/>
                  <a:pt x="19685" y="4714"/>
                </a:cubicBezTo>
                <a:cubicBezTo>
                  <a:pt x="17927" y="4714"/>
                  <a:pt x="17797" y="8159"/>
                  <a:pt x="15642" y="8159"/>
                </a:cubicBezTo>
                <a:cubicBezTo>
                  <a:pt x="15202" y="8159"/>
                  <a:pt x="14676" y="8015"/>
                  <a:pt x="14035" y="7667"/>
                </a:cubicBezTo>
                <a:cubicBezTo>
                  <a:pt x="13530" y="7403"/>
                  <a:pt x="13035" y="7288"/>
                  <a:pt x="12567" y="7288"/>
                </a:cubicBezTo>
                <a:cubicBezTo>
                  <a:pt x="11003" y="7288"/>
                  <a:pt x="9742" y="8571"/>
                  <a:pt x="9449" y="9855"/>
                </a:cubicBezTo>
                <a:cubicBezTo>
                  <a:pt x="8824" y="12425"/>
                  <a:pt x="7573" y="14510"/>
                  <a:pt x="6287" y="14649"/>
                </a:cubicBezTo>
                <a:cubicBezTo>
                  <a:pt x="2813" y="15032"/>
                  <a:pt x="0" y="15830"/>
                  <a:pt x="0" y="19062"/>
                </a:cubicBezTo>
                <a:lnTo>
                  <a:pt x="26333" y="19062"/>
                </a:lnTo>
                <a:lnTo>
                  <a:pt x="26333" y="128"/>
                </a:lnTo>
                <a:cubicBezTo>
                  <a:pt x="25981" y="41"/>
                  <a:pt x="25676" y="1"/>
                  <a:pt x="25412" y="1"/>
                </a:cubicBezTo>
                <a:close/>
              </a:path>
            </a:pathLst>
          </a:custGeom>
          <a:solidFill>
            <a:schemeClr val="lt2"/>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nvGrpSpPr>
          <p:cNvPr id="111" name="Google Shape;111;p4"/>
          <p:cNvGrpSpPr/>
          <p:nvPr/>
        </p:nvGrpSpPr>
        <p:grpSpPr>
          <a:xfrm>
            <a:off x="10448634" y="6"/>
            <a:ext cx="1703409" cy="4511567"/>
            <a:chOff x="9196698" y="950579"/>
            <a:chExt cx="1280725" cy="3383675"/>
          </a:xfrm>
        </p:grpSpPr>
        <p:sp>
          <p:nvSpPr>
            <p:cNvPr id="112" name="Google Shape;112;p4"/>
            <p:cNvSpPr/>
            <p:nvPr/>
          </p:nvSpPr>
          <p:spPr>
            <a:xfrm rot="10800000" flipH="1">
              <a:off x="9419903" y="2786190"/>
              <a:ext cx="35341" cy="35341"/>
            </a:xfrm>
            <a:custGeom>
              <a:avLst/>
              <a:gdLst/>
              <a:ahLst/>
              <a:cxnLst/>
              <a:rect l="l" t="t" r="r" b="b"/>
              <a:pathLst>
                <a:path w="418" h="418" extrusionOk="0">
                  <a:moveTo>
                    <a:pt x="209" y="0"/>
                  </a:moveTo>
                  <a:cubicBezTo>
                    <a:pt x="70" y="0"/>
                    <a:pt x="1" y="103"/>
                    <a:pt x="1" y="209"/>
                  </a:cubicBezTo>
                  <a:cubicBezTo>
                    <a:pt x="1" y="348"/>
                    <a:pt x="70" y="417"/>
                    <a:pt x="209" y="417"/>
                  </a:cubicBezTo>
                  <a:cubicBezTo>
                    <a:pt x="315" y="417"/>
                    <a:pt x="418" y="348"/>
                    <a:pt x="418" y="209"/>
                  </a:cubicBezTo>
                  <a:cubicBezTo>
                    <a:pt x="418" y="103"/>
                    <a:pt x="315" y="0"/>
                    <a:pt x="20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3" name="Google Shape;113;p4"/>
            <p:cNvSpPr/>
            <p:nvPr/>
          </p:nvSpPr>
          <p:spPr>
            <a:xfrm rot="10800000" flipH="1">
              <a:off x="9599228" y="2157664"/>
              <a:ext cx="26379" cy="26632"/>
            </a:xfrm>
            <a:custGeom>
              <a:avLst/>
              <a:gdLst/>
              <a:ahLst/>
              <a:cxnLst/>
              <a:rect l="l" t="t" r="r" b="b"/>
              <a:pathLst>
                <a:path w="312" h="315" extrusionOk="0">
                  <a:moveTo>
                    <a:pt x="173" y="1"/>
                  </a:moveTo>
                  <a:cubicBezTo>
                    <a:pt x="70" y="1"/>
                    <a:pt x="0" y="70"/>
                    <a:pt x="0" y="140"/>
                  </a:cubicBezTo>
                  <a:cubicBezTo>
                    <a:pt x="0" y="245"/>
                    <a:pt x="70" y="315"/>
                    <a:pt x="173" y="315"/>
                  </a:cubicBezTo>
                  <a:cubicBezTo>
                    <a:pt x="242" y="315"/>
                    <a:pt x="312" y="245"/>
                    <a:pt x="312" y="140"/>
                  </a:cubicBezTo>
                  <a:cubicBezTo>
                    <a:pt x="312" y="70"/>
                    <a:pt x="242" y="1"/>
                    <a:pt x="17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4" name="Google Shape;114;p4"/>
            <p:cNvSpPr/>
            <p:nvPr/>
          </p:nvSpPr>
          <p:spPr>
            <a:xfrm rot="10800000" flipH="1">
              <a:off x="9546302" y="3614502"/>
              <a:ext cx="44049" cy="47093"/>
            </a:xfrm>
            <a:custGeom>
              <a:avLst/>
              <a:gdLst/>
              <a:ahLst/>
              <a:cxnLst/>
              <a:rect l="l" t="t" r="r" b="b"/>
              <a:pathLst>
                <a:path w="521" h="557" extrusionOk="0">
                  <a:moveTo>
                    <a:pt x="243" y="1"/>
                  </a:moveTo>
                  <a:cubicBezTo>
                    <a:pt x="104" y="1"/>
                    <a:pt x="1" y="140"/>
                    <a:pt x="1" y="279"/>
                  </a:cubicBezTo>
                  <a:cubicBezTo>
                    <a:pt x="1" y="418"/>
                    <a:pt x="104" y="557"/>
                    <a:pt x="243" y="557"/>
                  </a:cubicBezTo>
                  <a:cubicBezTo>
                    <a:pt x="382" y="557"/>
                    <a:pt x="521" y="418"/>
                    <a:pt x="521" y="279"/>
                  </a:cubicBezTo>
                  <a:cubicBezTo>
                    <a:pt x="521" y="140"/>
                    <a:pt x="382" y="1"/>
                    <a:pt x="24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5" name="Google Shape;115;p4"/>
            <p:cNvSpPr/>
            <p:nvPr/>
          </p:nvSpPr>
          <p:spPr>
            <a:xfrm rot="10800000" flipH="1">
              <a:off x="9828268" y="3796617"/>
              <a:ext cx="38215" cy="35341"/>
            </a:xfrm>
            <a:custGeom>
              <a:avLst/>
              <a:gdLst/>
              <a:ahLst/>
              <a:cxnLst/>
              <a:rect l="l" t="t" r="r" b="b"/>
              <a:pathLst>
                <a:path w="452" h="418" extrusionOk="0">
                  <a:moveTo>
                    <a:pt x="209" y="1"/>
                  </a:moveTo>
                  <a:cubicBezTo>
                    <a:pt x="104" y="1"/>
                    <a:pt x="1" y="104"/>
                    <a:pt x="1" y="209"/>
                  </a:cubicBezTo>
                  <a:cubicBezTo>
                    <a:pt x="1" y="348"/>
                    <a:pt x="104" y="418"/>
                    <a:pt x="209" y="418"/>
                  </a:cubicBezTo>
                  <a:cubicBezTo>
                    <a:pt x="348" y="418"/>
                    <a:pt x="451" y="348"/>
                    <a:pt x="451" y="209"/>
                  </a:cubicBezTo>
                  <a:cubicBezTo>
                    <a:pt x="451" y="104"/>
                    <a:pt x="348" y="1"/>
                    <a:pt x="20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6" name="Google Shape;116;p4"/>
            <p:cNvSpPr/>
            <p:nvPr/>
          </p:nvSpPr>
          <p:spPr>
            <a:xfrm rot="10800000" flipH="1">
              <a:off x="10207125" y="3808369"/>
              <a:ext cx="26632" cy="26632"/>
            </a:xfrm>
            <a:custGeom>
              <a:avLst/>
              <a:gdLst/>
              <a:ahLst/>
              <a:cxnLst/>
              <a:rect l="l" t="t" r="r" b="b"/>
              <a:pathLst>
                <a:path w="315" h="315" extrusionOk="0">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7" name="Google Shape;117;p4"/>
            <p:cNvSpPr/>
            <p:nvPr/>
          </p:nvSpPr>
          <p:spPr>
            <a:xfrm rot="10800000" flipH="1">
              <a:off x="9549176" y="3999362"/>
              <a:ext cx="82349" cy="79306"/>
            </a:xfrm>
            <a:custGeom>
              <a:avLst/>
              <a:gdLst/>
              <a:ahLst/>
              <a:cxnLst/>
              <a:rect l="l" t="t" r="r" b="b"/>
              <a:pathLst>
                <a:path w="974" h="938" extrusionOk="0">
                  <a:moveTo>
                    <a:pt x="487" y="1"/>
                  </a:moveTo>
                  <a:cubicBezTo>
                    <a:pt x="209" y="1"/>
                    <a:pt x="0" y="209"/>
                    <a:pt x="0" y="487"/>
                  </a:cubicBezTo>
                  <a:cubicBezTo>
                    <a:pt x="0" y="729"/>
                    <a:pt x="209" y="937"/>
                    <a:pt x="487" y="937"/>
                  </a:cubicBezTo>
                  <a:cubicBezTo>
                    <a:pt x="731" y="937"/>
                    <a:pt x="973" y="729"/>
                    <a:pt x="973" y="487"/>
                  </a:cubicBezTo>
                  <a:cubicBezTo>
                    <a:pt x="973" y="209"/>
                    <a:pt x="731" y="1"/>
                    <a:pt x="48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8" name="Google Shape;118;p4"/>
            <p:cNvSpPr/>
            <p:nvPr/>
          </p:nvSpPr>
          <p:spPr>
            <a:xfrm rot="10800000" flipH="1">
              <a:off x="9196698" y="3144502"/>
              <a:ext cx="29423" cy="29507"/>
            </a:xfrm>
            <a:custGeom>
              <a:avLst/>
              <a:gdLst/>
              <a:ahLst/>
              <a:cxnLst/>
              <a:rect l="l" t="t" r="r" b="b"/>
              <a:pathLst>
                <a:path w="348" h="349" extrusionOk="0">
                  <a:moveTo>
                    <a:pt x="176" y="1"/>
                  </a:moveTo>
                  <a:cubicBezTo>
                    <a:pt x="70" y="1"/>
                    <a:pt x="1" y="70"/>
                    <a:pt x="1" y="173"/>
                  </a:cubicBezTo>
                  <a:cubicBezTo>
                    <a:pt x="1" y="242"/>
                    <a:pt x="70" y="348"/>
                    <a:pt x="176" y="348"/>
                  </a:cubicBezTo>
                  <a:cubicBezTo>
                    <a:pt x="245" y="348"/>
                    <a:pt x="348" y="242"/>
                    <a:pt x="348" y="173"/>
                  </a:cubicBezTo>
                  <a:cubicBezTo>
                    <a:pt x="348" y="70"/>
                    <a:pt x="245" y="1"/>
                    <a:pt x="17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19" name="Google Shape;119;p4"/>
            <p:cNvSpPr/>
            <p:nvPr/>
          </p:nvSpPr>
          <p:spPr>
            <a:xfrm rot="10800000" flipH="1">
              <a:off x="9707787" y="1811104"/>
              <a:ext cx="35341" cy="35256"/>
            </a:xfrm>
            <a:custGeom>
              <a:avLst/>
              <a:gdLst/>
              <a:ahLst/>
              <a:cxnLst/>
              <a:rect l="l" t="t" r="r" b="b"/>
              <a:pathLst>
                <a:path w="418" h="417" extrusionOk="0">
                  <a:moveTo>
                    <a:pt x="209" y="0"/>
                  </a:moveTo>
                  <a:cubicBezTo>
                    <a:pt x="106" y="0"/>
                    <a:pt x="0" y="69"/>
                    <a:pt x="0" y="208"/>
                  </a:cubicBezTo>
                  <a:cubicBezTo>
                    <a:pt x="0" y="311"/>
                    <a:pt x="106" y="417"/>
                    <a:pt x="209" y="417"/>
                  </a:cubicBezTo>
                  <a:cubicBezTo>
                    <a:pt x="314" y="417"/>
                    <a:pt x="417" y="311"/>
                    <a:pt x="417" y="208"/>
                  </a:cubicBezTo>
                  <a:cubicBezTo>
                    <a:pt x="417" y="69"/>
                    <a:pt x="314" y="0"/>
                    <a:pt x="20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0" name="Google Shape;120;p4"/>
            <p:cNvSpPr/>
            <p:nvPr/>
          </p:nvSpPr>
          <p:spPr>
            <a:xfrm rot="10800000" flipH="1">
              <a:off x="9613771" y="3653647"/>
              <a:ext cx="106868" cy="90212"/>
            </a:xfrm>
            <a:custGeom>
              <a:avLst/>
              <a:gdLst/>
              <a:ahLst/>
              <a:cxnLst/>
              <a:rect l="l" t="t" r="r" b="b"/>
              <a:pathLst>
                <a:path w="1264" h="1067" extrusionOk="0">
                  <a:moveTo>
                    <a:pt x="682" y="137"/>
                  </a:moveTo>
                  <a:cubicBezTo>
                    <a:pt x="698" y="137"/>
                    <a:pt x="715" y="138"/>
                    <a:pt x="732" y="140"/>
                  </a:cubicBezTo>
                  <a:cubicBezTo>
                    <a:pt x="940" y="173"/>
                    <a:pt x="973" y="418"/>
                    <a:pt x="940" y="590"/>
                  </a:cubicBezTo>
                  <a:cubicBezTo>
                    <a:pt x="922" y="715"/>
                    <a:pt x="876" y="794"/>
                    <a:pt x="809" y="851"/>
                  </a:cubicBezTo>
                  <a:lnTo>
                    <a:pt x="809" y="851"/>
                  </a:lnTo>
                  <a:cubicBezTo>
                    <a:pt x="800" y="843"/>
                    <a:pt x="783" y="835"/>
                    <a:pt x="765" y="835"/>
                  </a:cubicBezTo>
                  <a:cubicBezTo>
                    <a:pt x="733" y="877"/>
                    <a:pt x="700" y="910"/>
                    <a:pt x="666" y="934"/>
                  </a:cubicBezTo>
                  <a:lnTo>
                    <a:pt x="666" y="934"/>
                  </a:lnTo>
                  <a:cubicBezTo>
                    <a:pt x="632" y="948"/>
                    <a:pt x="595" y="961"/>
                    <a:pt x="556" y="974"/>
                  </a:cubicBezTo>
                  <a:cubicBezTo>
                    <a:pt x="554" y="977"/>
                    <a:pt x="551" y="979"/>
                    <a:pt x="549" y="982"/>
                  </a:cubicBezTo>
                  <a:lnTo>
                    <a:pt x="549" y="982"/>
                  </a:lnTo>
                  <a:cubicBezTo>
                    <a:pt x="538" y="984"/>
                    <a:pt x="527" y="984"/>
                    <a:pt x="516" y="984"/>
                  </a:cubicBezTo>
                  <a:cubicBezTo>
                    <a:pt x="378" y="984"/>
                    <a:pt x="253" y="856"/>
                    <a:pt x="209" y="660"/>
                  </a:cubicBezTo>
                  <a:cubicBezTo>
                    <a:pt x="144" y="398"/>
                    <a:pt x="418" y="137"/>
                    <a:pt x="682" y="137"/>
                  </a:cubicBezTo>
                  <a:close/>
                  <a:moveTo>
                    <a:pt x="654" y="0"/>
                  </a:moveTo>
                  <a:cubicBezTo>
                    <a:pt x="645" y="0"/>
                    <a:pt x="636" y="1"/>
                    <a:pt x="626" y="1"/>
                  </a:cubicBezTo>
                  <a:cubicBezTo>
                    <a:pt x="279" y="34"/>
                    <a:pt x="1" y="382"/>
                    <a:pt x="106" y="765"/>
                  </a:cubicBezTo>
                  <a:cubicBezTo>
                    <a:pt x="163" y="958"/>
                    <a:pt x="307" y="1054"/>
                    <a:pt x="458" y="1054"/>
                  </a:cubicBezTo>
                  <a:cubicBezTo>
                    <a:pt x="489" y="1054"/>
                    <a:pt x="519" y="1050"/>
                    <a:pt x="549" y="1043"/>
                  </a:cubicBezTo>
                  <a:lnTo>
                    <a:pt x="549" y="1043"/>
                  </a:lnTo>
                  <a:cubicBezTo>
                    <a:pt x="552" y="1043"/>
                    <a:pt x="554" y="1043"/>
                    <a:pt x="556" y="1043"/>
                  </a:cubicBezTo>
                  <a:cubicBezTo>
                    <a:pt x="596" y="1059"/>
                    <a:pt x="633" y="1066"/>
                    <a:pt x="669" y="1066"/>
                  </a:cubicBezTo>
                  <a:cubicBezTo>
                    <a:pt x="1103" y="1066"/>
                    <a:pt x="1264" y="0"/>
                    <a:pt x="65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1" name="Google Shape;121;p4"/>
            <p:cNvSpPr/>
            <p:nvPr/>
          </p:nvSpPr>
          <p:spPr>
            <a:xfrm rot="10800000" flipH="1">
              <a:off x="9387775" y="3309201"/>
              <a:ext cx="79221" cy="70597"/>
            </a:xfrm>
            <a:custGeom>
              <a:avLst/>
              <a:gdLst/>
              <a:ahLst/>
              <a:cxnLst/>
              <a:rect l="l" t="t" r="r" b="b"/>
              <a:pathLst>
                <a:path w="937" h="835" extrusionOk="0">
                  <a:moveTo>
                    <a:pt x="461" y="119"/>
                  </a:moveTo>
                  <a:cubicBezTo>
                    <a:pt x="559" y="119"/>
                    <a:pt x="674" y="199"/>
                    <a:pt x="728" y="281"/>
                  </a:cubicBezTo>
                  <a:cubicBezTo>
                    <a:pt x="764" y="350"/>
                    <a:pt x="764" y="420"/>
                    <a:pt x="764" y="489"/>
                  </a:cubicBezTo>
                  <a:cubicBezTo>
                    <a:pt x="757" y="509"/>
                    <a:pt x="749" y="527"/>
                    <a:pt x="740" y="545"/>
                  </a:cubicBezTo>
                  <a:lnTo>
                    <a:pt x="740" y="545"/>
                  </a:lnTo>
                  <a:cubicBezTo>
                    <a:pt x="739" y="544"/>
                    <a:pt x="737" y="544"/>
                    <a:pt x="736" y="544"/>
                  </a:cubicBezTo>
                  <a:cubicBezTo>
                    <a:pt x="731" y="544"/>
                    <a:pt x="728" y="548"/>
                    <a:pt x="728" y="559"/>
                  </a:cubicBezTo>
                  <a:cubicBezTo>
                    <a:pt x="718" y="580"/>
                    <a:pt x="706" y="600"/>
                    <a:pt x="693" y="617"/>
                  </a:cubicBezTo>
                  <a:lnTo>
                    <a:pt x="693" y="617"/>
                  </a:lnTo>
                  <a:cubicBezTo>
                    <a:pt x="681" y="633"/>
                    <a:pt x="669" y="648"/>
                    <a:pt x="655" y="663"/>
                  </a:cubicBezTo>
                  <a:lnTo>
                    <a:pt x="655" y="663"/>
                  </a:lnTo>
                  <a:cubicBezTo>
                    <a:pt x="600" y="718"/>
                    <a:pt x="534" y="745"/>
                    <a:pt x="468" y="745"/>
                  </a:cubicBezTo>
                  <a:cubicBezTo>
                    <a:pt x="401" y="745"/>
                    <a:pt x="334" y="717"/>
                    <a:pt x="278" y="662"/>
                  </a:cubicBezTo>
                  <a:cubicBezTo>
                    <a:pt x="103" y="489"/>
                    <a:pt x="208" y="245"/>
                    <a:pt x="381" y="142"/>
                  </a:cubicBezTo>
                  <a:cubicBezTo>
                    <a:pt x="405" y="126"/>
                    <a:pt x="432" y="119"/>
                    <a:pt x="461" y="119"/>
                  </a:cubicBezTo>
                  <a:close/>
                  <a:moveTo>
                    <a:pt x="488" y="0"/>
                  </a:moveTo>
                  <a:cubicBezTo>
                    <a:pt x="413" y="0"/>
                    <a:pt x="339" y="23"/>
                    <a:pt x="278" y="72"/>
                  </a:cubicBezTo>
                  <a:cubicBezTo>
                    <a:pt x="70" y="245"/>
                    <a:pt x="0" y="559"/>
                    <a:pt x="208" y="731"/>
                  </a:cubicBezTo>
                  <a:cubicBezTo>
                    <a:pt x="281" y="804"/>
                    <a:pt x="358" y="834"/>
                    <a:pt x="431" y="834"/>
                  </a:cubicBezTo>
                  <a:cubicBezTo>
                    <a:pt x="487" y="834"/>
                    <a:pt x="540" y="817"/>
                    <a:pt x="589" y="788"/>
                  </a:cubicBezTo>
                  <a:lnTo>
                    <a:pt x="589" y="788"/>
                  </a:lnTo>
                  <a:cubicBezTo>
                    <a:pt x="598" y="796"/>
                    <a:pt x="612" y="800"/>
                    <a:pt x="625" y="800"/>
                  </a:cubicBezTo>
                  <a:cubicBezTo>
                    <a:pt x="903" y="731"/>
                    <a:pt x="937" y="420"/>
                    <a:pt x="834" y="211"/>
                  </a:cubicBezTo>
                  <a:cubicBezTo>
                    <a:pt x="766" y="77"/>
                    <a:pt x="626" y="0"/>
                    <a:pt x="48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2" name="Google Shape;122;p4"/>
            <p:cNvSpPr/>
            <p:nvPr/>
          </p:nvSpPr>
          <p:spPr>
            <a:xfrm rot="10800000" flipH="1">
              <a:off x="9540468" y="1825815"/>
              <a:ext cx="79306" cy="70851"/>
            </a:xfrm>
            <a:custGeom>
              <a:avLst/>
              <a:gdLst/>
              <a:ahLst/>
              <a:cxnLst/>
              <a:rect l="l" t="t" r="r" b="b"/>
              <a:pathLst>
                <a:path w="938" h="838" extrusionOk="0">
                  <a:moveTo>
                    <a:pt x="474" y="120"/>
                  </a:moveTo>
                  <a:cubicBezTo>
                    <a:pt x="579" y="120"/>
                    <a:pt x="675" y="201"/>
                    <a:pt x="729" y="281"/>
                  </a:cubicBezTo>
                  <a:cubicBezTo>
                    <a:pt x="765" y="350"/>
                    <a:pt x="765" y="420"/>
                    <a:pt x="765" y="489"/>
                  </a:cubicBezTo>
                  <a:cubicBezTo>
                    <a:pt x="756" y="514"/>
                    <a:pt x="746" y="537"/>
                    <a:pt x="734" y="559"/>
                  </a:cubicBezTo>
                  <a:lnTo>
                    <a:pt x="734" y="559"/>
                  </a:lnTo>
                  <a:cubicBezTo>
                    <a:pt x="732" y="559"/>
                    <a:pt x="730" y="559"/>
                    <a:pt x="729" y="559"/>
                  </a:cubicBezTo>
                  <a:cubicBezTo>
                    <a:pt x="667" y="684"/>
                    <a:pt x="567" y="747"/>
                    <a:pt x="466" y="747"/>
                  </a:cubicBezTo>
                  <a:cubicBezTo>
                    <a:pt x="400" y="747"/>
                    <a:pt x="334" y="720"/>
                    <a:pt x="278" y="664"/>
                  </a:cubicBezTo>
                  <a:cubicBezTo>
                    <a:pt x="139" y="489"/>
                    <a:pt x="209" y="248"/>
                    <a:pt x="381" y="142"/>
                  </a:cubicBezTo>
                  <a:cubicBezTo>
                    <a:pt x="412" y="126"/>
                    <a:pt x="443" y="120"/>
                    <a:pt x="474" y="120"/>
                  </a:cubicBezTo>
                  <a:close/>
                  <a:moveTo>
                    <a:pt x="489" y="0"/>
                  </a:moveTo>
                  <a:cubicBezTo>
                    <a:pt x="414" y="0"/>
                    <a:pt x="339" y="23"/>
                    <a:pt x="278" y="73"/>
                  </a:cubicBezTo>
                  <a:cubicBezTo>
                    <a:pt x="70" y="248"/>
                    <a:pt x="0" y="559"/>
                    <a:pt x="209" y="734"/>
                  </a:cubicBezTo>
                  <a:cubicBezTo>
                    <a:pt x="282" y="807"/>
                    <a:pt x="358" y="837"/>
                    <a:pt x="432" y="837"/>
                  </a:cubicBezTo>
                  <a:cubicBezTo>
                    <a:pt x="487" y="837"/>
                    <a:pt x="541" y="820"/>
                    <a:pt x="590" y="790"/>
                  </a:cubicBezTo>
                  <a:lnTo>
                    <a:pt x="590" y="790"/>
                  </a:lnTo>
                  <a:cubicBezTo>
                    <a:pt x="599" y="798"/>
                    <a:pt x="612" y="803"/>
                    <a:pt x="626" y="803"/>
                  </a:cubicBezTo>
                  <a:cubicBezTo>
                    <a:pt x="904" y="767"/>
                    <a:pt x="937" y="420"/>
                    <a:pt x="834" y="211"/>
                  </a:cubicBezTo>
                  <a:cubicBezTo>
                    <a:pt x="766" y="77"/>
                    <a:pt x="626" y="0"/>
                    <a:pt x="48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3" name="Google Shape;123;p4"/>
            <p:cNvSpPr/>
            <p:nvPr/>
          </p:nvSpPr>
          <p:spPr>
            <a:xfrm rot="10800000" flipH="1">
              <a:off x="9725373" y="1297224"/>
              <a:ext cx="26632" cy="29423"/>
            </a:xfrm>
            <a:custGeom>
              <a:avLst/>
              <a:gdLst/>
              <a:ahLst/>
              <a:cxnLst/>
              <a:rect l="l" t="t" r="r" b="b"/>
              <a:pathLst>
                <a:path w="315" h="348" extrusionOk="0">
                  <a:moveTo>
                    <a:pt x="176" y="1"/>
                  </a:moveTo>
                  <a:cubicBezTo>
                    <a:pt x="70" y="1"/>
                    <a:pt x="1" y="70"/>
                    <a:pt x="1" y="176"/>
                  </a:cubicBezTo>
                  <a:cubicBezTo>
                    <a:pt x="1" y="278"/>
                    <a:pt x="70" y="348"/>
                    <a:pt x="176" y="348"/>
                  </a:cubicBezTo>
                  <a:cubicBezTo>
                    <a:pt x="245" y="348"/>
                    <a:pt x="315" y="278"/>
                    <a:pt x="315" y="176"/>
                  </a:cubicBezTo>
                  <a:cubicBezTo>
                    <a:pt x="315" y="70"/>
                    <a:pt x="245" y="1"/>
                    <a:pt x="17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4" name="Google Shape;124;p4"/>
            <p:cNvSpPr/>
            <p:nvPr/>
          </p:nvSpPr>
          <p:spPr>
            <a:xfrm rot="10800000" flipH="1">
              <a:off x="9834186" y="950579"/>
              <a:ext cx="35341" cy="35341"/>
            </a:xfrm>
            <a:custGeom>
              <a:avLst/>
              <a:gdLst/>
              <a:ahLst/>
              <a:cxnLst/>
              <a:rect l="l" t="t" r="r" b="b"/>
              <a:pathLst>
                <a:path w="418" h="418" extrusionOk="0">
                  <a:moveTo>
                    <a:pt x="209" y="0"/>
                  </a:moveTo>
                  <a:cubicBezTo>
                    <a:pt x="103" y="0"/>
                    <a:pt x="0" y="70"/>
                    <a:pt x="0" y="209"/>
                  </a:cubicBezTo>
                  <a:cubicBezTo>
                    <a:pt x="0" y="314"/>
                    <a:pt x="103" y="417"/>
                    <a:pt x="209" y="417"/>
                  </a:cubicBezTo>
                  <a:cubicBezTo>
                    <a:pt x="312" y="417"/>
                    <a:pt x="417" y="314"/>
                    <a:pt x="417" y="209"/>
                  </a:cubicBezTo>
                  <a:cubicBezTo>
                    <a:pt x="417" y="70"/>
                    <a:pt x="312" y="0"/>
                    <a:pt x="20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5" name="Google Shape;125;p4"/>
            <p:cNvSpPr/>
            <p:nvPr/>
          </p:nvSpPr>
          <p:spPr>
            <a:xfrm rot="10800000" flipH="1">
              <a:off x="9666613" y="965375"/>
              <a:ext cx="79559" cy="70597"/>
            </a:xfrm>
            <a:custGeom>
              <a:avLst/>
              <a:gdLst/>
              <a:ahLst/>
              <a:cxnLst/>
              <a:rect l="l" t="t" r="r" b="b"/>
              <a:pathLst>
                <a:path w="941" h="835" extrusionOk="0">
                  <a:moveTo>
                    <a:pt x="478" y="119"/>
                  </a:moveTo>
                  <a:cubicBezTo>
                    <a:pt x="583" y="119"/>
                    <a:pt x="678" y="199"/>
                    <a:pt x="732" y="281"/>
                  </a:cubicBezTo>
                  <a:cubicBezTo>
                    <a:pt x="765" y="351"/>
                    <a:pt x="765" y="420"/>
                    <a:pt x="765" y="490"/>
                  </a:cubicBezTo>
                  <a:cubicBezTo>
                    <a:pt x="758" y="512"/>
                    <a:pt x="749" y="533"/>
                    <a:pt x="738" y="553"/>
                  </a:cubicBezTo>
                  <a:lnTo>
                    <a:pt x="738" y="553"/>
                  </a:lnTo>
                  <a:cubicBezTo>
                    <a:pt x="736" y="555"/>
                    <a:pt x="734" y="557"/>
                    <a:pt x="732" y="559"/>
                  </a:cubicBezTo>
                  <a:cubicBezTo>
                    <a:pt x="730" y="564"/>
                    <a:pt x="728" y="569"/>
                    <a:pt x="727" y="574"/>
                  </a:cubicBezTo>
                  <a:lnTo>
                    <a:pt x="727" y="574"/>
                  </a:lnTo>
                  <a:cubicBezTo>
                    <a:pt x="696" y="625"/>
                    <a:pt x="657" y="667"/>
                    <a:pt x="616" y="708"/>
                  </a:cubicBezTo>
                  <a:lnTo>
                    <a:pt x="616" y="708"/>
                  </a:lnTo>
                  <a:cubicBezTo>
                    <a:pt x="574" y="733"/>
                    <a:pt x="527" y="746"/>
                    <a:pt x="479" y="746"/>
                  </a:cubicBezTo>
                  <a:cubicBezTo>
                    <a:pt x="408" y="746"/>
                    <a:pt x="335" y="718"/>
                    <a:pt x="279" y="662"/>
                  </a:cubicBezTo>
                  <a:cubicBezTo>
                    <a:pt x="140" y="490"/>
                    <a:pt x="209" y="245"/>
                    <a:pt x="384" y="142"/>
                  </a:cubicBezTo>
                  <a:cubicBezTo>
                    <a:pt x="416" y="126"/>
                    <a:pt x="448" y="119"/>
                    <a:pt x="478" y="119"/>
                  </a:cubicBezTo>
                  <a:close/>
                  <a:moveTo>
                    <a:pt x="506" y="0"/>
                  </a:moveTo>
                  <a:cubicBezTo>
                    <a:pt x="431" y="0"/>
                    <a:pt x="353" y="23"/>
                    <a:pt x="279" y="73"/>
                  </a:cubicBezTo>
                  <a:cubicBezTo>
                    <a:pt x="70" y="245"/>
                    <a:pt x="1" y="559"/>
                    <a:pt x="209" y="731"/>
                  </a:cubicBezTo>
                  <a:cubicBezTo>
                    <a:pt x="282" y="804"/>
                    <a:pt x="359" y="834"/>
                    <a:pt x="433" y="834"/>
                  </a:cubicBezTo>
                  <a:cubicBezTo>
                    <a:pt x="488" y="834"/>
                    <a:pt x="542" y="817"/>
                    <a:pt x="591" y="788"/>
                  </a:cubicBezTo>
                  <a:lnTo>
                    <a:pt x="591" y="788"/>
                  </a:lnTo>
                  <a:cubicBezTo>
                    <a:pt x="600" y="796"/>
                    <a:pt x="613" y="801"/>
                    <a:pt x="626" y="801"/>
                  </a:cubicBezTo>
                  <a:cubicBezTo>
                    <a:pt x="904" y="731"/>
                    <a:pt x="940" y="420"/>
                    <a:pt x="835" y="212"/>
                  </a:cubicBezTo>
                  <a:cubicBezTo>
                    <a:pt x="768" y="77"/>
                    <a:pt x="643" y="0"/>
                    <a:pt x="5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6" name="Google Shape;126;p4"/>
            <p:cNvSpPr/>
            <p:nvPr/>
          </p:nvSpPr>
          <p:spPr>
            <a:xfrm rot="10800000" flipH="1">
              <a:off x="10177702" y="1025488"/>
              <a:ext cx="79475" cy="71612"/>
            </a:xfrm>
            <a:custGeom>
              <a:avLst/>
              <a:gdLst/>
              <a:ahLst/>
              <a:cxnLst/>
              <a:rect l="l" t="t" r="r" b="b"/>
              <a:pathLst>
                <a:path w="940" h="847" extrusionOk="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7" name="Google Shape;127;p4"/>
            <p:cNvSpPr/>
            <p:nvPr/>
          </p:nvSpPr>
          <p:spPr>
            <a:xfrm rot="10800000" flipH="1">
              <a:off x="9490416" y="2925778"/>
              <a:ext cx="44303" cy="39737"/>
            </a:xfrm>
            <a:custGeom>
              <a:avLst/>
              <a:gdLst/>
              <a:ahLst/>
              <a:cxnLst/>
              <a:rect l="l" t="t" r="r" b="b"/>
              <a:pathLst>
                <a:path w="524" h="470" extrusionOk="0">
                  <a:moveTo>
                    <a:pt x="269" y="77"/>
                  </a:moveTo>
                  <a:cubicBezTo>
                    <a:pt x="316" y="77"/>
                    <a:pt x="359" y="126"/>
                    <a:pt x="384" y="175"/>
                  </a:cubicBezTo>
                  <a:cubicBezTo>
                    <a:pt x="417" y="208"/>
                    <a:pt x="417" y="244"/>
                    <a:pt x="417" y="278"/>
                  </a:cubicBezTo>
                  <a:cubicBezTo>
                    <a:pt x="417" y="317"/>
                    <a:pt x="395" y="346"/>
                    <a:pt x="369" y="370"/>
                  </a:cubicBezTo>
                  <a:lnTo>
                    <a:pt x="369" y="370"/>
                  </a:lnTo>
                  <a:cubicBezTo>
                    <a:pt x="333" y="402"/>
                    <a:pt x="292" y="419"/>
                    <a:pt x="249" y="419"/>
                  </a:cubicBezTo>
                  <a:cubicBezTo>
                    <a:pt x="213" y="419"/>
                    <a:pt x="177" y="408"/>
                    <a:pt x="139" y="383"/>
                  </a:cubicBezTo>
                  <a:cubicBezTo>
                    <a:pt x="70" y="278"/>
                    <a:pt x="106" y="139"/>
                    <a:pt x="209" y="105"/>
                  </a:cubicBezTo>
                  <a:cubicBezTo>
                    <a:pt x="229" y="85"/>
                    <a:pt x="250" y="77"/>
                    <a:pt x="269" y="77"/>
                  </a:cubicBezTo>
                  <a:close/>
                  <a:moveTo>
                    <a:pt x="253" y="1"/>
                  </a:moveTo>
                  <a:cubicBezTo>
                    <a:pt x="214" y="1"/>
                    <a:pt x="175" y="13"/>
                    <a:pt x="139" y="36"/>
                  </a:cubicBezTo>
                  <a:cubicBezTo>
                    <a:pt x="37" y="139"/>
                    <a:pt x="1" y="314"/>
                    <a:pt x="106" y="417"/>
                  </a:cubicBezTo>
                  <a:cubicBezTo>
                    <a:pt x="142" y="454"/>
                    <a:pt x="187" y="469"/>
                    <a:pt x="232" y="469"/>
                  </a:cubicBezTo>
                  <a:cubicBezTo>
                    <a:pt x="262" y="469"/>
                    <a:pt x="293" y="462"/>
                    <a:pt x="320" y="449"/>
                  </a:cubicBezTo>
                  <a:lnTo>
                    <a:pt x="320" y="449"/>
                  </a:lnTo>
                  <a:cubicBezTo>
                    <a:pt x="324" y="453"/>
                    <a:pt x="333" y="453"/>
                    <a:pt x="348" y="453"/>
                  </a:cubicBezTo>
                  <a:cubicBezTo>
                    <a:pt x="487" y="417"/>
                    <a:pt x="523" y="244"/>
                    <a:pt x="454" y="139"/>
                  </a:cubicBezTo>
                  <a:cubicBezTo>
                    <a:pt x="407" y="47"/>
                    <a:pt x="331" y="1"/>
                    <a:pt x="25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8" name="Google Shape;128;p4"/>
            <p:cNvSpPr/>
            <p:nvPr/>
          </p:nvSpPr>
          <p:spPr>
            <a:xfrm rot="10800000" flipH="1">
              <a:off x="9352519" y="3023684"/>
              <a:ext cx="43965" cy="41090"/>
            </a:xfrm>
            <a:custGeom>
              <a:avLst/>
              <a:gdLst/>
              <a:ahLst/>
              <a:cxnLst/>
              <a:rect l="l" t="t" r="r" b="b"/>
              <a:pathLst>
                <a:path w="520" h="486" extrusionOk="0">
                  <a:moveTo>
                    <a:pt x="269" y="69"/>
                  </a:moveTo>
                  <a:cubicBezTo>
                    <a:pt x="316" y="69"/>
                    <a:pt x="357" y="119"/>
                    <a:pt x="381" y="168"/>
                  </a:cubicBezTo>
                  <a:cubicBezTo>
                    <a:pt x="417" y="201"/>
                    <a:pt x="417" y="237"/>
                    <a:pt x="417" y="271"/>
                  </a:cubicBezTo>
                  <a:cubicBezTo>
                    <a:pt x="417" y="340"/>
                    <a:pt x="348" y="376"/>
                    <a:pt x="311" y="410"/>
                  </a:cubicBezTo>
                  <a:cubicBezTo>
                    <a:pt x="311" y="413"/>
                    <a:pt x="311" y="417"/>
                    <a:pt x="311" y="420"/>
                  </a:cubicBezTo>
                  <a:lnTo>
                    <a:pt x="311" y="420"/>
                  </a:lnTo>
                  <a:cubicBezTo>
                    <a:pt x="300" y="423"/>
                    <a:pt x="288" y="424"/>
                    <a:pt x="275" y="424"/>
                  </a:cubicBezTo>
                  <a:cubicBezTo>
                    <a:pt x="232" y="424"/>
                    <a:pt x="185" y="407"/>
                    <a:pt x="139" y="376"/>
                  </a:cubicBezTo>
                  <a:cubicBezTo>
                    <a:pt x="70" y="271"/>
                    <a:pt x="103" y="168"/>
                    <a:pt x="209" y="98"/>
                  </a:cubicBezTo>
                  <a:cubicBezTo>
                    <a:pt x="229" y="78"/>
                    <a:pt x="249" y="69"/>
                    <a:pt x="269" y="69"/>
                  </a:cubicBezTo>
                  <a:close/>
                  <a:moveTo>
                    <a:pt x="232" y="1"/>
                  </a:moveTo>
                  <a:cubicBezTo>
                    <a:pt x="199" y="1"/>
                    <a:pt x="168" y="9"/>
                    <a:pt x="139" y="29"/>
                  </a:cubicBezTo>
                  <a:cubicBezTo>
                    <a:pt x="34" y="132"/>
                    <a:pt x="0" y="307"/>
                    <a:pt x="103" y="410"/>
                  </a:cubicBezTo>
                  <a:cubicBezTo>
                    <a:pt x="143" y="463"/>
                    <a:pt x="189" y="485"/>
                    <a:pt x="233" y="485"/>
                  </a:cubicBezTo>
                  <a:cubicBezTo>
                    <a:pt x="262" y="485"/>
                    <a:pt x="292" y="475"/>
                    <a:pt x="319" y="457"/>
                  </a:cubicBezTo>
                  <a:lnTo>
                    <a:pt x="319" y="457"/>
                  </a:lnTo>
                  <a:cubicBezTo>
                    <a:pt x="320" y="459"/>
                    <a:pt x="322" y="459"/>
                    <a:pt x="324" y="459"/>
                  </a:cubicBezTo>
                  <a:cubicBezTo>
                    <a:pt x="330" y="459"/>
                    <a:pt x="337" y="455"/>
                    <a:pt x="348" y="446"/>
                  </a:cubicBezTo>
                  <a:cubicBezTo>
                    <a:pt x="487" y="410"/>
                    <a:pt x="520" y="237"/>
                    <a:pt x="450" y="132"/>
                  </a:cubicBezTo>
                  <a:cubicBezTo>
                    <a:pt x="400" y="58"/>
                    <a:pt x="314" y="1"/>
                    <a:pt x="2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29" name="Google Shape;129;p4"/>
            <p:cNvSpPr/>
            <p:nvPr/>
          </p:nvSpPr>
          <p:spPr>
            <a:xfrm rot="10800000" flipH="1">
              <a:off x="10177702" y="4093379"/>
              <a:ext cx="29507" cy="29423"/>
            </a:xfrm>
            <a:custGeom>
              <a:avLst/>
              <a:gdLst/>
              <a:ahLst/>
              <a:cxnLst/>
              <a:rect l="l" t="t" r="r" b="b"/>
              <a:pathLst>
                <a:path w="349" h="348" extrusionOk="0">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30" name="Google Shape;130;p4"/>
            <p:cNvSpPr/>
            <p:nvPr/>
          </p:nvSpPr>
          <p:spPr>
            <a:xfrm rot="10800000" flipH="1">
              <a:off x="10421622" y="4278284"/>
              <a:ext cx="55801" cy="55970"/>
            </a:xfrm>
            <a:custGeom>
              <a:avLst/>
              <a:gdLst/>
              <a:ahLst/>
              <a:cxnLst/>
              <a:rect l="l" t="t" r="r" b="b"/>
              <a:pathLst>
                <a:path w="660" h="662" extrusionOk="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31" name="Google Shape;131;p4"/>
            <p:cNvSpPr/>
            <p:nvPr/>
          </p:nvSpPr>
          <p:spPr>
            <a:xfrm rot="10800000" flipH="1">
              <a:off x="10177702" y="4003758"/>
              <a:ext cx="44303" cy="39822"/>
            </a:xfrm>
            <a:custGeom>
              <a:avLst/>
              <a:gdLst/>
              <a:ahLst/>
              <a:cxnLst/>
              <a:rect l="l" t="t" r="r" b="b"/>
              <a:pathLst>
                <a:path w="524" h="471" extrusionOk="0">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grpSp>
        <p:nvGrpSpPr>
          <p:cNvPr id="132" name="Google Shape;132;p4"/>
          <p:cNvGrpSpPr/>
          <p:nvPr/>
        </p:nvGrpSpPr>
        <p:grpSpPr>
          <a:xfrm rot="-5400000">
            <a:off x="8404491" y="3194874"/>
            <a:ext cx="2287180" cy="5211435"/>
            <a:chOff x="10706378" y="539509"/>
            <a:chExt cx="1715385" cy="3918270"/>
          </a:xfrm>
        </p:grpSpPr>
        <p:sp>
          <p:nvSpPr>
            <p:cNvPr id="133" name="Google Shape;133;p4"/>
            <p:cNvSpPr/>
            <p:nvPr/>
          </p:nvSpPr>
          <p:spPr>
            <a:xfrm rot="10800000" flipH="1">
              <a:off x="10962050" y="4005280"/>
              <a:ext cx="61635" cy="61635"/>
            </a:xfrm>
            <a:custGeom>
              <a:avLst/>
              <a:gdLst/>
              <a:ahLst/>
              <a:cxnLst/>
              <a:rect l="l" t="t" r="r" b="b"/>
              <a:pathLst>
                <a:path w="729" h="729" extrusionOk="0">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34" name="Google Shape;134;p4"/>
            <p:cNvSpPr/>
            <p:nvPr/>
          </p:nvSpPr>
          <p:spPr>
            <a:xfrm rot="10800000" flipH="1">
              <a:off x="12057532" y="2466178"/>
              <a:ext cx="26632" cy="26379"/>
            </a:xfrm>
            <a:custGeom>
              <a:avLst/>
              <a:gdLst/>
              <a:ahLst/>
              <a:cxnLst/>
              <a:rect l="l" t="t" r="r" b="b"/>
              <a:pathLst>
                <a:path w="315" h="312" extrusionOk="0">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35" name="Google Shape;135;p4"/>
            <p:cNvSpPr/>
            <p:nvPr/>
          </p:nvSpPr>
          <p:spPr>
            <a:xfrm rot="10800000" flipH="1">
              <a:off x="12242691" y="3905345"/>
              <a:ext cx="43965" cy="44049"/>
            </a:xfrm>
            <a:custGeom>
              <a:avLst/>
              <a:gdLst/>
              <a:ahLst/>
              <a:cxnLst/>
              <a:rect l="l" t="t" r="r" b="b"/>
              <a:pathLst>
                <a:path w="520" h="521" extrusionOk="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36" name="Google Shape;136;p4"/>
            <p:cNvSpPr/>
            <p:nvPr/>
          </p:nvSpPr>
          <p:spPr>
            <a:xfrm rot="10800000" flipH="1">
              <a:off x="12313119" y="3942123"/>
              <a:ext cx="104163" cy="89789"/>
            </a:xfrm>
            <a:custGeom>
              <a:avLst/>
              <a:gdLst/>
              <a:ahLst/>
              <a:cxnLst/>
              <a:rect l="l" t="t" r="r" b="b"/>
              <a:pathLst>
                <a:path w="1232" h="1062" extrusionOk="0">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37" name="Google Shape;137;p4"/>
            <p:cNvSpPr/>
            <p:nvPr/>
          </p:nvSpPr>
          <p:spPr>
            <a:xfrm rot="10800000" flipH="1">
              <a:off x="11188130" y="539509"/>
              <a:ext cx="76431" cy="72880"/>
            </a:xfrm>
            <a:custGeom>
              <a:avLst/>
              <a:gdLst/>
              <a:ahLst/>
              <a:cxnLst/>
              <a:rect l="l" t="t" r="r" b="b"/>
              <a:pathLst>
                <a:path w="904" h="862" extrusionOk="0">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38" name="Google Shape;138;p4"/>
            <p:cNvSpPr/>
            <p:nvPr/>
          </p:nvSpPr>
          <p:spPr>
            <a:xfrm rot="10800000" flipH="1">
              <a:off x="12028109" y="2213550"/>
              <a:ext cx="79475" cy="72119"/>
            </a:xfrm>
            <a:custGeom>
              <a:avLst/>
              <a:gdLst/>
              <a:ahLst/>
              <a:cxnLst/>
              <a:rect l="l" t="t" r="r" b="b"/>
              <a:pathLst>
                <a:path w="940" h="853" extrusionOk="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39" name="Google Shape;139;p4"/>
            <p:cNvSpPr/>
            <p:nvPr/>
          </p:nvSpPr>
          <p:spPr>
            <a:xfrm rot="10800000" flipH="1">
              <a:off x="11998771" y="1047386"/>
              <a:ext cx="35341" cy="35341"/>
            </a:xfrm>
            <a:custGeom>
              <a:avLst/>
              <a:gdLst/>
              <a:ahLst/>
              <a:cxnLst/>
              <a:rect l="l" t="t" r="r" b="b"/>
              <a:pathLst>
                <a:path w="418" h="418" extrusionOk="0">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40" name="Google Shape;140;p4"/>
            <p:cNvSpPr/>
            <p:nvPr/>
          </p:nvSpPr>
          <p:spPr>
            <a:xfrm rot="10800000" flipH="1">
              <a:off x="10706378" y="897737"/>
              <a:ext cx="35341" cy="35341"/>
            </a:xfrm>
            <a:custGeom>
              <a:avLst/>
              <a:gdLst/>
              <a:ahLst/>
              <a:cxnLst/>
              <a:rect l="l" t="t" r="r" b="b"/>
              <a:pathLst>
                <a:path w="418" h="418" extrusionOk="0">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41" name="Google Shape;141;p4"/>
            <p:cNvSpPr/>
            <p:nvPr/>
          </p:nvSpPr>
          <p:spPr>
            <a:xfrm rot="10800000" flipH="1">
              <a:off x="12377798" y="1239985"/>
              <a:ext cx="43965" cy="41006"/>
            </a:xfrm>
            <a:custGeom>
              <a:avLst/>
              <a:gdLst/>
              <a:ahLst/>
              <a:cxnLst/>
              <a:rect l="l" t="t" r="r" b="b"/>
              <a:pathLst>
                <a:path w="520" h="485" extrusionOk="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42" name="Google Shape;142;p4"/>
            <p:cNvSpPr/>
            <p:nvPr/>
          </p:nvSpPr>
          <p:spPr>
            <a:xfrm rot="10800000" flipH="1">
              <a:off x="11390875" y="3870173"/>
              <a:ext cx="17670" cy="17670"/>
            </a:xfrm>
            <a:custGeom>
              <a:avLst/>
              <a:gdLst/>
              <a:ahLst/>
              <a:cxnLst/>
              <a:rect l="l" t="t" r="r" b="b"/>
              <a:pathLst>
                <a:path w="209" h="209" extrusionOk="0">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43" name="Google Shape;143;p4"/>
            <p:cNvSpPr/>
            <p:nvPr/>
          </p:nvSpPr>
          <p:spPr>
            <a:xfrm rot="10800000" flipH="1">
              <a:off x="11928258" y="4263742"/>
              <a:ext cx="17670" cy="17670"/>
            </a:xfrm>
            <a:custGeom>
              <a:avLst/>
              <a:gdLst/>
              <a:ahLst/>
              <a:cxnLst/>
              <a:rect l="l" t="t" r="r" b="b"/>
              <a:pathLst>
                <a:path w="209" h="209" extrusionOk="0">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44" name="Google Shape;144;p4"/>
            <p:cNvSpPr/>
            <p:nvPr/>
          </p:nvSpPr>
          <p:spPr>
            <a:xfrm rot="10800000" flipH="1">
              <a:off x="11658045" y="3846669"/>
              <a:ext cx="26632" cy="29423"/>
            </a:xfrm>
            <a:custGeom>
              <a:avLst/>
              <a:gdLst/>
              <a:ahLst/>
              <a:cxnLst/>
              <a:rect l="l" t="t" r="r" b="b"/>
              <a:pathLst>
                <a:path w="315" h="348" extrusionOk="0">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45" name="Google Shape;145;p4"/>
            <p:cNvSpPr/>
            <p:nvPr/>
          </p:nvSpPr>
          <p:spPr>
            <a:xfrm rot="10800000" flipH="1">
              <a:off x="11393665" y="4251990"/>
              <a:ext cx="29507" cy="26379"/>
            </a:xfrm>
            <a:custGeom>
              <a:avLst/>
              <a:gdLst/>
              <a:ahLst/>
              <a:cxnLst/>
              <a:rect l="l" t="t" r="r" b="b"/>
              <a:pathLst>
                <a:path w="349" h="312" extrusionOk="0">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46" name="Google Shape;146;p4"/>
            <p:cNvSpPr/>
            <p:nvPr/>
          </p:nvSpPr>
          <p:spPr>
            <a:xfrm rot="10800000" flipH="1">
              <a:off x="11655255" y="3757049"/>
              <a:ext cx="43965" cy="39822"/>
            </a:xfrm>
            <a:custGeom>
              <a:avLst/>
              <a:gdLst/>
              <a:ahLst/>
              <a:cxnLst/>
              <a:rect l="l" t="t" r="r" b="b"/>
              <a:pathLst>
                <a:path w="520" h="471" extrusionOk="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47" name="Google Shape;147;p4"/>
            <p:cNvSpPr/>
            <p:nvPr/>
          </p:nvSpPr>
          <p:spPr>
            <a:xfrm rot="10800000" flipH="1">
              <a:off x="10809357" y="4417957"/>
              <a:ext cx="43965" cy="39822"/>
            </a:xfrm>
            <a:custGeom>
              <a:avLst/>
              <a:gdLst/>
              <a:ahLst/>
              <a:cxnLst/>
              <a:rect l="l" t="t" r="r" b="b"/>
              <a:pathLst>
                <a:path w="520" h="471" extrusionOk="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48" name="Google Shape;148;p4"/>
            <p:cNvSpPr/>
            <p:nvPr/>
          </p:nvSpPr>
          <p:spPr>
            <a:xfrm rot="10800000" flipH="1">
              <a:off x="11919550" y="2275354"/>
              <a:ext cx="44049" cy="40498"/>
            </a:xfrm>
            <a:custGeom>
              <a:avLst/>
              <a:gdLst/>
              <a:ahLst/>
              <a:cxnLst/>
              <a:rect l="l" t="t" r="r" b="b"/>
              <a:pathLst>
                <a:path w="521" h="479" extrusionOk="0">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49" name="Google Shape;149;p4"/>
            <p:cNvSpPr/>
            <p:nvPr/>
          </p:nvSpPr>
          <p:spPr>
            <a:xfrm rot="10800000" flipH="1">
              <a:off x="12004605" y="2130778"/>
              <a:ext cx="41259" cy="41090"/>
            </a:xfrm>
            <a:custGeom>
              <a:avLst/>
              <a:gdLst/>
              <a:ahLst/>
              <a:cxnLst/>
              <a:rect l="l" t="t" r="r" b="b"/>
              <a:pathLst>
                <a:path w="488" h="486" extrusionOk="0">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grpSp>
        <p:nvGrpSpPr>
          <p:cNvPr id="150" name="Google Shape;150;p4"/>
          <p:cNvGrpSpPr/>
          <p:nvPr/>
        </p:nvGrpSpPr>
        <p:grpSpPr>
          <a:xfrm rot="-5400000">
            <a:off x="7490147" y="-1367174"/>
            <a:ext cx="983231" cy="3750357"/>
            <a:chOff x="12445182" y="1003506"/>
            <a:chExt cx="737423" cy="2819743"/>
          </a:xfrm>
        </p:grpSpPr>
        <p:sp>
          <p:nvSpPr>
            <p:cNvPr id="151" name="Google Shape;151;p4"/>
            <p:cNvSpPr/>
            <p:nvPr/>
          </p:nvSpPr>
          <p:spPr>
            <a:xfrm rot="10800000" flipH="1">
              <a:off x="12486357" y="2971349"/>
              <a:ext cx="35256" cy="35341"/>
            </a:xfrm>
            <a:custGeom>
              <a:avLst/>
              <a:gdLst/>
              <a:ahLst/>
              <a:cxnLst/>
              <a:rect l="l" t="t" r="r" b="b"/>
              <a:pathLst>
                <a:path w="417" h="418" extrusionOk="0">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52" name="Google Shape;152;p4"/>
            <p:cNvSpPr/>
            <p:nvPr/>
          </p:nvSpPr>
          <p:spPr>
            <a:xfrm rot="10800000" flipH="1">
              <a:off x="12539199" y="3209181"/>
              <a:ext cx="61889" cy="61889"/>
            </a:xfrm>
            <a:custGeom>
              <a:avLst/>
              <a:gdLst/>
              <a:ahLst/>
              <a:cxnLst/>
              <a:rect l="l" t="t" r="r" b="b"/>
              <a:pathLst>
                <a:path w="732" h="732" extrusionOk="0">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53" name="Google Shape;153;p4"/>
            <p:cNvSpPr/>
            <p:nvPr/>
          </p:nvSpPr>
          <p:spPr>
            <a:xfrm rot="10800000" flipH="1">
              <a:off x="12953481" y="2695301"/>
              <a:ext cx="47008" cy="43965"/>
            </a:xfrm>
            <a:custGeom>
              <a:avLst/>
              <a:gdLst/>
              <a:ahLst/>
              <a:cxnLst/>
              <a:rect l="l" t="t" r="r" b="b"/>
              <a:pathLst>
                <a:path w="556" h="520" extrusionOk="0">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54" name="Google Shape;154;p4"/>
            <p:cNvSpPr/>
            <p:nvPr/>
          </p:nvSpPr>
          <p:spPr>
            <a:xfrm rot="10800000" flipH="1">
              <a:off x="13106174" y="2316275"/>
              <a:ext cx="20545" cy="17670"/>
            </a:xfrm>
            <a:custGeom>
              <a:avLst/>
              <a:gdLst/>
              <a:ahLst/>
              <a:cxnLst/>
              <a:rect l="l" t="t" r="r" b="b"/>
              <a:pathLst>
                <a:path w="243" h="209" extrusionOk="0">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55" name="Google Shape;155;p4"/>
            <p:cNvSpPr/>
            <p:nvPr/>
          </p:nvSpPr>
          <p:spPr>
            <a:xfrm rot="10800000" flipH="1">
              <a:off x="12882969" y="2054939"/>
              <a:ext cx="26379" cy="26463"/>
            </a:xfrm>
            <a:custGeom>
              <a:avLst/>
              <a:gdLst/>
              <a:ahLst/>
              <a:cxnLst/>
              <a:rect l="l" t="t" r="r" b="b"/>
              <a:pathLst>
                <a:path w="312" h="313" extrusionOk="0">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56" name="Google Shape;156;p4"/>
            <p:cNvSpPr/>
            <p:nvPr/>
          </p:nvSpPr>
          <p:spPr>
            <a:xfrm rot="10800000" flipH="1">
              <a:off x="13147264" y="1943336"/>
              <a:ext cx="35341" cy="35341"/>
            </a:xfrm>
            <a:custGeom>
              <a:avLst/>
              <a:gdLst/>
              <a:ahLst/>
              <a:cxnLst/>
              <a:rect l="l" t="t" r="r" b="b"/>
              <a:pathLst>
                <a:path w="418" h="418" extrusionOk="0">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57" name="Google Shape;157;p4"/>
            <p:cNvSpPr/>
            <p:nvPr/>
          </p:nvSpPr>
          <p:spPr>
            <a:xfrm rot="10800000" flipH="1">
              <a:off x="13097212" y="3250271"/>
              <a:ext cx="38385" cy="35341"/>
            </a:xfrm>
            <a:custGeom>
              <a:avLst/>
              <a:gdLst/>
              <a:ahLst/>
              <a:cxnLst/>
              <a:rect l="l" t="t" r="r" b="b"/>
              <a:pathLst>
                <a:path w="454" h="418" extrusionOk="0">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58" name="Google Shape;158;p4"/>
            <p:cNvSpPr/>
            <p:nvPr/>
          </p:nvSpPr>
          <p:spPr>
            <a:xfrm rot="10800000" flipH="1">
              <a:off x="12524657" y="3605793"/>
              <a:ext cx="17670" cy="17670"/>
            </a:xfrm>
            <a:custGeom>
              <a:avLst/>
              <a:gdLst/>
              <a:ahLst/>
              <a:cxnLst/>
              <a:rect l="l" t="t" r="r" b="b"/>
              <a:pathLst>
                <a:path w="209" h="209" extrusionOk="0">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59" name="Google Shape;159;p4"/>
            <p:cNvSpPr/>
            <p:nvPr/>
          </p:nvSpPr>
          <p:spPr>
            <a:xfrm rot="10800000" flipH="1">
              <a:off x="12791742" y="3582289"/>
              <a:ext cx="26632" cy="29423"/>
            </a:xfrm>
            <a:custGeom>
              <a:avLst/>
              <a:gdLst/>
              <a:ahLst/>
              <a:cxnLst/>
              <a:rect l="l" t="t" r="r" b="b"/>
              <a:pathLst>
                <a:path w="315" h="348" extrusionOk="0">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60" name="Google Shape;160;p4"/>
            <p:cNvSpPr/>
            <p:nvPr/>
          </p:nvSpPr>
          <p:spPr>
            <a:xfrm rot="10800000" flipH="1">
              <a:off x="13035662" y="3767194"/>
              <a:ext cx="53011" cy="56055"/>
            </a:xfrm>
            <a:custGeom>
              <a:avLst/>
              <a:gdLst/>
              <a:ahLst/>
              <a:cxnLst/>
              <a:rect l="l" t="t" r="r" b="b"/>
              <a:pathLst>
                <a:path w="627" h="663" extrusionOk="0">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61" name="Google Shape;161;p4"/>
            <p:cNvSpPr/>
            <p:nvPr/>
          </p:nvSpPr>
          <p:spPr>
            <a:xfrm rot="10800000" flipH="1">
              <a:off x="12715396" y="3281215"/>
              <a:ext cx="76431" cy="71612"/>
            </a:xfrm>
            <a:custGeom>
              <a:avLst/>
              <a:gdLst/>
              <a:ahLst/>
              <a:cxnLst/>
              <a:rect l="l" t="t" r="r" b="b"/>
              <a:pathLst>
                <a:path w="904" h="847" extrusionOk="0">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62" name="Google Shape;162;p4"/>
            <p:cNvSpPr/>
            <p:nvPr/>
          </p:nvSpPr>
          <p:spPr>
            <a:xfrm rot="10800000" flipH="1">
              <a:off x="12665597" y="3228373"/>
              <a:ext cx="44049" cy="39737"/>
            </a:xfrm>
            <a:custGeom>
              <a:avLst/>
              <a:gdLst/>
              <a:ahLst/>
              <a:cxnLst/>
              <a:rect l="l" t="t" r="r" b="b"/>
              <a:pathLst>
                <a:path w="521" h="470" extrusionOk="0">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63" name="Google Shape;163;p4"/>
            <p:cNvSpPr/>
            <p:nvPr/>
          </p:nvSpPr>
          <p:spPr>
            <a:xfrm rot="10800000" flipH="1">
              <a:off x="12445182" y="1003506"/>
              <a:ext cx="35341" cy="35256"/>
            </a:xfrm>
            <a:custGeom>
              <a:avLst/>
              <a:gdLst/>
              <a:ahLst/>
              <a:cxnLst/>
              <a:rect l="l" t="t" r="r" b="b"/>
              <a:pathLst>
                <a:path w="418" h="417" extrusionOk="0">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64" name="Google Shape;164;p4"/>
            <p:cNvSpPr/>
            <p:nvPr/>
          </p:nvSpPr>
          <p:spPr>
            <a:xfrm rot="10800000" flipH="1">
              <a:off x="12518738" y="1140895"/>
              <a:ext cx="41175" cy="41259"/>
            </a:xfrm>
            <a:custGeom>
              <a:avLst/>
              <a:gdLst/>
              <a:ahLst/>
              <a:cxnLst/>
              <a:rect l="l" t="t" r="r" b="b"/>
              <a:pathLst>
                <a:path w="487" h="488" extrusionOk="0">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65" name="Google Shape;165;p4"/>
            <p:cNvSpPr/>
            <p:nvPr/>
          </p:nvSpPr>
          <p:spPr>
            <a:xfrm rot="10800000" flipH="1">
              <a:off x="12788952" y="3492753"/>
              <a:ext cx="44049" cy="39822"/>
            </a:xfrm>
            <a:custGeom>
              <a:avLst/>
              <a:gdLst/>
              <a:ahLst/>
              <a:cxnLst/>
              <a:rect l="l" t="t" r="r" b="b"/>
              <a:pathLst>
                <a:path w="521" h="471" extrusionOk="0">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66" name="Google Shape;166;p4"/>
            <p:cNvSpPr/>
            <p:nvPr/>
          </p:nvSpPr>
          <p:spPr>
            <a:xfrm rot="10800000" flipH="1">
              <a:off x="13023910" y="2818064"/>
              <a:ext cx="44049" cy="41090"/>
            </a:xfrm>
            <a:custGeom>
              <a:avLst/>
              <a:gdLst/>
              <a:ahLst/>
              <a:cxnLst/>
              <a:rect l="l" t="t" r="r" b="b"/>
              <a:pathLst>
                <a:path w="521" h="486" extrusionOk="0">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67" name="Google Shape;167;p4"/>
            <p:cNvSpPr/>
            <p:nvPr/>
          </p:nvSpPr>
          <p:spPr>
            <a:xfrm rot="10800000" flipH="1">
              <a:off x="13000405" y="2388309"/>
              <a:ext cx="44049" cy="39822"/>
            </a:xfrm>
            <a:custGeom>
              <a:avLst/>
              <a:gdLst/>
              <a:ahLst/>
              <a:cxnLst/>
              <a:rect l="l" t="t" r="r" b="b"/>
              <a:pathLst>
                <a:path w="521" h="471" extrusionOk="0">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grpSp>
        <p:nvGrpSpPr>
          <p:cNvPr id="168" name="Google Shape;168;p4"/>
          <p:cNvGrpSpPr/>
          <p:nvPr/>
        </p:nvGrpSpPr>
        <p:grpSpPr>
          <a:xfrm>
            <a:off x="-2" y="13"/>
            <a:ext cx="5301395" cy="5224359"/>
            <a:chOff x="2524675" y="238075"/>
            <a:chExt cx="1178600" cy="1158600"/>
          </a:xfrm>
        </p:grpSpPr>
        <p:sp>
          <p:nvSpPr>
            <p:cNvPr id="169" name="Google Shape;169;p4"/>
            <p:cNvSpPr/>
            <p:nvPr/>
          </p:nvSpPr>
          <p:spPr>
            <a:xfrm>
              <a:off x="3497400" y="667150"/>
              <a:ext cx="10425" cy="10450"/>
            </a:xfrm>
            <a:custGeom>
              <a:avLst/>
              <a:gdLst/>
              <a:ahLst/>
              <a:cxnLst/>
              <a:rect l="l" t="t" r="r" b="b"/>
              <a:pathLst>
                <a:path w="417" h="418" extrusionOk="0">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70" name="Google Shape;170;p4"/>
            <p:cNvSpPr/>
            <p:nvPr/>
          </p:nvSpPr>
          <p:spPr>
            <a:xfrm>
              <a:off x="3513025" y="588975"/>
              <a:ext cx="18300" cy="18300"/>
            </a:xfrm>
            <a:custGeom>
              <a:avLst/>
              <a:gdLst/>
              <a:ahLst/>
              <a:cxnLst/>
              <a:rect l="l" t="t" r="r" b="b"/>
              <a:pathLst>
                <a:path w="732" h="732" extrusionOk="0">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71" name="Google Shape;171;p4"/>
            <p:cNvSpPr/>
            <p:nvPr/>
          </p:nvSpPr>
          <p:spPr>
            <a:xfrm>
              <a:off x="3046675" y="353650"/>
              <a:ext cx="18225" cy="18225"/>
            </a:xfrm>
            <a:custGeom>
              <a:avLst/>
              <a:gdLst/>
              <a:ahLst/>
              <a:cxnLst/>
              <a:rect l="l" t="t" r="r" b="b"/>
              <a:pathLst>
                <a:path w="729" h="729" extrusionOk="0">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72" name="Google Shape;172;p4"/>
            <p:cNvSpPr/>
            <p:nvPr/>
          </p:nvSpPr>
          <p:spPr>
            <a:xfrm>
              <a:off x="3635525" y="746225"/>
              <a:ext cx="13900" cy="13000"/>
            </a:xfrm>
            <a:custGeom>
              <a:avLst/>
              <a:gdLst/>
              <a:ahLst/>
              <a:cxnLst/>
              <a:rect l="l" t="t" r="r" b="b"/>
              <a:pathLst>
                <a:path w="556" h="520" extrusionOk="0">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73" name="Google Shape;173;p4"/>
            <p:cNvSpPr/>
            <p:nvPr/>
          </p:nvSpPr>
          <p:spPr>
            <a:xfrm>
              <a:off x="3680675" y="866075"/>
              <a:ext cx="6075" cy="5225"/>
            </a:xfrm>
            <a:custGeom>
              <a:avLst/>
              <a:gdLst/>
              <a:ahLst/>
              <a:cxnLst/>
              <a:rect l="l" t="t" r="r" b="b"/>
              <a:pathLst>
                <a:path w="243" h="209" extrusionOk="0">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74" name="Google Shape;174;p4"/>
            <p:cNvSpPr/>
            <p:nvPr/>
          </p:nvSpPr>
          <p:spPr>
            <a:xfrm>
              <a:off x="3614675" y="940750"/>
              <a:ext cx="7800" cy="7825"/>
            </a:xfrm>
            <a:custGeom>
              <a:avLst/>
              <a:gdLst/>
              <a:ahLst/>
              <a:cxnLst/>
              <a:rect l="l" t="t" r="r" b="b"/>
              <a:pathLst>
                <a:path w="312" h="313" extrusionOk="0">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75" name="Google Shape;175;p4"/>
            <p:cNvSpPr/>
            <p:nvPr/>
          </p:nvSpPr>
          <p:spPr>
            <a:xfrm>
              <a:off x="3370600" y="819175"/>
              <a:ext cx="7875" cy="7800"/>
            </a:xfrm>
            <a:custGeom>
              <a:avLst/>
              <a:gdLst/>
              <a:ahLst/>
              <a:cxnLst/>
              <a:rect l="l" t="t" r="r" b="b"/>
              <a:pathLst>
                <a:path w="315" h="312" extrusionOk="0">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76" name="Google Shape;176;p4"/>
            <p:cNvSpPr/>
            <p:nvPr/>
          </p:nvSpPr>
          <p:spPr>
            <a:xfrm>
              <a:off x="3692825" y="971125"/>
              <a:ext cx="10450" cy="10450"/>
            </a:xfrm>
            <a:custGeom>
              <a:avLst/>
              <a:gdLst/>
              <a:ahLst/>
              <a:cxnLst/>
              <a:rect l="l" t="t" r="r" b="b"/>
              <a:pathLst>
                <a:path w="418" h="418" extrusionOk="0">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77" name="Google Shape;177;p4"/>
            <p:cNvSpPr/>
            <p:nvPr/>
          </p:nvSpPr>
          <p:spPr>
            <a:xfrm>
              <a:off x="3678025" y="584675"/>
              <a:ext cx="11350" cy="10450"/>
            </a:xfrm>
            <a:custGeom>
              <a:avLst/>
              <a:gdLst/>
              <a:ahLst/>
              <a:cxnLst/>
              <a:rect l="l" t="t" r="r" b="b"/>
              <a:pathLst>
                <a:path w="454" h="418" extrusionOk="0">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78" name="Google Shape;178;p4"/>
            <p:cNvSpPr/>
            <p:nvPr/>
          </p:nvSpPr>
          <p:spPr>
            <a:xfrm>
              <a:off x="3508725" y="484775"/>
              <a:ext cx="5225" cy="5225"/>
            </a:xfrm>
            <a:custGeom>
              <a:avLst/>
              <a:gdLst/>
              <a:ahLst/>
              <a:cxnLst/>
              <a:rect l="l" t="t" r="r" b="b"/>
              <a:pathLst>
                <a:path w="209" h="209" extrusionOk="0">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79" name="Google Shape;179;p4"/>
            <p:cNvSpPr/>
            <p:nvPr/>
          </p:nvSpPr>
          <p:spPr>
            <a:xfrm>
              <a:off x="3587700" y="488250"/>
              <a:ext cx="7875" cy="8700"/>
            </a:xfrm>
            <a:custGeom>
              <a:avLst/>
              <a:gdLst/>
              <a:ahLst/>
              <a:cxnLst/>
              <a:rect l="l" t="t" r="r" b="b"/>
              <a:pathLst>
                <a:path w="315" h="348" extrusionOk="0">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80" name="Google Shape;180;p4"/>
            <p:cNvSpPr/>
            <p:nvPr/>
          </p:nvSpPr>
          <p:spPr>
            <a:xfrm>
              <a:off x="2590675" y="721900"/>
              <a:ext cx="10450" cy="10450"/>
            </a:xfrm>
            <a:custGeom>
              <a:avLst/>
              <a:gdLst/>
              <a:ahLst/>
              <a:cxnLst/>
              <a:rect l="l" t="t" r="r" b="b"/>
              <a:pathLst>
                <a:path w="418" h="418" extrusionOk="0">
                  <a:moveTo>
                    <a:pt x="209" y="0"/>
                  </a:moveTo>
                  <a:cubicBezTo>
                    <a:pt x="70" y="0"/>
                    <a:pt x="1" y="103"/>
                    <a:pt x="1" y="209"/>
                  </a:cubicBezTo>
                  <a:cubicBezTo>
                    <a:pt x="1" y="348"/>
                    <a:pt x="70" y="417"/>
                    <a:pt x="209" y="417"/>
                  </a:cubicBezTo>
                  <a:cubicBezTo>
                    <a:pt x="315" y="417"/>
                    <a:pt x="418" y="348"/>
                    <a:pt x="418" y="209"/>
                  </a:cubicBezTo>
                  <a:cubicBezTo>
                    <a:pt x="418" y="103"/>
                    <a:pt x="315" y="0"/>
                    <a:pt x="20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81" name="Google Shape;181;p4"/>
            <p:cNvSpPr/>
            <p:nvPr/>
          </p:nvSpPr>
          <p:spPr>
            <a:xfrm>
              <a:off x="2643700" y="910325"/>
              <a:ext cx="7800" cy="7875"/>
            </a:xfrm>
            <a:custGeom>
              <a:avLst/>
              <a:gdLst/>
              <a:ahLst/>
              <a:cxnLst/>
              <a:rect l="l" t="t" r="r" b="b"/>
              <a:pathLst>
                <a:path w="312" h="315" extrusionOk="0">
                  <a:moveTo>
                    <a:pt x="173" y="1"/>
                  </a:moveTo>
                  <a:cubicBezTo>
                    <a:pt x="70" y="1"/>
                    <a:pt x="0" y="70"/>
                    <a:pt x="0" y="140"/>
                  </a:cubicBezTo>
                  <a:cubicBezTo>
                    <a:pt x="0" y="245"/>
                    <a:pt x="70" y="315"/>
                    <a:pt x="173" y="315"/>
                  </a:cubicBezTo>
                  <a:cubicBezTo>
                    <a:pt x="242" y="315"/>
                    <a:pt x="312" y="245"/>
                    <a:pt x="312" y="140"/>
                  </a:cubicBezTo>
                  <a:cubicBezTo>
                    <a:pt x="312" y="70"/>
                    <a:pt x="242" y="1"/>
                    <a:pt x="17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82" name="Google Shape;182;p4"/>
            <p:cNvSpPr/>
            <p:nvPr/>
          </p:nvSpPr>
          <p:spPr>
            <a:xfrm>
              <a:off x="2628050" y="473500"/>
              <a:ext cx="13025" cy="13925"/>
            </a:xfrm>
            <a:custGeom>
              <a:avLst/>
              <a:gdLst/>
              <a:ahLst/>
              <a:cxnLst/>
              <a:rect l="l" t="t" r="r" b="b"/>
              <a:pathLst>
                <a:path w="521" h="557" extrusionOk="0">
                  <a:moveTo>
                    <a:pt x="243" y="1"/>
                  </a:moveTo>
                  <a:cubicBezTo>
                    <a:pt x="104" y="1"/>
                    <a:pt x="1" y="140"/>
                    <a:pt x="1" y="279"/>
                  </a:cubicBezTo>
                  <a:cubicBezTo>
                    <a:pt x="1" y="418"/>
                    <a:pt x="104" y="557"/>
                    <a:pt x="243" y="557"/>
                  </a:cubicBezTo>
                  <a:cubicBezTo>
                    <a:pt x="382" y="557"/>
                    <a:pt x="521" y="418"/>
                    <a:pt x="521" y="279"/>
                  </a:cubicBezTo>
                  <a:cubicBezTo>
                    <a:pt x="521" y="140"/>
                    <a:pt x="382" y="1"/>
                    <a:pt x="24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83" name="Google Shape;183;p4"/>
            <p:cNvSpPr/>
            <p:nvPr/>
          </p:nvSpPr>
          <p:spPr>
            <a:xfrm>
              <a:off x="2711425" y="423125"/>
              <a:ext cx="11300" cy="10450"/>
            </a:xfrm>
            <a:custGeom>
              <a:avLst/>
              <a:gdLst/>
              <a:ahLst/>
              <a:cxnLst/>
              <a:rect l="l" t="t" r="r" b="b"/>
              <a:pathLst>
                <a:path w="452" h="418" extrusionOk="0">
                  <a:moveTo>
                    <a:pt x="209" y="1"/>
                  </a:moveTo>
                  <a:cubicBezTo>
                    <a:pt x="104" y="1"/>
                    <a:pt x="1" y="104"/>
                    <a:pt x="1" y="209"/>
                  </a:cubicBezTo>
                  <a:cubicBezTo>
                    <a:pt x="1" y="348"/>
                    <a:pt x="104" y="418"/>
                    <a:pt x="209" y="418"/>
                  </a:cubicBezTo>
                  <a:cubicBezTo>
                    <a:pt x="348" y="418"/>
                    <a:pt x="451" y="348"/>
                    <a:pt x="451" y="209"/>
                  </a:cubicBezTo>
                  <a:cubicBezTo>
                    <a:pt x="451" y="104"/>
                    <a:pt x="348" y="1"/>
                    <a:pt x="20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84" name="Google Shape;184;p4"/>
            <p:cNvSpPr/>
            <p:nvPr/>
          </p:nvSpPr>
          <p:spPr>
            <a:xfrm>
              <a:off x="2823450" y="422225"/>
              <a:ext cx="7875" cy="7875"/>
            </a:xfrm>
            <a:custGeom>
              <a:avLst/>
              <a:gdLst/>
              <a:ahLst/>
              <a:cxnLst/>
              <a:rect l="l" t="t" r="r" b="b"/>
              <a:pathLst>
                <a:path w="315" h="315" extrusionOk="0">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85" name="Google Shape;185;p4"/>
            <p:cNvSpPr/>
            <p:nvPr/>
          </p:nvSpPr>
          <p:spPr>
            <a:xfrm>
              <a:off x="2628900" y="350175"/>
              <a:ext cx="24350" cy="23450"/>
            </a:xfrm>
            <a:custGeom>
              <a:avLst/>
              <a:gdLst/>
              <a:ahLst/>
              <a:cxnLst/>
              <a:rect l="l" t="t" r="r" b="b"/>
              <a:pathLst>
                <a:path w="974" h="938" extrusionOk="0">
                  <a:moveTo>
                    <a:pt x="487" y="1"/>
                  </a:moveTo>
                  <a:cubicBezTo>
                    <a:pt x="209" y="1"/>
                    <a:pt x="0" y="209"/>
                    <a:pt x="0" y="487"/>
                  </a:cubicBezTo>
                  <a:cubicBezTo>
                    <a:pt x="0" y="729"/>
                    <a:pt x="209" y="937"/>
                    <a:pt x="487" y="937"/>
                  </a:cubicBezTo>
                  <a:cubicBezTo>
                    <a:pt x="731" y="937"/>
                    <a:pt x="973" y="729"/>
                    <a:pt x="973" y="487"/>
                  </a:cubicBezTo>
                  <a:cubicBezTo>
                    <a:pt x="973" y="209"/>
                    <a:pt x="731" y="1"/>
                    <a:pt x="48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86" name="Google Shape;186;p4"/>
            <p:cNvSpPr/>
            <p:nvPr/>
          </p:nvSpPr>
          <p:spPr>
            <a:xfrm>
              <a:off x="2524675" y="617675"/>
              <a:ext cx="8700" cy="8725"/>
            </a:xfrm>
            <a:custGeom>
              <a:avLst/>
              <a:gdLst/>
              <a:ahLst/>
              <a:cxnLst/>
              <a:rect l="l" t="t" r="r" b="b"/>
              <a:pathLst>
                <a:path w="348" h="349" extrusionOk="0">
                  <a:moveTo>
                    <a:pt x="176" y="1"/>
                  </a:moveTo>
                  <a:cubicBezTo>
                    <a:pt x="70" y="1"/>
                    <a:pt x="1" y="70"/>
                    <a:pt x="1" y="173"/>
                  </a:cubicBezTo>
                  <a:cubicBezTo>
                    <a:pt x="1" y="242"/>
                    <a:pt x="70" y="348"/>
                    <a:pt x="176" y="348"/>
                  </a:cubicBezTo>
                  <a:cubicBezTo>
                    <a:pt x="245" y="348"/>
                    <a:pt x="348" y="242"/>
                    <a:pt x="348" y="173"/>
                  </a:cubicBezTo>
                  <a:cubicBezTo>
                    <a:pt x="348" y="70"/>
                    <a:pt x="245" y="1"/>
                    <a:pt x="17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87" name="Google Shape;187;p4"/>
            <p:cNvSpPr/>
            <p:nvPr/>
          </p:nvSpPr>
          <p:spPr>
            <a:xfrm>
              <a:off x="2675800" y="1010250"/>
              <a:ext cx="10450" cy="10425"/>
            </a:xfrm>
            <a:custGeom>
              <a:avLst/>
              <a:gdLst/>
              <a:ahLst/>
              <a:cxnLst/>
              <a:rect l="l" t="t" r="r" b="b"/>
              <a:pathLst>
                <a:path w="418" h="417" extrusionOk="0">
                  <a:moveTo>
                    <a:pt x="209" y="0"/>
                  </a:moveTo>
                  <a:cubicBezTo>
                    <a:pt x="106" y="0"/>
                    <a:pt x="0" y="69"/>
                    <a:pt x="0" y="208"/>
                  </a:cubicBezTo>
                  <a:cubicBezTo>
                    <a:pt x="0" y="311"/>
                    <a:pt x="106" y="417"/>
                    <a:pt x="209" y="417"/>
                  </a:cubicBezTo>
                  <a:cubicBezTo>
                    <a:pt x="314" y="417"/>
                    <a:pt x="417" y="311"/>
                    <a:pt x="417" y="208"/>
                  </a:cubicBezTo>
                  <a:cubicBezTo>
                    <a:pt x="417" y="69"/>
                    <a:pt x="314" y="0"/>
                    <a:pt x="20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88" name="Google Shape;188;p4"/>
            <p:cNvSpPr/>
            <p:nvPr/>
          </p:nvSpPr>
          <p:spPr>
            <a:xfrm>
              <a:off x="3659825" y="425700"/>
              <a:ext cx="15675" cy="16575"/>
            </a:xfrm>
            <a:custGeom>
              <a:avLst/>
              <a:gdLst/>
              <a:ahLst/>
              <a:cxnLst/>
              <a:rect l="l" t="t" r="r" b="b"/>
              <a:pathLst>
                <a:path w="627" h="663" extrusionOk="0">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89" name="Google Shape;189;p4"/>
            <p:cNvSpPr/>
            <p:nvPr/>
          </p:nvSpPr>
          <p:spPr>
            <a:xfrm>
              <a:off x="2648000" y="449175"/>
              <a:ext cx="31600" cy="26675"/>
            </a:xfrm>
            <a:custGeom>
              <a:avLst/>
              <a:gdLst/>
              <a:ahLst/>
              <a:cxnLst/>
              <a:rect l="l" t="t" r="r" b="b"/>
              <a:pathLst>
                <a:path w="1264" h="1067" extrusionOk="0">
                  <a:moveTo>
                    <a:pt x="682" y="137"/>
                  </a:moveTo>
                  <a:cubicBezTo>
                    <a:pt x="698" y="137"/>
                    <a:pt x="715" y="138"/>
                    <a:pt x="732" y="140"/>
                  </a:cubicBezTo>
                  <a:cubicBezTo>
                    <a:pt x="940" y="173"/>
                    <a:pt x="973" y="418"/>
                    <a:pt x="940" y="590"/>
                  </a:cubicBezTo>
                  <a:cubicBezTo>
                    <a:pt x="922" y="715"/>
                    <a:pt x="876" y="794"/>
                    <a:pt x="809" y="851"/>
                  </a:cubicBezTo>
                  <a:lnTo>
                    <a:pt x="809" y="851"/>
                  </a:lnTo>
                  <a:cubicBezTo>
                    <a:pt x="800" y="843"/>
                    <a:pt x="783" y="835"/>
                    <a:pt x="765" y="835"/>
                  </a:cubicBezTo>
                  <a:cubicBezTo>
                    <a:pt x="733" y="877"/>
                    <a:pt x="700" y="910"/>
                    <a:pt x="666" y="934"/>
                  </a:cubicBezTo>
                  <a:lnTo>
                    <a:pt x="666" y="934"/>
                  </a:lnTo>
                  <a:cubicBezTo>
                    <a:pt x="632" y="948"/>
                    <a:pt x="595" y="961"/>
                    <a:pt x="556" y="974"/>
                  </a:cubicBezTo>
                  <a:cubicBezTo>
                    <a:pt x="554" y="977"/>
                    <a:pt x="551" y="979"/>
                    <a:pt x="549" y="982"/>
                  </a:cubicBezTo>
                  <a:lnTo>
                    <a:pt x="549" y="982"/>
                  </a:lnTo>
                  <a:cubicBezTo>
                    <a:pt x="538" y="984"/>
                    <a:pt x="527" y="984"/>
                    <a:pt x="516" y="984"/>
                  </a:cubicBezTo>
                  <a:cubicBezTo>
                    <a:pt x="378" y="984"/>
                    <a:pt x="253" y="856"/>
                    <a:pt x="209" y="660"/>
                  </a:cubicBezTo>
                  <a:cubicBezTo>
                    <a:pt x="144" y="398"/>
                    <a:pt x="418" y="137"/>
                    <a:pt x="682" y="137"/>
                  </a:cubicBezTo>
                  <a:close/>
                  <a:moveTo>
                    <a:pt x="654" y="0"/>
                  </a:moveTo>
                  <a:cubicBezTo>
                    <a:pt x="645" y="0"/>
                    <a:pt x="636" y="1"/>
                    <a:pt x="626" y="1"/>
                  </a:cubicBezTo>
                  <a:cubicBezTo>
                    <a:pt x="279" y="34"/>
                    <a:pt x="1" y="382"/>
                    <a:pt x="106" y="765"/>
                  </a:cubicBezTo>
                  <a:cubicBezTo>
                    <a:pt x="163" y="958"/>
                    <a:pt x="307" y="1054"/>
                    <a:pt x="458" y="1054"/>
                  </a:cubicBezTo>
                  <a:cubicBezTo>
                    <a:pt x="489" y="1054"/>
                    <a:pt x="519" y="1050"/>
                    <a:pt x="549" y="1043"/>
                  </a:cubicBezTo>
                  <a:lnTo>
                    <a:pt x="549" y="1043"/>
                  </a:lnTo>
                  <a:cubicBezTo>
                    <a:pt x="552" y="1043"/>
                    <a:pt x="554" y="1043"/>
                    <a:pt x="556" y="1043"/>
                  </a:cubicBezTo>
                  <a:cubicBezTo>
                    <a:pt x="596" y="1059"/>
                    <a:pt x="633" y="1066"/>
                    <a:pt x="669" y="1066"/>
                  </a:cubicBezTo>
                  <a:cubicBezTo>
                    <a:pt x="1103" y="1066"/>
                    <a:pt x="1264" y="0"/>
                    <a:pt x="65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90" name="Google Shape;190;p4"/>
            <p:cNvSpPr/>
            <p:nvPr/>
          </p:nvSpPr>
          <p:spPr>
            <a:xfrm>
              <a:off x="3425350" y="388400"/>
              <a:ext cx="13000" cy="13025"/>
            </a:xfrm>
            <a:custGeom>
              <a:avLst/>
              <a:gdLst/>
              <a:ahLst/>
              <a:cxnLst/>
              <a:rect l="l" t="t" r="r" b="b"/>
              <a:pathLst>
                <a:path w="520" h="521" extrusionOk="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91" name="Google Shape;191;p4"/>
            <p:cNvSpPr/>
            <p:nvPr/>
          </p:nvSpPr>
          <p:spPr>
            <a:xfrm>
              <a:off x="3446175" y="364000"/>
              <a:ext cx="30800" cy="26550"/>
            </a:xfrm>
            <a:custGeom>
              <a:avLst/>
              <a:gdLst/>
              <a:ahLst/>
              <a:cxnLst/>
              <a:rect l="l" t="t" r="r" b="b"/>
              <a:pathLst>
                <a:path w="1232" h="1062" extrusionOk="0">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92" name="Google Shape;192;p4"/>
            <p:cNvSpPr/>
            <p:nvPr/>
          </p:nvSpPr>
          <p:spPr>
            <a:xfrm>
              <a:off x="3565125" y="564800"/>
              <a:ext cx="22600" cy="21175"/>
            </a:xfrm>
            <a:custGeom>
              <a:avLst/>
              <a:gdLst/>
              <a:ahLst/>
              <a:cxnLst/>
              <a:rect l="l" t="t" r="r" b="b"/>
              <a:pathLst>
                <a:path w="904" h="847" extrusionOk="0">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93" name="Google Shape;193;p4"/>
            <p:cNvSpPr/>
            <p:nvPr/>
          </p:nvSpPr>
          <p:spPr>
            <a:xfrm>
              <a:off x="2581175" y="556825"/>
              <a:ext cx="23425" cy="20875"/>
            </a:xfrm>
            <a:custGeom>
              <a:avLst/>
              <a:gdLst/>
              <a:ahLst/>
              <a:cxnLst/>
              <a:rect l="l" t="t" r="r" b="b"/>
              <a:pathLst>
                <a:path w="937" h="835" extrusionOk="0">
                  <a:moveTo>
                    <a:pt x="461" y="119"/>
                  </a:moveTo>
                  <a:cubicBezTo>
                    <a:pt x="559" y="119"/>
                    <a:pt x="674" y="199"/>
                    <a:pt x="728" y="281"/>
                  </a:cubicBezTo>
                  <a:cubicBezTo>
                    <a:pt x="764" y="350"/>
                    <a:pt x="764" y="420"/>
                    <a:pt x="764" y="489"/>
                  </a:cubicBezTo>
                  <a:cubicBezTo>
                    <a:pt x="757" y="509"/>
                    <a:pt x="749" y="527"/>
                    <a:pt x="740" y="545"/>
                  </a:cubicBezTo>
                  <a:lnTo>
                    <a:pt x="740" y="545"/>
                  </a:lnTo>
                  <a:cubicBezTo>
                    <a:pt x="739" y="544"/>
                    <a:pt x="737" y="544"/>
                    <a:pt x="736" y="544"/>
                  </a:cubicBezTo>
                  <a:cubicBezTo>
                    <a:pt x="731" y="544"/>
                    <a:pt x="728" y="548"/>
                    <a:pt x="728" y="559"/>
                  </a:cubicBezTo>
                  <a:cubicBezTo>
                    <a:pt x="718" y="580"/>
                    <a:pt x="706" y="600"/>
                    <a:pt x="693" y="617"/>
                  </a:cubicBezTo>
                  <a:lnTo>
                    <a:pt x="693" y="617"/>
                  </a:lnTo>
                  <a:cubicBezTo>
                    <a:pt x="681" y="633"/>
                    <a:pt x="669" y="648"/>
                    <a:pt x="655" y="663"/>
                  </a:cubicBezTo>
                  <a:lnTo>
                    <a:pt x="655" y="663"/>
                  </a:lnTo>
                  <a:cubicBezTo>
                    <a:pt x="600" y="718"/>
                    <a:pt x="534" y="745"/>
                    <a:pt x="468" y="745"/>
                  </a:cubicBezTo>
                  <a:cubicBezTo>
                    <a:pt x="401" y="745"/>
                    <a:pt x="334" y="717"/>
                    <a:pt x="278" y="662"/>
                  </a:cubicBezTo>
                  <a:cubicBezTo>
                    <a:pt x="103" y="489"/>
                    <a:pt x="208" y="245"/>
                    <a:pt x="381" y="142"/>
                  </a:cubicBezTo>
                  <a:cubicBezTo>
                    <a:pt x="405" y="126"/>
                    <a:pt x="432" y="119"/>
                    <a:pt x="461" y="119"/>
                  </a:cubicBezTo>
                  <a:close/>
                  <a:moveTo>
                    <a:pt x="488" y="0"/>
                  </a:moveTo>
                  <a:cubicBezTo>
                    <a:pt x="413" y="0"/>
                    <a:pt x="339" y="23"/>
                    <a:pt x="278" y="72"/>
                  </a:cubicBezTo>
                  <a:cubicBezTo>
                    <a:pt x="70" y="245"/>
                    <a:pt x="0" y="559"/>
                    <a:pt x="208" y="731"/>
                  </a:cubicBezTo>
                  <a:cubicBezTo>
                    <a:pt x="281" y="804"/>
                    <a:pt x="358" y="834"/>
                    <a:pt x="431" y="834"/>
                  </a:cubicBezTo>
                  <a:cubicBezTo>
                    <a:pt x="487" y="834"/>
                    <a:pt x="540" y="817"/>
                    <a:pt x="589" y="788"/>
                  </a:cubicBezTo>
                  <a:lnTo>
                    <a:pt x="589" y="788"/>
                  </a:lnTo>
                  <a:cubicBezTo>
                    <a:pt x="598" y="796"/>
                    <a:pt x="612" y="800"/>
                    <a:pt x="625" y="800"/>
                  </a:cubicBezTo>
                  <a:cubicBezTo>
                    <a:pt x="903" y="731"/>
                    <a:pt x="937" y="420"/>
                    <a:pt x="834" y="211"/>
                  </a:cubicBezTo>
                  <a:cubicBezTo>
                    <a:pt x="766" y="77"/>
                    <a:pt x="626" y="0"/>
                    <a:pt x="48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94" name="Google Shape;194;p4"/>
            <p:cNvSpPr/>
            <p:nvPr/>
          </p:nvSpPr>
          <p:spPr>
            <a:xfrm>
              <a:off x="2626325" y="995375"/>
              <a:ext cx="23450" cy="20950"/>
            </a:xfrm>
            <a:custGeom>
              <a:avLst/>
              <a:gdLst/>
              <a:ahLst/>
              <a:cxnLst/>
              <a:rect l="l" t="t" r="r" b="b"/>
              <a:pathLst>
                <a:path w="938" h="838" extrusionOk="0">
                  <a:moveTo>
                    <a:pt x="474" y="120"/>
                  </a:moveTo>
                  <a:cubicBezTo>
                    <a:pt x="579" y="120"/>
                    <a:pt x="675" y="201"/>
                    <a:pt x="729" y="281"/>
                  </a:cubicBezTo>
                  <a:cubicBezTo>
                    <a:pt x="765" y="350"/>
                    <a:pt x="765" y="420"/>
                    <a:pt x="765" y="489"/>
                  </a:cubicBezTo>
                  <a:cubicBezTo>
                    <a:pt x="756" y="514"/>
                    <a:pt x="746" y="537"/>
                    <a:pt x="734" y="559"/>
                  </a:cubicBezTo>
                  <a:lnTo>
                    <a:pt x="734" y="559"/>
                  </a:lnTo>
                  <a:cubicBezTo>
                    <a:pt x="732" y="559"/>
                    <a:pt x="730" y="559"/>
                    <a:pt x="729" y="559"/>
                  </a:cubicBezTo>
                  <a:cubicBezTo>
                    <a:pt x="667" y="684"/>
                    <a:pt x="567" y="747"/>
                    <a:pt x="466" y="747"/>
                  </a:cubicBezTo>
                  <a:cubicBezTo>
                    <a:pt x="400" y="747"/>
                    <a:pt x="334" y="720"/>
                    <a:pt x="278" y="664"/>
                  </a:cubicBezTo>
                  <a:cubicBezTo>
                    <a:pt x="139" y="489"/>
                    <a:pt x="209" y="248"/>
                    <a:pt x="381" y="142"/>
                  </a:cubicBezTo>
                  <a:cubicBezTo>
                    <a:pt x="412" y="126"/>
                    <a:pt x="443" y="120"/>
                    <a:pt x="474" y="120"/>
                  </a:cubicBezTo>
                  <a:close/>
                  <a:moveTo>
                    <a:pt x="489" y="0"/>
                  </a:moveTo>
                  <a:cubicBezTo>
                    <a:pt x="414" y="0"/>
                    <a:pt x="339" y="23"/>
                    <a:pt x="278" y="73"/>
                  </a:cubicBezTo>
                  <a:cubicBezTo>
                    <a:pt x="70" y="248"/>
                    <a:pt x="0" y="559"/>
                    <a:pt x="209" y="734"/>
                  </a:cubicBezTo>
                  <a:cubicBezTo>
                    <a:pt x="282" y="807"/>
                    <a:pt x="358" y="837"/>
                    <a:pt x="432" y="837"/>
                  </a:cubicBezTo>
                  <a:cubicBezTo>
                    <a:pt x="487" y="837"/>
                    <a:pt x="541" y="820"/>
                    <a:pt x="590" y="790"/>
                  </a:cubicBezTo>
                  <a:lnTo>
                    <a:pt x="590" y="790"/>
                  </a:lnTo>
                  <a:cubicBezTo>
                    <a:pt x="599" y="798"/>
                    <a:pt x="612" y="803"/>
                    <a:pt x="626" y="803"/>
                  </a:cubicBezTo>
                  <a:cubicBezTo>
                    <a:pt x="904" y="767"/>
                    <a:pt x="937" y="420"/>
                    <a:pt x="834" y="211"/>
                  </a:cubicBezTo>
                  <a:cubicBezTo>
                    <a:pt x="766" y="77"/>
                    <a:pt x="626" y="0"/>
                    <a:pt x="48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95" name="Google Shape;195;p4"/>
            <p:cNvSpPr/>
            <p:nvPr/>
          </p:nvSpPr>
          <p:spPr>
            <a:xfrm>
              <a:off x="2681000" y="1163925"/>
              <a:ext cx="7875" cy="8700"/>
            </a:xfrm>
            <a:custGeom>
              <a:avLst/>
              <a:gdLst/>
              <a:ahLst/>
              <a:cxnLst/>
              <a:rect l="l" t="t" r="r" b="b"/>
              <a:pathLst>
                <a:path w="315" h="348" extrusionOk="0">
                  <a:moveTo>
                    <a:pt x="176" y="1"/>
                  </a:moveTo>
                  <a:cubicBezTo>
                    <a:pt x="70" y="1"/>
                    <a:pt x="1" y="70"/>
                    <a:pt x="1" y="176"/>
                  </a:cubicBezTo>
                  <a:cubicBezTo>
                    <a:pt x="1" y="278"/>
                    <a:pt x="70" y="348"/>
                    <a:pt x="176" y="348"/>
                  </a:cubicBezTo>
                  <a:cubicBezTo>
                    <a:pt x="245" y="348"/>
                    <a:pt x="315" y="278"/>
                    <a:pt x="315" y="176"/>
                  </a:cubicBezTo>
                  <a:cubicBezTo>
                    <a:pt x="315" y="70"/>
                    <a:pt x="245" y="1"/>
                    <a:pt x="17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96" name="Google Shape;196;p4"/>
            <p:cNvSpPr/>
            <p:nvPr/>
          </p:nvSpPr>
          <p:spPr>
            <a:xfrm>
              <a:off x="2713175" y="1264675"/>
              <a:ext cx="10450" cy="10450"/>
            </a:xfrm>
            <a:custGeom>
              <a:avLst/>
              <a:gdLst/>
              <a:ahLst/>
              <a:cxnLst/>
              <a:rect l="l" t="t" r="r" b="b"/>
              <a:pathLst>
                <a:path w="418" h="418" extrusionOk="0">
                  <a:moveTo>
                    <a:pt x="209" y="0"/>
                  </a:moveTo>
                  <a:cubicBezTo>
                    <a:pt x="103" y="0"/>
                    <a:pt x="0" y="70"/>
                    <a:pt x="0" y="209"/>
                  </a:cubicBezTo>
                  <a:cubicBezTo>
                    <a:pt x="0" y="314"/>
                    <a:pt x="103" y="417"/>
                    <a:pt x="209" y="417"/>
                  </a:cubicBezTo>
                  <a:cubicBezTo>
                    <a:pt x="312" y="417"/>
                    <a:pt x="417" y="314"/>
                    <a:pt x="417" y="209"/>
                  </a:cubicBezTo>
                  <a:cubicBezTo>
                    <a:pt x="417" y="70"/>
                    <a:pt x="312" y="0"/>
                    <a:pt x="20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97" name="Google Shape;197;p4"/>
            <p:cNvSpPr/>
            <p:nvPr/>
          </p:nvSpPr>
          <p:spPr>
            <a:xfrm>
              <a:off x="2663625" y="1249875"/>
              <a:ext cx="23525" cy="20875"/>
            </a:xfrm>
            <a:custGeom>
              <a:avLst/>
              <a:gdLst/>
              <a:ahLst/>
              <a:cxnLst/>
              <a:rect l="l" t="t" r="r" b="b"/>
              <a:pathLst>
                <a:path w="941" h="835" extrusionOk="0">
                  <a:moveTo>
                    <a:pt x="478" y="119"/>
                  </a:moveTo>
                  <a:cubicBezTo>
                    <a:pt x="583" y="119"/>
                    <a:pt x="678" y="199"/>
                    <a:pt x="732" y="281"/>
                  </a:cubicBezTo>
                  <a:cubicBezTo>
                    <a:pt x="765" y="351"/>
                    <a:pt x="765" y="420"/>
                    <a:pt x="765" y="490"/>
                  </a:cubicBezTo>
                  <a:cubicBezTo>
                    <a:pt x="758" y="512"/>
                    <a:pt x="749" y="533"/>
                    <a:pt x="738" y="553"/>
                  </a:cubicBezTo>
                  <a:lnTo>
                    <a:pt x="738" y="553"/>
                  </a:lnTo>
                  <a:cubicBezTo>
                    <a:pt x="736" y="555"/>
                    <a:pt x="734" y="557"/>
                    <a:pt x="732" y="559"/>
                  </a:cubicBezTo>
                  <a:cubicBezTo>
                    <a:pt x="730" y="564"/>
                    <a:pt x="728" y="569"/>
                    <a:pt x="727" y="574"/>
                  </a:cubicBezTo>
                  <a:lnTo>
                    <a:pt x="727" y="574"/>
                  </a:lnTo>
                  <a:cubicBezTo>
                    <a:pt x="696" y="625"/>
                    <a:pt x="657" y="667"/>
                    <a:pt x="616" y="708"/>
                  </a:cubicBezTo>
                  <a:lnTo>
                    <a:pt x="616" y="708"/>
                  </a:lnTo>
                  <a:cubicBezTo>
                    <a:pt x="574" y="733"/>
                    <a:pt x="527" y="746"/>
                    <a:pt x="479" y="746"/>
                  </a:cubicBezTo>
                  <a:cubicBezTo>
                    <a:pt x="408" y="746"/>
                    <a:pt x="335" y="718"/>
                    <a:pt x="279" y="662"/>
                  </a:cubicBezTo>
                  <a:cubicBezTo>
                    <a:pt x="140" y="490"/>
                    <a:pt x="209" y="245"/>
                    <a:pt x="384" y="142"/>
                  </a:cubicBezTo>
                  <a:cubicBezTo>
                    <a:pt x="416" y="126"/>
                    <a:pt x="448" y="119"/>
                    <a:pt x="478" y="119"/>
                  </a:cubicBezTo>
                  <a:close/>
                  <a:moveTo>
                    <a:pt x="506" y="0"/>
                  </a:moveTo>
                  <a:cubicBezTo>
                    <a:pt x="431" y="0"/>
                    <a:pt x="353" y="23"/>
                    <a:pt x="279" y="73"/>
                  </a:cubicBezTo>
                  <a:cubicBezTo>
                    <a:pt x="70" y="245"/>
                    <a:pt x="1" y="559"/>
                    <a:pt x="209" y="731"/>
                  </a:cubicBezTo>
                  <a:cubicBezTo>
                    <a:pt x="282" y="804"/>
                    <a:pt x="359" y="834"/>
                    <a:pt x="433" y="834"/>
                  </a:cubicBezTo>
                  <a:cubicBezTo>
                    <a:pt x="488" y="834"/>
                    <a:pt x="542" y="817"/>
                    <a:pt x="591" y="788"/>
                  </a:cubicBezTo>
                  <a:lnTo>
                    <a:pt x="591" y="788"/>
                  </a:lnTo>
                  <a:cubicBezTo>
                    <a:pt x="600" y="796"/>
                    <a:pt x="613" y="801"/>
                    <a:pt x="626" y="801"/>
                  </a:cubicBezTo>
                  <a:cubicBezTo>
                    <a:pt x="904" y="731"/>
                    <a:pt x="940" y="420"/>
                    <a:pt x="835" y="212"/>
                  </a:cubicBezTo>
                  <a:cubicBezTo>
                    <a:pt x="768" y="77"/>
                    <a:pt x="643" y="0"/>
                    <a:pt x="5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98" name="Google Shape;198;p4"/>
            <p:cNvSpPr/>
            <p:nvPr/>
          </p:nvSpPr>
          <p:spPr>
            <a:xfrm>
              <a:off x="2814750" y="1231800"/>
              <a:ext cx="23500" cy="21175"/>
            </a:xfrm>
            <a:custGeom>
              <a:avLst/>
              <a:gdLst/>
              <a:ahLst/>
              <a:cxnLst/>
              <a:rect l="l" t="t" r="r" b="b"/>
              <a:pathLst>
                <a:path w="940" h="847" extrusionOk="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99" name="Google Shape;199;p4"/>
            <p:cNvSpPr/>
            <p:nvPr/>
          </p:nvSpPr>
          <p:spPr>
            <a:xfrm>
              <a:off x="3113525" y="1375125"/>
              <a:ext cx="22600" cy="21550"/>
            </a:xfrm>
            <a:custGeom>
              <a:avLst/>
              <a:gdLst/>
              <a:ahLst/>
              <a:cxnLst/>
              <a:rect l="l" t="t" r="r" b="b"/>
              <a:pathLst>
                <a:path w="904" h="862" extrusionOk="0">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200" name="Google Shape;200;p4"/>
            <p:cNvSpPr/>
            <p:nvPr/>
          </p:nvSpPr>
          <p:spPr>
            <a:xfrm>
              <a:off x="3361900" y="880350"/>
              <a:ext cx="23500" cy="21325"/>
            </a:xfrm>
            <a:custGeom>
              <a:avLst/>
              <a:gdLst/>
              <a:ahLst/>
              <a:cxnLst/>
              <a:rect l="l" t="t" r="r" b="b"/>
              <a:pathLst>
                <a:path w="940" h="853" extrusionOk="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201" name="Google Shape;201;p4"/>
            <p:cNvSpPr/>
            <p:nvPr/>
          </p:nvSpPr>
          <p:spPr>
            <a:xfrm>
              <a:off x="3550400" y="589850"/>
              <a:ext cx="13025" cy="11750"/>
            </a:xfrm>
            <a:custGeom>
              <a:avLst/>
              <a:gdLst/>
              <a:ahLst/>
              <a:cxnLst/>
              <a:rect l="l" t="t" r="r" b="b"/>
              <a:pathLst>
                <a:path w="521" h="470" extrusionOk="0">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202" name="Google Shape;202;p4"/>
            <p:cNvSpPr/>
            <p:nvPr/>
          </p:nvSpPr>
          <p:spPr>
            <a:xfrm>
              <a:off x="2611525" y="679325"/>
              <a:ext cx="13100" cy="11750"/>
            </a:xfrm>
            <a:custGeom>
              <a:avLst/>
              <a:gdLst/>
              <a:ahLst/>
              <a:cxnLst/>
              <a:rect l="l" t="t" r="r" b="b"/>
              <a:pathLst>
                <a:path w="524" h="470" extrusionOk="0">
                  <a:moveTo>
                    <a:pt x="269" y="77"/>
                  </a:moveTo>
                  <a:cubicBezTo>
                    <a:pt x="316" y="77"/>
                    <a:pt x="359" y="126"/>
                    <a:pt x="384" y="175"/>
                  </a:cubicBezTo>
                  <a:cubicBezTo>
                    <a:pt x="417" y="208"/>
                    <a:pt x="417" y="244"/>
                    <a:pt x="417" y="278"/>
                  </a:cubicBezTo>
                  <a:cubicBezTo>
                    <a:pt x="417" y="317"/>
                    <a:pt x="395" y="346"/>
                    <a:pt x="369" y="370"/>
                  </a:cubicBezTo>
                  <a:lnTo>
                    <a:pt x="369" y="370"/>
                  </a:lnTo>
                  <a:cubicBezTo>
                    <a:pt x="333" y="402"/>
                    <a:pt x="292" y="419"/>
                    <a:pt x="249" y="419"/>
                  </a:cubicBezTo>
                  <a:cubicBezTo>
                    <a:pt x="213" y="419"/>
                    <a:pt x="177" y="408"/>
                    <a:pt x="139" y="383"/>
                  </a:cubicBezTo>
                  <a:cubicBezTo>
                    <a:pt x="70" y="278"/>
                    <a:pt x="106" y="139"/>
                    <a:pt x="209" y="105"/>
                  </a:cubicBezTo>
                  <a:cubicBezTo>
                    <a:pt x="229" y="85"/>
                    <a:pt x="250" y="77"/>
                    <a:pt x="269" y="77"/>
                  </a:cubicBezTo>
                  <a:close/>
                  <a:moveTo>
                    <a:pt x="253" y="1"/>
                  </a:moveTo>
                  <a:cubicBezTo>
                    <a:pt x="214" y="1"/>
                    <a:pt x="175" y="13"/>
                    <a:pt x="139" y="36"/>
                  </a:cubicBezTo>
                  <a:cubicBezTo>
                    <a:pt x="37" y="139"/>
                    <a:pt x="1" y="314"/>
                    <a:pt x="106" y="417"/>
                  </a:cubicBezTo>
                  <a:cubicBezTo>
                    <a:pt x="142" y="454"/>
                    <a:pt x="187" y="469"/>
                    <a:pt x="232" y="469"/>
                  </a:cubicBezTo>
                  <a:cubicBezTo>
                    <a:pt x="262" y="469"/>
                    <a:pt x="293" y="462"/>
                    <a:pt x="320" y="449"/>
                  </a:cubicBezTo>
                  <a:lnTo>
                    <a:pt x="320" y="449"/>
                  </a:lnTo>
                  <a:cubicBezTo>
                    <a:pt x="324" y="453"/>
                    <a:pt x="333" y="453"/>
                    <a:pt x="348" y="453"/>
                  </a:cubicBezTo>
                  <a:cubicBezTo>
                    <a:pt x="487" y="417"/>
                    <a:pt x="523" y="244"/>
                    <a:pt x="454" y="139"/>
                  </a:cubicBezTo>
                  <a:cubicBezTo>
                    <a:pt x="407" y="47"/>
                    <a:pt x="331" y="1"/>
                    <a:pt x="25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203" name="Google Shape;203;p4"/>
            <p:cNvSpPr/>
            <p:nvPr/>
          </p:nvSpPr>
          <p:spPr>
            <a:xfrm>
              <a:off x="2570750" y="649975"/>
              <a:ext cx="13000" cy="12150"/>
            </a:xfrm>
            <a:custGeom>
              <a:avLst/>
              <a:gdLst/>
              <a:ahLst/>
              <a:cxnLst/>
              <a:rect l="l" t="t" r="r" b="b"/>
              <a:pathLst>
                <a:path w="520" h="486" extrusionOk="0">
                  <a:moveTo>
                    <a:pt x="269" y="69"/>
                  </a:moveTo>
                  <a:cubicBezTo>
                    <a:pt x="316" y="69"/>
                    <a:pt x="357" y="119"/>
                    <a:pt x="381" y="168"/>
                  </a:cubicBezTo>
                  <a:cubicBezTo>
                    <a:pt x="417" y="201"/>
                    <a:pt x="417" y="237"/>
                    <a:pt x="417" y="271"/>
                  </a:cubicBezTo>
                  <a:cubicBezTo>
                    <a:pt x="417" y="340"/>
                    <a:pt x="348" y="376"/>
                    <a:pt x="311" y="410"/>
                  </a:cubicBezTo>
                  <a:cubicBezTo>
                    <a:pt x="311" y="413"/>
                    <a:pt x="311" y="417"/>
                    <a:pt x="311" y="420"/>
                  </a:cubicBezTo>
                  <a:lnTo>
                    <a:pt x="311" y="420"/>
                  </a:lnTo>
                  <a:cubicBezTo>
                    <a:pt x="300" y="423"/>
                    <a:pt x="288" y="424"/>
                    <a:pt x="275" y="424"/>
                  </a:cubicBezTo>
                  <a:cubicBezTo>
                    <a:pt x="232" y="424"/>
                    <a:pt x="185" y="407"/>
                    <a:pt x="139" y="376"/>
                  </a:cubicBezTo>
                  <a:cubicBezTo>
                    <a:pt x="70" y="271"/>
                    <a:pt x="103" y="168"/>
                    <a:pt x="209" y="98"/>
                  </a:cubicBezTo>
                  <a:cubicBezTo>
                    <a:pt x="229" y="78"/>
                    <a:pt x="249" y="69"/>
                    <a:pt x="269" y="69"/>
                  </a:cubicBezTo>
                  <a:close/>
                  <a:moveTo>
                    <a:pt x="232" y="1"/>
                  </a:moveTo>
                  <a:cubicBezTo>
                    <a:pt x="199" y="1"/>
                    <a:pt x="168" y="9"/>
                    <a:pt x="139" y="29"/>
                  </a:cubicBezTo>
                  <a:cubicBezTo>
                    <a:pt x="34" y="132"/>
                    <a:pt x="0" y="307"/>
                    <a:pt x="103" y="410"/>
                  </a:cubicBezTo>
                  <a:cubicBezTo>
                    <a:pt x="143" y="463"/>
                    <a:pt x="189" y="485"/>
                    <a:pt x="233" y="485"/>
                  </a:cubicBezTo>
                  <a:cubicBezTo>
                    <a:pt x="262" y="485"/>
                    <a:pt x="292" y="475"/>
                    <a:pt x="319" y="457"/>
                  </a:cubicBezTo>
                  <a:lnTo>
                    <a:pt x="319" y="457"/>
                  </a:lnTo>
                  <a:cubicBezTo>
                    <a:pt x="320" y="459"/>
                    <a:pt x="322" y="459"/>
                    <a:pt x="324" y="459"/>
                  </a:cubicBezTo>
                  <a:cubicBezTo>
                    <a:pt x="330" y="459"/>
                    <a:pt x="337" y="455"/>
                    <a:pt x="348" y="446"/>
                  </a:cubicBezTo>
                  <a:cubicBezTo>
                    <a:pt x="487" y="410"/>
                    <a:pt x="520" y="237"/>
                    <a:pt x="450" y="132"/>
                  </a:cubicBezTo>
                  <a:cubicBezTo>
                    <a:pt x="400" y="58"/>
                    <a:pt x="314" y="1"/>
                    <a:pt x="2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204" name="Google Shape;204;p4"/>
            <p:cNvSpPr/>
            <p:nvPr/>
          </p:nvSpPr>
          <p:spPr>
            <a:xfrm>
              <a:off x="3485225" y="1249050"/>
              <a:ext cx="10450" cy="10425"/>
            </a:xfrm>
            <a:custGeom>
              <a:avLst/>
              <a:gdLst/>
              <a:ahLst/>
              <a:cxnLst/>
              <a:rect l="l" t="t" r="r" b="b"/>
              <a:pathLst>
                <a:path w="418" h="417" extrusionOk="0">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205" name="Google Shape;205;p4"/>
            <p:cNvSpPr/>
            <p:nvPr/>
          </p:nvSpPr>
          <p:spPr>
            <a:xfrm>
              <a:off x="3353225" y="1236050"/>
              <a:ext cx="10450" cy="10450"/>
            </a:xfrm>
            <a:custGeom>
              <a:avLst/>
              <a:gdLst/>
              <a:ahLst/>
              <a:cxnLst/>
              <a:rect l="l" t="t" r="r" b="b"/>
              <a:pathLst>
                <a:path w="418" h="418" extrusionOk="0">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206" name="Google Shape;206;p4"/>
            <p:cNvSpPr/>
            <p:nvPr/>
          </p:nvSpPr>
          <p:spPr>
            <a:xfrm>
              <a:off x="2971075" y="1280300"/>
              <a:ext cx="10450" cy="10450"/>
            </a:xfrm>
            <a:custGeom>
              <a:avLst/>
              <a:gdLst/>
              <a:ahLst/>
              <a:cxnLst/>
              <a:rect l="l" t="t" r="r" b="b"/>
              <a:pathLst>
                <a:path w="418" h="418" extrusionOk="0">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207" name="Google Shape;207;p4"/>
            <p:cNvSpPr/>
            <p:nvPr/>
          </p:nvSpPr>
          <p:spPr>
            <a:xfrm>
              <a:off x="3506975" y="1206650"/>
              <a:ext cx="12175" cy="12200"/>
            </a:xfrm>
            <a:custGeom>
              <a:avLst/>
              <a:gdLst/>
              <a:ahLst/>
              <a:cxnLst/>
              <a:rect l="l" t="t" r="r" b="b"/>
              <a:pathLst>
                <a:path w="487" h="488" extrusionOk="0">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208" name="Google Shape;208;p4"/>
            <p:cNvSpPr/>
            <p:nvPr/>
          </p:nvSpPr>
          <p:spPr>
            <a:xfrm>
              <a:off x="3465300" y="1177425"/>
              <a:ext cx="13000" cy="12125"/>
            </a:xfrm>
            <a:custGeom>
              <a:avLst/>
              <a:gdLst/>
              <a:ahLst/>
              <a:cxnLst/>
              <a:rect l="l" t="t" r="r" b="b"/>
              <a:pathLst>
                <a:path w="520" h="485" extrusionOk="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209" name="Google Shape;209;p4"/>
            <p:cNvSpPr/>
            <p:nvPr/>
          </p:nvSpPr>
          <p:spPr>
            <a:xfrm>
              <a:off x="3586875" y="511650"/>
              <a:ext cx="13025" cy="11775"/>
            </a:xfrm>
            <a:custGeom>
              <a:avLst/>
              <a:gdLst/>
              <a:ahLst/>
              <a:cxnLst/>
              <a:rect l="l" t="t" r="r" b="b"/>
              <a:pathLst>
                <a:path w="521" h="471" extrusionOk="0">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210" name="Google Shape;210;p4"/>
            <p:cNvSpPr/>
            <p:nvPr/>
          </p:nvSpPr>
          <p:spPr>
            <a:xfrm>
              <a:off x="2814750" y="337125"/>
              <a:ext cx="8725" cy="8700"/>
            </a:xfrm>
            <a:custGeom>
              <a:avLst/>
              <a:gdLst/>
              <a:ahLst/>
              <a:cxnLst/>
              <a:rect l="l" t="t" r="r" b="b"/>
              <a:pathLst>
                <a:path w="349" h="348" extrusionOk="0">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211" name="Google Shape;211;p4"/>
            <p:cNvSpPr/>
            <p:nvPr/>
          </p:nvSpPr>
          <p:spPr>
            <a:xfrm>
              <a:off x="2886875" y="274600"/>
              <a:ext cx="16500" cy="16550"/>
            </a:xfrm>
            <a:custGeom>
              <a:avLst/>
              <a:gdLst/>
              <a:ahLst/>
              <a:cxnLst/>
              <a:rect l="l" t="t" r="r" b="b"/>
              <a:pathLst>
                <a:path w="660" h="662" extrusionOk="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212" name="Google Shape;212;p4"/>
            <p:cNvSpPr/>
            <p:nvPr/>
          </p:nvSpPr>
          <p:spPr>
            <a:xfrm>
              <a:off x="2814750" y="360550"/>
              <a:ext cx="13100" cy="11775"/>
            </a:xfrm>
            <a:custGeom>
              <a:avLst/>
              <a:gdLst/>
              <a:ahLst/>
              <a:cxnLst/>
              <a:rect l="l" t="t" r="r" b="b"/>
              <a:pathLst>
                <a:path w="524" h="471" extrusionOk="0">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213" name="Google Shape;213;p4"/>
            <p:cNvSpPr/>
            <p:nvPr/>
          </p:nvSpPr>
          <p:spPr>
            <a:xfrm>
              <a:off x="3173475" y="406600"/>
              <a:ext cx="5225" cy="5225"/>
            </a:xfrm>
            <a:custGeom>
              <a:avLst/>
              <a:gdLst/>
              <a:ahLst/>
              <a:cxnLst/>
              <a:rect l="l" t="t" r="r" b="b"/>
              <a:pathLst>
                <a:path w="209" h="209" extrusionOk="0">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214" name="Google Shape;214;p4"/>
            <p:cNvSpPr/>
            <p:nvPr/>
          </p:nvSpPr>
          <p:spPr>
            <a:xfrm>
              <a:off x="3332375" y="290225"/>
              <a:ext cx="5225" cy="5225"/>
            </a:xfrm>
            <a:custGeom>
              <a:avLst/>
              <a:gdLst/>
              <a:ahLst/>
              <a:cxnLst/>
              <a:rect l="l" t="t" r="r" b="b"/>
              <a:pathLst>
                <a:path w="209" h="209" extrusionOk="0">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215" name="Google Shape;215;p4"/>
            <p:cNvSpPr/>
            <p:nvPr/>
          </p:nvSpPr>
          <p:spPr>
            <a:xfrm>
              <a:off x="3252475" y="410075"/>
              <a:ext cx="7875" cy="8700"/>
            </a:xfrm>
            <a:custGeom>
              <a:avLst/>
              <a:gdLst/>
              <a:ahLst/>
              <a:cxnLst/>
              <a:rect l="l" t="t" r="r" b="b"/>
              <a:pathLst>
                <a:path w="315" h="348" extrusionOk="0">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216" name="Google Shape;216;p4"/>
            <p:cNvSpPr/>
            <p:nvPr/>
          </p:nvSpPr>
          <p:spPr>
            <a:xfrm>
              <a:off x="3174300" y="291125"/>
              <a:ext cx="8725" cy="7800"/>
            </a:xfrm>
            <a:custGeom>
              <a:avLst/>
              <a:gdLst/>
              <a:ahLst/>
              <a:cxnLst/>
              <a:rect l="l" t="t" r="r" b="b"/>
              <a:pathLst>
                <a:path w="349" h="312" extrusionOk="0">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217" name="Google Shape;217;p4"/>
            <p:cNvSpPr/>
            <p:nvPr/>
          </p:nvSpPr>
          <p:spPr>
            <a:xfrm>
              <a:off x="3251650" y="433500"/>
              <a:ext cx="13000" cy="11775"/>
            </a:xfrm>
            <a:custGeom>
              <a:avLst/>
              <a:gdLst/>
              <a:ahLst/>
              <a:cxnLst/>
              <a:rect l="l" t="t" r="r" b="b"/>
              <a:pathLst>
                <a:path w="520" h="471" extrusionOk="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218" name="Google Shape;218;p4"/>
            <p:cNvSpPr/>
            <p:nvPr/>
          </p:nvSpPr>
          <p:spPr>
            <a:xfrm>
              <a:off x="3001525" y="238075"/>
              <a:ext cx="13000" cy="11775"/>
            </a:xfrm>
            <a:custGeom>
              <a:avLst/>
              <a:gdLst/>
              <a:ahLst/>
              <a:cxnLst/>
              <a:rect l="l" t="t" r="r" b="b"/>
              <a:pathLst>
                <a:path w="520" h="471" extrusionOk="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219" name="Google Shape;219;p4"/>
            <p:cNvSpPr/>
            <p:nvPr/>
          </p:nvSpPr>
          <p:spPr>
            <a:xfrm>
              <a:off x="3329800" y="871425"/>
              <a:ext cx="13025" cy="11975"/>
            </a:xfrm>
            <a:custGeom>
              <a:avLst/>
              <a:gdLst/>
              <a:ahLst/>
              <a:cxnLst/>
              <a:rect l="l" t="t" r="r" b="b"/>
              <a:pathLst>
                <a:path w="521" h="479" extrusionOk="0">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220" name="Google Shape;220;p4"/>
            <p:cNvSpPr/>
            <p:nvPr/>
          </p:nvSpPr>
          <p:spPr>
            <a:xfrm>
              <a:off x="3656350" y="710775"/>
              <a:ext cx="13025" cy="12150"/>
            </a:xfrm>
            <a:custGeom>
              <a:avLst/>
              <a:gdLst/>
              <a:ahLst/>
              <a:cxnLst/>
              <a:rect l="l" t="t" r="r" b="b"/>
              <a:pathLst>
                <a:path w="521" h="486" extrusionOk="0">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221" name="Google Shape;221;p4"/>
            <p:cNvSpPr/>
            <p:nvPr/>
          </p:nvSpPr>
          <p:spPr>
            <a:xfrm>
              <a:off x="3354950" y="914000"/>
              <a:ext cx="12200" cy="12150"/>
            </a:xfrm>
            <a:custGeom>
              <a:avLst/>
              <a:gdLst/>
              <a:ahLst/>
              <a:cxnLst/>
              <a:rect l="l" t="t" r="r" b="b"/>
              <a:pathLst>
                <a:path w="488" h="486" extrusionOk="0">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222" name="Google Shape;222;p4"/>
            <p:cNvSpPr/>
            <p:nvPr/>
          </p:nvSpPr>
          <p:spPr>
            <a:xfrm>
              <a:off x="3649400" y="838225"/>
              <a:ext cx="13025" cy="11775"/>
            </a:xfrm>
            <a:custGeom>
              <a:avLst/>
              <a:gdLst/>
              <a:ahLst/>
              <a:cxnLst/>
              <a:rect l="l" t="t" r="r" b="b"/>
              <a:pathLst>
                <a:path w="521" h="471" extrusionOk="0">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grpSp>
        <p:nvGrpSpPr>
          <p:cNvPr id="223" name="Google Shape;223;p4"/>
          <p:cNvGrpSpPr/>
          <p:nvPr/>
        </p:nvGrpSpPr>
        <p:grpSpPr>
          <a:xfrm>
            <a:off x="-1" y="3454412"/>
            <a:ext cx="5107463" cy="3411513"/>
            <a:chOff x="235225" y="2771600"/>
            <a:chExt cx="3133750" cy="2088000"/>
          </a:xfrm>
        </p:grpSpPr>
        <p:sp>
          <p:nvSpPr>
            <p:cNvPr id="224" name="Google Shape;224;p4"/>
            <p:cNvSpPr/>
            <p:nvPr/>
          </p:nvSpPr>
          <p:spPr>
            <a:xfrm>
              <a:off x="2616250" y="4833875"/>
              <a:ext cx="390300" cy="25725"/>
            </a:xfrm>
            <a:custGeom>
              <a:avLst/>
              <a:gdLst/>
              <a:ahLst/>
              <a:cxnLst/>
              <a:rect l="l" t="t" r="r" b="b"/>
              <a:pathLst>
                <a:path w="15612" h="1029" extrusionOk="0">
                  <a:moveTo>
                    <a:pt x="7918" y="0"/>
                  </a:moveTo>
                  <a:cubicBezTo>
                    <a:pt x="6022" y="0"/>
                    <a:pt x="4126" y="195"/>
                    <a:pt x="2230" y="583"/>
                  </a:cubicBezTo>
                  <a:cubicBezTo>
                    <a:pt x="1445" y="699"/>
                    <a:pt x="776" y="922"/>
                    <a:pt x="0" y="1029"/>
                  </a:cubicBezTo>
                  <a:lnTo>
                    <a:pt x="15612" y="1029"/>
                  </a:lnTo>
                  <a:cubicBezTo>
                    <a:pt x="14943" y="806"/>
                    <a:pt x="14274" y="699"/>
                    <a:pt x="13605" y="583"/>
                  </a:cubicBezTo>
                  <a:cubicBezTo>
                    <a:pt x="11709" y="195"/>
                    <a:pt x="9813" y="0"/>
                    <a:pt x="791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225" name="Google Shape;225;p4"/>
            <p:cNvSpPr/>
            <p:nvPr/>
          </p:nvSpPr>
          <p:spPr>
            <a:xfrm>
              <a:off x="235225" y="3025200"/>
              <a:ext cx="1299375" cy="1834400"/>
            </a:xfrm>
            <a:custGeom>
              <a:avLst/>
              <a:gdLst/>
              <a:ahLst/>
              <a:cxnLst/>
              <a:rect l="l" t="t" r="r" b="b"/>
              <a:pathLst>
                <a:path w="51975" h="73376" extrusionOk="0">
                  <a:moveTo>
                    <a:pt x="116" y="0"/>
                  </a:moveTo>
                  <a:lnTo>
                    <a:pt x="116" y="73376"/>
                  </a:lnTo>
                  <a:lnTo>
                    <a:pt x="51974" y="73376"/>
                  </a:lnTo>
                  <a:cubicBezTo>
                    <a:pt x="50297" y="72930"/>
                    <a:pt x="48629" y="72376"/>
                    <a:pt x="47067" y="71814"/>
                  </a:cubicBezTo>
                  <a:cubicBezTo>
                    <a:pt x="43945" y="70922"/>
                    <a:pt x="40823" y="69584"/>
                    <a:pt x="38592" y="67247"/>
                  </a:cubicBezTo>
                  <a:cubicBezTo>
                    <a:pt x="36469" y="64901"/>
                    <a:pt x="34462" y="62340"/>
                    <a:pt x="31679" y="60779"/>
                  </a:cubicBezTo>
                  <a:cubicBezTo>
                    <a:pt x="28110" y="58879"/>
                    <a:pt x="24203" y="58772"/>
                    <a:pt x="20411" y="57987"/>
                  </a:cubicBezTo>
                  <a:cubicBezTo>
                    <a:pt x="16843" y="57318"/>
                    <a:pt x="13498" y="56203"/>
                    <a:pt x="10598" y="53972"/>
                  </a:cubicBezTo>
                  <a:cubicBezTo>
                    <a:pt x="4246" y="49066"/>
                    <a:pt x="1231" y="41706"/>
                    <a:pt x="562" y="33900"/>
                  </a:cubicBezTo>
                  <a:cubicBezTo>
                    <a:pt x="0" y="26094"/>
                    <a:pt x="2462" y="18511"/>
                    <a:pt x="2239" y="10705"/>
                  </a:cubicBezTo>
                  <a:cubicBezTo>
                    <a:pt x="2239" y="7137"/>
                    <a:pt x="1677" y="3461"/>
                    <a:pt x="232" y="223"/>
                  </a:cubicBezTo>
                  <a:cubicBezTo>
                    <a:pt x="232" y="223"/>
                    <a:pt x="116" y="116"/>
                    <a:pt x="11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226" name="Google Shape;226;p4"/>
            <p:cNvSpPr/>
            <p:nvPr/>
          </p:nvSpPr>
          <p:spPr>
            <a:xfrm>
              <a:off x="238125" y="2771600"/>
              <a:ext cx="3130850" cy="2088000"/>
            </a:xfrm>
            <a:custGeom>
              <a:avLst/>
              <a:gdLst/>
              <a:ahLst/>
              <a:cxnLst/>
              <a:rect l="l" t="t" r="r" b="b"/>
              <a:pathLst>
                <a:path w="125234" h="83520" extrusionOk="0">
                  <a:moveTo>
                    <a:pt x="0" y="1"/>
                  </a:moveTo>
                  <a:lnTo>
                    <a:pt x="0" y="6915"/>
                  </a:lnTo>
                  <a:cubicBezTo>
                    <a:pt x="1900" y="9591"/>
                    <a:pt x="3122" y="12713"/>
                    <a:pt x="3684" y="15943"/>
                  </a:cubicBezTo>
                  <a:cubicBezTo>
                    <a:pt x="4684" y="22527"/>
                    <a:pt x="3345" y="28878"/>
                    <a:pt x="2569" y="35346"/>
                  </a:cubicBezTo>
                  <a:cubicBezTo>
                    <a:pt x="1784" y="42483"/>
                    <a:pt x="2453" y="50066"/>
                    <a:pt x="5799" y="56534"/>
                  </a:cubicBezTo>
                  <a:cubicBezTo>
                    <a:pt x="7583" y="59879"/>
                    <a:pt x="9929" y="62894"/>
                    <a:pt x="13275" y="64785"/>
                  </a:cubicBezTo>
                  <a:cubicBezTo>
                    <a:pt x="16174" y="66463"/>
                    <a:pt x="19519" y="67239"/>
                    <a:pt x="22865" y="67801"/>
                  </a:cubicBezTo>
                  <a:cubicBezTo>
                    <a:pt x="26433" y="68247"/>
                    <a:pt x="29886" y="68800"/>
                    <a:pt x="32901" y="70807"/>
                  </a:cubicBezTo>
                  <a:cubicBezTo>
                    <a:pt x="35907" y="72814"/>
                    <a:pt x="38137" y="75830"/>
                    <a:pt x="41260" y="77721"/>
                  </a:cubicBezTo>
                  <a:cubicBezTo>
                    <a:pt x="44828" y="79844"/>
                    <a:pt x="49182" y="80736"/>
                    <a:pt x="53080" y="81851"/>
                  </a:cubicBezTo>
                  <a:cubicBezTo>
                    <a:pt x="55203" y="82405"/>
                    <a:pt x="57434" y="82967"/>
                    <a:pt x="59548" y="83520"/>
                  </a:cubicBezTo>
                  <a:lnTo>
                    <a:pt x="86311" y="83520"/>
                  </a:lnTo>
                  <a:cubicBezTo>
                    <a:pt x="89880" y="82851"/>
                    <a:pt x="93341" y="81958"/>
                    <a:pt x="96909" y="81289"/>
                  </a:cubicBezTo>
                  <a:cubicBezTo>
                    <a:pt x="98997" y="80874"/>
                    <a:pt x="101118" y="80647"/>
                    <a:pt x="103238" y="80647"/>
                  </a:cubicBezTo>
                  <a:cubicBezTo>
                    <a:pt x="105077" y="80647"/>
                    <a:pt x="106915" y="80818"/>
                    <a:pt x="108730" y="81182"/>
                  </a:cubicBezTo>
                  <a:cubicBezTo>
                    <a:pt x="111183" y="81735"/>
                    <a:pt x="113413" y="82520"/>
                    <a:pt x="115751" y="83520"/>
                  </a:cubicBezTo>
                  <a:lnTo>
                    <a:pt x="125234" y="83520"/>
                  </a:lnTo>
                  <a:cubicBezTo>
                    <a:pt x="124342" y="82744"/>
                    <a:pt x="123449" y="82074"/>
                    <a:pt x="122557" y="81405"/>
                  </a:cubicBezTo>
                  <a:cubicBezTo>
                    <a:pt x="115864" y="76771"/>
                    <a:pt x="107818" y="74901"/>
                    <a:pt x="99819" y="74901"/>
                  </a:cubicBezTo>
                  <a:cubicBezTo>
                    <a:pt x="95685" y="74901"/>
                    <a:pt x="91564" y="75400"/>
                    <a:pt x="87649" y="76276"/>
                  </a:cubicBezTo>
                  <a:cubicBezTo>
                    <a:pt x="83004" y="77261"/>
                    <a:pt x="78181" y="79000"/>
                    <a:pt x="73516" y="79000"/>
                  </a:cubicBezTo>
                  <a:cubicBezTo>
                    <a:pt x="70791" y="79000"/>
                    <a:pt x="68120" y="78406"/>
                    <a:pt x="65570" y="76722"/>
                  </a:cubicBezTo>
                  <a:cubicBezTo>
                    <a:pt x="62563" y="74599"/>
                    <a:pt x="60556" y="71253"/>
                    <a:pt x="57880" y="68693"/>
                  </a:cubicBezTo>
                  <a:cubicBezTo>
                    <a:pt x="54980" y="65901"/>
                    <a:pt x="51635" y="64232"/>
                    <a:pt x="47844" y="63447"/>
                  </a:cubicBezTo>
                  <a:cubicBezTo>
                    <a:pt x="44235" y="62797"/>
                    <a:pt x="40508" y="62755"/>
                    <a:pt x="36769" y="62755"/>
                  </a:cubicBezTo>
                  <a:cubicBezTo>
                    <a:pt x="36218" y="62755"/>
                    <a:pt x="35666" y="62756"/>
                    <a:pt x="35115" y="62756"/>
                  </a:cubicBezTo>
                  <a:cubicBezTo>
                    <a:pt x="29809" y="62756"/>
                    <a:pt x="24510" y="62672"/>
                    <a:pt x="19519" y="60887"/>
                  </a:cubicBezTo>
                  <a:cubicBezTo>
                    <a:pt x="9367" y="57203"/>
                    <a:pt x="5915" y="47505"/>
                    <a:pt x="7253" y="36131"/>
                  </a:cubicBezTo>
                  <a:cubicBezTo>
                    <a:pt x="8698" y="24311"/>
                    <a:pt x="11374" y="14498"/>
                    <a:pt x="3791" y="4568"/>
                  </a:cubicBezTo>
                  <a:cubicBezTo>
                    <a:pt x="2676" y="3123"/>
                    <a:pt x="1338" y="1562"/>
                    <a:pt x="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227" name="Google Shape;227;p4"/>
            <p:cNvSpPr/>
            <p:nvPr/>
          </p:nvSpPr>
          <p:spPr>
            <a:xfrm>
              <a:off x="2395900" y="4787775"/>
              <a:ext cx="736000" cy="71825"/>
            </a:xfrm>
            <a:custGeom>
              <a:avLst/>
              <a:gdLst/>
              <a:ahLst/>
              <a:cxnLst/>
              <a:rect l="l" t="t" r="r" b="b"/>
              <a:pathLst>
                <a:path w="29440" h="2873" extrusionOk="0">
                  <a:moveTo>
                    <a:pt x="16927" y="0"/>
                  </a:moveTo>
                  <a:cubicBezTo>
                    <a:pt x="14807" y="0"/>
                    <a:pt x="12686" y="227"/>
                    <a:pt x="10598" y="642"/>
                  </a:cubicBezTo>
                  <a:cubicBezTo>
                    <a:pt x="7030" y="1311"/>
                    <a:pt x="3569" y="2204"/>
                    <a:pt x="0" y="2873"/>
                  </a:cubicBezTo>
                  <a:lnTo>
                    <a:pt x="8814" y="2873"/>
                  </a:lnTo>
                  <a:cubicBezTo>
                    <a:pt x="9590" y="2766"/>
                    <a:pt x="10259" y="2543"/>
                    <a:pt x="11044" y="2427"/>
                  </a:cubicBezTo>
                  <a:cubicBezTo>
                    <a:pt x="12940" y="2039"/>
                    <a:pt x="14836" y="1844"/>
                    <a:pt x="16732" y="1844"/>
                  </a:cubicBezTo>
                  <a:cubicBezTo>
                    <a:pt x="18627" y="1844"/>
                    <a:pt x="20523" y="2039"/>
                    <a:pt x="22419" y="2427"/>
                  </a:cubicBezTo>
                  <a:cubicBezTo>
                    <a:pt x="23088" y="2543"/>
                    <a:pt x="23757" y="2650"/>
                    <a:pt x="24426" y="2873"/>
                  </a:cubicBezTo>
                  <a:lnTo>
                    <a:pt x="29440" y="2873"/>
                  </a:lnTo>
                  <a:cubicBezTo>
                    <a:pt x="27102" y="1873"/>
                    <a:pt x="24872" y="1088"/>
                    <a:pt x="22419" y="535"/>
                  </a:cubicBezTo>
                  <a:cubicBezTo>
                    <a:pt x="20604" y="171"/>
                    <a:pt x="18766" y="0"/>
                    <a:pt x="1692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228" name="Google Shape;228;p4"/>
            <p:cNvSpPr/>
            <p:nvPr/>
          </p:nvSpPr>
          <p:spPr>
            <a:xfrm>
              <a:off x="235225" y="2944450"/>
              <a:ext cx="1491600" cy="1915150"/>
            </a:xfrm>
            <a:custGeom>
              <a:avLst/>
              <a:gdLst/>
              <a:ahLst/>
              <a:cxnLst/>
              <a:rect l="l" t="t" r="r" b="b"/>
              <a:pathLst>
                <a:path w="59664" h="76606" extrusionOk="0">
                  <a:moveTo>
                    <a:pt x="116" y="1"/>
                  </a:moveTo>
                  <a:lnTo>
                    <a:pt x="116" y="3230"/>
                  </a:lnTo>
                  <a:cubicBezTo>
                    <a:pt x="116" y="3346"/>
                    <a:pt x="232" y="3453"/>
                    <a:pt x="232" y="3453"/>
                  </a:cubicBezTo>
                  <a:cubicBezTo>
                    <a:pt x="1677" y="6691"/>
                    <a:pt x="2239" y="10367"/>
                    <a:pt x="2239" y="13935"/>
                  </a:cubicBezTo>
                  <a:cubicBezTo>
                    <a:pt x="2462" y="21741"/>
                    <a:pt x="0" y="29324"/>
                    <a:pt x="562" y="37130"/>
                  </a:cubicBezTo>
                  <a:cubicBezTo>
                    <a:pt x="1231" y="44936"/>
                    <a:pt x="4246" y="52296"/>
                    <a:pt x="10598" y="57202"/>
                  </a:cubicBezTo>
                  <a:cubicBezTo>
                    <a:pt x="13498" y="59433"/>
                    <a:pt x="16843" y="60548"/>
                    <a:pt x="20411" y="61217"/>
                  </a:cubicBezTo>
                  <a:cubicBezTo>
                    <a:pt x="24203" y="62002"/>
                    <a:pt x="28110" y="62109"/>
                    <a:pt x="31679" y="64009"/>
                  </a:cubicBezTo>
                  <a:cubicBezTo>
                    <a:pt x="34462" y="65570"/>
                    <a:pt x="36469" y="68131"/>
                    <a:pt x="38592" y="70477"/>
                  </a:cubicBezTo>
                  <a:cubicBezTo>
                    <a:pt x="40823" y="72814"/>
                    <a:pt x="43945" y="74152"/>
                    <a:pt x="47067" y="75044"/>
                  </a:cubicBezTo>
                  <a:cubicBezTo>
                    <a:pt x="48629" y="75606"/>
                    <a:pt x="50297" y="76160"/>
                    <a:pt x="51974" y="76606"/>
                  </a:cubicBezTo>
                  <a:lnTo>
                    <a:pt x="59664" y="76606"/>
                  </a:lnTo>
                  <a:cubicBezTo>
                    <a:pt x="57550" y="76053"/>
                    <a:pt x="55319" y="75491"/>
                    <a:pt x="53196" y="74937"/>
                  </a:cubicBezTo>
                  <a:cubicBezTo>
                    <a:pt x="49298" y="73822"/>
                    <a:pt x="44944" y="72930"/>
                    <a:pt x="41376" y="70807"/>
                  </a:cubicBezTo>
                  <a:cubicBezTo>
                    <a:pt x="38253" y="68916"/>
                    <a:pt x="36023" y="65900"/>
                    <a:pt x="33017" y="63893"/>
                  </a:cubicBezTo>
                  <a:cubicBezTo>
                    <a:pt x="30002" y="61886"/>
                    <a:pt x="26549" y="61333"/>
                    <a:pt x="22981" y="60887"/>
                  </a:cubicBezTo>
                  <a:cubicBezTo>
                    <a:pt x="19635" y="60325"/>
                    <a:pt x="16290" y="59549"/>
                    <a:pt x="13391" y="57871"/>
                  </a:cubicBezTo>
                  <a:cubicBezTo>
                    <a:pt x="10045" y="55980"/>
                    <a:pt x="7699" y="52965"/>
                    <a:pt x="5915" y="49620"/>
                  </a:cubicBezTo>
                  <a:cubicBezTo>
                    <a:pt x="2569" y="43152"/>
                    <a:pt x="1900" y="35569"/>
                    <a:pt x="2685" y="28432"/>
                  </a:cubicBezTo>
                  <a:cubicBezTo>
                    <a:pt x="3461" y="21964"/>
                    <a:pt x="4800" y="15613"/>
                    <a:pt x="3800" y="9029"/>
                  </a:cubicBezTo>
                  <a:cubicBezTo>
                    <a:pt x="3238" y="5799"/>
                    <a:pt x="2016" y="2677"/>
                    <a:pt x="11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sp>
        <p:nvSpPr>
          <p:cNvPr id="229" name="Google Shape;229;p4"/>
          <p:cNvSpPr/>
          <p:nvPr/>
        </p:nvSpPr>
        <p:spPr>
          <a:xfrm flipH="1">
            <a:off x="18260" y="1"/>
            <a:ext cx="1860697" cy="724500"/>
          </a:xfrm>
          <a:custGeom>
            <a:avLst/>
            <a:gdLst/>
            <a:ahLst/>
            <a:cxnLst/>
            <a:rect l="l" t="t" r="r" b="b"/>
            <a:pathLst>
              <a:path w="25360" h="9850" extrusionOk="0">
                <a:moveTo>
                  <a:pt x="0" y="0"/>
                </a:moveTo>
                <a:cubicBezTo>
                  <a:pt x="710" y="2250"/>
                  <a:pt x="1522" y="3945"/>
                  <a:pt x="3789" y="3945"/>
                </a:cubicBezTo>
                <a:cubicBezTo>
                  <a:pt x="4182" y="3945"/>
                  <a:pt x="4620" y="3894"/>
                  <a:pt x="5108" y="3786"/>
                </a:cubicBezTo>
                <a:cubicBezTo>
                  <a:pt x="5297" y="3744"/>
                  <a:pt x="5474" y="3725"/>
                  <a:pt x="5643" y="3725"/>
                </a:cubicBezTo>
                <a:cubicBezTo>
                  <a:pt x="8212" y="3725"/>
                  <a:pt x="8708" y="8194"/>
                  <a:pt x="12434" y="8194"/>
                </a:cubicBezTo>
                <a:cubicBezTo>
                  <a:pt x="13207" y="8194"/>
                  <a:pt x="14118" y="8001"/>
                  <a:pt x="15216" y="7537"/>
                </a:cubicBezTo>
                <a:cubicBezTo>
                  <a:pt x="16209" y="7117"/>
                  <a:pt x="16981" y="6948"/>
                  <a:pt x="17615" y="6948"/>
                </a:cubicBezTo>
                <a:cubicBezTo>
                  <a:pt x="20241" y="6948"/>
                  <a:pt x="20510" y="9850"/>
                  <a:pt x="24406" y="9850"/>
                </a:cubicBezTo>
                <a:cubicBezTo>
                  <a:pt x="24702" y="9850"/>
                  <a:pt x="25019" y="9833"/>
                  <a:pt x="25360" y="9797"/>
                </a:cubicBezTo>
                <a:lnTo>
                  <a:pt x="25360" y="0"/>
                </a:lnTo>
                <a:close/>
              </a:path>
            </a:pathLst>
          </a:custGeom>
          <a:solidFill>
            <a:schemeClr val="accent1"/>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nvGrpSpPr>
          <p:cNvPr id="230" name="Google Shape;230;p4"/>
          <p:cNvGrpSpPr/>
          <p:nvPr/>
        </p:nvGrpSpPr>
        <p:grpSpPr>
          <a:xfrm>
            <a:off x="7919958" y="0"/>
            <a:ext cx="4241880" cy="2159800"/>
            <a:chOff x="4185675" y="845125"/>
            <a:chExt cx="3189300" cy="1619850"/>
          </a:xfrm>
        </p:grpSpPr>
        <p:sp>
          <p:nvSpPr>
            <p:cNvPr id="231" name="Google Shape;231;p4"/>
            <p:cNvSpPr/>
            <p:nvPr/>
          </p:nvSpPr>
          <p:spPr>
            <a:xfrm>
              <a:off x="4185675" y="845125"/>
              <a:ext cx="3189300" cy="1619850"/>
            </a:xfrm>
            <a:custGeom>
              <a:avLst/>
              <a:gdLst/>
              <a:ahLst/>
              <a:cxnLst/>
              <a:rect l="l" t="t" r="r" b="b"/>
              <a:pathLst>
                <a:path w="127572" h="64794" extrusionOk="0">
                  <a:moveTo>
                    <a:pt x="113336" y="23816"/>
                  </a:moveTo>
                  <a:cubicBezTo>
                    <a:pt x="113349" y="23816"/>
                    <a:pt x="113375" y="23828"/>
                    <a:pt x="113414" y="23864"/>
                  </a:cubicBezTo>
                  <a:cubicBezTo>
                    <a:pt x="113336" y="23864"/>
                    <a:pt x="113311" y="23816"/>
                    <a:pt x="113336" y="23816"/>
                  </a:cubicBezTo>
                  <a:close/>
                  <a:moveTo>
                    <a:pt x="1" y="0"/>
                  </a:moveTo>
                  <a:cubicBezTo>
                    <a:pt x="11578" y="3144"/>
                    <a:pt x="24234" y="3902"/>
                    <a:pt x="36229" y="3902"/>
                  </a:cubicBezTo>
                  <a:cubicBezTo>
                    <a:pt x="39143" y="3902"/>
                    <a:pt x="42018" y="3858"/>
                    <a:pt x="44829" y="3791"/>
                  </a:cubicBezTo>
                  <a:cubicBezTo>
                    <a:pt x="47556" y="3735"/>
                    <a:pt x="50348" y="3599"/>
                    <a:pt x="53102" y="3599"/>
                  </a:cubicBezTo>
                  <a:cubicBezTo>
                    <a:pt x="61161" y="3599"/>
                    <a:pt x="68895" y="4764"/>
                    <a:pt x="73715" y="12489"/>
                  </a:cubicBezTo>
                  <a:cubicBezTo>
                    <a:pt x="78060" y="19403"/>
                    <a:pt x="81967" y="26433"/>
                    <a:pt x="90772" y="28101"/>
                  </a:cubicBezTo>
                  <a:cubicBezTo>
                    <a:pt x="98694" y="29662"/>
                    <a:pt x="106054" y="27325"/>
                    <a:pt x="111184" y="35354"/>
                  </a:cubicBezTo>
                  <a:cubicBezTo>
                    <a:pt x="113075" y="38360"/>
                    <a:pt x="113744" y="41822"/>
                    <a:pt x="114413" y="45274"/>
                  </a:cubicBezTo>
                  <a:cubicBezTo>
                    <a:pt x="115421" y="50520"/>
                    <a:pt x="117651" y="54864"/>
                    <a:pt x="120997" y="58995"/>
                  </a:cubicBezTo>
                  <a:cubicBezTo>
                    <a:pt x="123004" y="61225"/>
                    <a:pt x="125234" y="63232"/>
                    <a:pt x="127571" y="64793"/>
                  </a:cubicBezTo>
                  <a:lnTo>
                    <a:pt x="127571" y="52527"/>
                  </a:lnTo>
                  <a:cubicBezTo>
                    <a:pt x="125787" y="51073"/>
                    <a:pt x="124226" y="49405"/>
                    <a:pt x="122888" y="47505"/>
                  </a:cubicBezTo>
                  <a:cubicBezTo>
                    <a:pt x="120328" y="43606"/>
                    <a:pt x="118650" y="39146"/>
                    <a:pt x="117981" y="34569"/>
                  </a:cubicBezTo>
                  <a:cubicBezTo>
                    <a:pt x="117428" y="30555"/>
                    <a:pt x="117535" y="25871"/>
                    <a:pt x="113414" y="23864"/>
                  </a:cubicBezTo>
                  <a:lnTo>
                    <a:pt x="113414" y="23864"/>
                  </a:lnTo>
                  <a:cubicBezTo>
                    <a:pt x="116643" y="25095"/>
                    <a:pt x="117874" y="28324"/>
                    <a:pt x="118650" y="31447"/>
                  </a:cubicBezTo>
                  <a:cubicBezTo>
                    <a:pt x="119766" y="35907"/>
                    <a:pt x="120774" y="40484"/>
                    <a:pt x="123111" y="44382"/>
                  </a:cubicBezTo>
                  <a:cubicBezTo>
                    <a:pt x="124342" y="46505"/>
                    <a:pt x="125787" y="48397"/>
                    <a:pt x="127571" y="50074"/>
                  </a:cubicBezTo>
                  <a:lnTo>
                    <a:pt x="127571" y="0"/>
                  </a:lnTo>
                  <a:lnTo>
                    <a:pt x="70816" y="0"/>
                  </a:lnTo>
                  <a:cubicBezTo>
                    <a:pt x="72154" y="339"/>
                    <a:pt x="73376" y="669"/>
                    <a:pt x="74714" y="1115"/>
                  </a:cubicBezTo>
                  <a:cubicBezTo>
                    <a:pt x="78399" y="2230"/>
                    <a:pt x="82297" y="3568"/>
                    <a:pt x="85420" y="5915"/>
                  </a:cubicBezTo>
                  <a:cubicBezTo>
                    <a:pt x="87766" y="7699"/>
                    <a:pt x="89211" y="10036"/>
                    <a:pt x="90665" y="12489"/>
                  </a:cubicBezTo>
                  <a:cubicBezTo>
                    <a:pt x="92226" y="15389"/>
                    <a:pt x="93225" y="19180"/>
                    <a:pt x="96571" y="20634"/>
                  </a:cubicBezTo>
                  <a:cubicBezTo>
                    <a:pt x="100701" y="22419"/>
                    <a:pt x="105608" y="22080"/>
                    <a:pt x="109952" y="22749"/>
                  </a:cubicBezTo>
                  <a:cubicBezTo>
                    <a:pt x="110068" y="22749"/>
                    <a:pt x="110068" y="22865"/>
                    <a:pt x="109952" y="22865"/>
                  </a:cubicBezTo>
                  <a:cubicBezTo>
                    <a:pt x="105715" y="22642"/>
                    <a:pt x="101147" y="23195"/>
                    <a:pt x="97017" y="21749"/>
                  </a:cubicBezTo>
                  <a:cubicBezTo>
                    <a:pt x="94118" y="20857"/>
                    <a:pt x="92110" y="18734"/>
                    <a:pt x="90549" y="16174"/>
                  </a:cubicBezTo>
                  <a:cubicBezTo>
                    <a:pt x="88988" y="13498"/>
                    <a:pt x="87543" y="10482"/>
                    <a:pt x="85312" y="8368"/>
                  </a:cubicBezTo>
                  <a:cubicBezTo>
                    <a:pt x="82413" y="5692"/>
                    <a:pt x="78506" y="4237"/>
                    <a:pt x="74714" y="3122"/>
                  </a:cubicBezTo>
                  <a:cubicBezTo>
                    <a:pt x="70254" y="1677"/>
                    <a:pt x="65686" y="785"/>
                    <a:pt x="6111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232" name="Google Shape;232;p4"/>
            <p:cNvSpPr/>
            <p:nvPr/>
          </p:nvSpPr>
          <p:spPr>
            <a:xfrm>
              <a:off x="5713400" y="845125"/>
              <a:ext cx="1224000" cy="579875"/>
            </a:xfrm>
            <a:custGeom>
              <a:avLst/>
              <a:gdLst/>
              <a:ahLst/>
              <a:cxnLst/>
              <a:rect l="l" t="t" r="r" b="b"/>
              <a:pathLst>
                <a:path w="48960" h="23195" extrusionOk="0">
                  <a:moveTo>
                    <a:pt x="1" y="0"/>
                  </a:moveTo>
                  <a:cubicBezTo>
                    <a:pt x="4577" y="785"/>
                    <a:pt x="9145" y="1677"/>
                    <a:pt x="13605" y="3122"/>
                  </a:cubicBezTo>
                  <a:cubicBezTo>
                    <a:pt x="17397" y="4237"/>
                    <a:pt x="21304" y="5692"/>
                    <a:pt x="24203" y="8368"/>
                  </a:cubicBezTo>
                  <a:cubicBezTo>
                    <a:pt x="26434" y="10482"/>
                    <a:pt x="27879" y="13498"/>
                    <a:pt x="29440" y="16174"/>
                  </a:cubicBezTo>
                  <a:cubicBezTo>
                    <a:pt x="31001" y="18734"/>
                    <a:pt x="33009" y="20857"/>
                    <a:pt x="35908" y="21749"/>
                  </a:cubicBezTo>
                  <a:cubicBezTo>
                    <a:pt x="40038" y="23195"/>
                    <a:pt x="44606" y="22642"/>
                    <a:pt x="48843" y="22865"/>
                  </a:cubicBezTo>
                  <a:cubicBezTo>
                    <a:pt x="48959" y="22865"/>
                    <a:pt x="48959" y="22749"/>
                    <a:pt x="48843" y="22749"/>
                  </a:cubicBezTo>
                  <a:cubicBezTo>
                    <a:pt x="44499" y="22080"/>
                    <a:pt x="39592" y="22419"/>
                    <a:pt x="35462" y="20634"/>
                  </a:cubicBezTo>
                  <a:cubicBezTo>
                    <a:pt x="32116" y="19180"/>
                    <a:pt x="31117" y="15389"/>
                    <a:pt x="29556" y="12489"/>
                  </a:cubicBezTo>
                  <a:cubicBezTo>
                    <a:pt x="28102" y="10036"/>
                    <a:pt x="26657" y="7699"/>
                    <a:pt x="24311" y="5915"/>
                  </a:cubicBezTo>
                  <a:cubicBezTo>
                    <a:pt x="21188" y="3568"/>
                    <a:pt x="17290" y="2230"/>
                    <a:pt x="13605" y="1115"/>
                  </a:cubicBezTo>
                  <a:cubicBezTo>
                    <a:pt x="12267" y="669"/>
                    <a:pt x="11045" y="339"/>
                    <a:pt x="970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233" name="Google Shape;233;p4"/>
            <p:cNvSpPr/>
            <p:nvPr/>
          </p:nvSpPr>
          <p:spPr>
            <a:xfrm>
              <a:off x="7018425" y="1440525"/>
              <a:ext cx="356550" cy="717800"/>
            </a:xfrm>
            <a:custGeom>
              <a:avLst/>
              <a:gdLst/>
              <a:ahLst/>
              <a:cxnLst/>
              <a:rect l="l" t="t" r="r" b="b"/>
              <a:pathLst>
                <a:path w="14262" h="28712" extrusionOk="0">
                  <a:moveTo>
                    <a:pt x="26" y="0"/>
                  </a:moveTo>
                  <a:cubicBezTo>
                    <a:pt x="1" y="0"/>
                    <a:pt x="26" y="48"/>
                    <a:pt x="104" y="48"/>
                  </a:cubicBezTo>
                  <a:cubicBezTo>
                    <a:pt x="65" y="12"/>
                    <a:pt x="39" y="0"/>
                    <a:pt x="26" y="0"/>
                  </a:cubicBezTo>
                  <a:close/>
                  <a:moveTo>
                    <a:pt x="104" y="48"/>
                  </a:moveTo>
                  <a:lnTo>
                    <a:pt x="104" y="48"/>
                  </a:lnTo>
                  <a:cubicBezTo>
                    <a:pt x="4225" y="2055"/>
                    <a:pt x="4118" y="6739"/>
                    <a:pt x="4671" y="10753"/>
                  </a:cubicBezTo>
                  <a:cubicBezTo>
                    <a:pt x="5340" y="15330"/>
                    <a:pt x="7018" y="19790"/>
                    <a:pt x="9578" y="23689"/>
                  </a:cubicBezTo>
                  <a:cubicBezTo>
                    <a:pt x="10916" y="25589"/>
                    <a:pt x="12477" y="27257"/>
                    <a:pt x="14261" y="28711"/>
                  </a:cubicBezTo>
                  <a:lnTo>
                    <a:pt x="14261" y="26258"/>
                  </a:lnTo>
                  <a:cubicBezTo>
                    <a:pt x="12477" y="24581"/>
                    <a:pt x="11032" y="22689"/>
                    <a:pt x="9801" y="20566"/>
                  </a:cubicBezTo>
                  <a:cubicBezTo>
                    <a:pt x="7464" y="16668"/>
                    <a:pt x="6456" y="12091"/>
                    <a:pt x="5340" y="7631"/>
                  </a:cubicBezTo>
                  <a:cubicBezTo>
                    <a:pt x="4564" y="4508"/>
                    <a:pt x="3333" y="1279"/>
                    <a:pt x="104" y="48"/>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4"/>
        <p:cNvGrpSpPr/>
        <p:nvPr/>
      </p:nvGrpSpPr>
      <p:grpSpPr>
        <a:xfrm>
          <a:off x="0" y="0"/>
          <a:ext cx="0" cy="0"/>
          <a:chOff x="0" y="0"/>
          <a:chExt cx="0" cy="0"/>
        </a:xfrm>
      </p:grpSpPr>
      <p:grpSp>
        <p:nvGrpSpPr>
          <p:cNvPr id="235" name="Google Shape;235;p5"/>
          <p:cNvGrpSpPr/>
          <p:nvPr/>
        </p:nvGrpSpPr>
        <p:grpSpPr>
          <a:xfrm rot="5400000">
            <a:off x="8958410" y="3654572"/>
            <a:ext cx="4252400" cy="2154457"/>
            <a:chOff x="4185675" y="845125"/>
            <a:chExt cx="3189300" cy="1619850"/>
          </a:xfrm>
        </p:grpSpPr>
        <p:sp>
          <p:nvSpPr>
            <p:cNvPr id="236" name="Google Shape;236;p5"/>
            <p:cNvSpPr/>
            <p:nvPr/>
          </p:nvSpPr>
          <p:spPr>
            <a:xfrm>
              <a:off x="4185675" y="845125"/>
              <a:ext cx="3189300" cy="1619850"/>
            </a:xfrm>
            <a:custGeom>
              <a:avLst/>
              <a:gdLst/>
              <a:ahLst/>
              <a:cxnLst/>
              <a:rect l="l" t="t" r="r" b="b"/>
              <a:pathLst>
                <a:path w="127572" h="64794" extrusionOk="0">
                  <a:moveTo>
                    <a:pt x="113336" y="23816"/>
                  </a:moveTo>
                  <a:cubicBezTo>
                    <a:pt x="113349" y="23816"/>
                    <a:pt x="113375" y="23828"/>
                    <a:pt x="113414" y="23864"/>
                  </a:cubicBezTo>
                  <a:cubicBezTo>
                    <a:pt x="113336" y="23864"/>
                    <a:pt x="113311" y="23816"/>
                    <a:pt x="113336" y="23816"/>
                  </a:cubicBezTo>
                  <a:close/>
                  <a:moveTo>
                    <a:pt x="1" y="0"/>
                  </a:moveTo>
                  <a:cubicBezTo>
                    <a:pt x="11578" y="3144"/>
                    <a:pt x="24234" y="3902"/>
                    <a:pt x="36229" y="3902"/>
                  </a:cubicBezTo>
                  <a:cubicBezTo>
                    <a:pt x="39143" y="3902"/>
                    <a:pt x="42018" y="3858"/>
                    <a:pt x="44829" y="3791"/>
                  </a:cubicBezTo>
                  <a:cubicBezTo>
                    <a:pt x="47556" y="3735"/>
                    <a:pt x="50348" y="3599"/>
                    <a:pt x="53102" y="3599"/>
                  </a:cubicBezTo>
                  <a:cubicBezTo>
                    <a:pt x="61161" y="3599"/>
                    <a:pt x="68895" y="4764"/>
                    <a:pt x="73715" y="12489"/>
                  </a:cubicBezTo>
                  <a:cubicBezTo>
                    <a:pt x="78060" y="19403"/>
                    <a:pt x="81967" y="26433"/>
                    <a:pt x="90772" y="28101"/>
                  </a:cubicBezTo>
                  <a:cubicBezTo>
                    <a:pt x="98694" y="29662"/>
                    <a:pt x="106054" y="27325"/>
                    <a:pt x="111184" y="35354"/>
                  </a:cubicBezTo>
                  <a:cubicBezTo>
                    <a:pt x="113075" y="38360"/>
                    <a:pt x="113744" y="41822"/>
                    <a:pt x="114413" y="45274"/>
                  </a:cubicBezTo>
                  <a:cubicBezTo>
                    <a:pt x="115421" y="50520"/>
                    <a:pt x="117651" y="54864"/>
                    <a:pt x="120997" y="58995"/>
                  </a:cubicBezTo>
                  <a:cubicBezTo>
                    <a:pt x="123004" y="61225"/>
                    <a:pt x="125234" y="63232"/>
                    <a:pt x="127571" y="64793"/>
                  </a:cubicBezTo>
                  <a:lnTo>
                    <a:pt x="127571" y="52527"/>
                  </a:lnTo>
                  <a:cubicBezTo>
                    <a:pt x="125787" y="51073"/>
                    <a:pt x="124226" y="49405"/>
                    <a:pt x="122888" y="47505"/>
                  </a:cubicBezTo>
                  <a:cubicBezTo>
                    <a:pt x="120328" y="43606"/>
                    <a:pt x="118650" y="39146"/>
                    <a:pt x="117981" y="34569"/>
                  </a:cubicBezTo>
                  <a:cubicBezTo>
                    <a:pt x="117428" y="30555"/>
                    <a:pt x="117535" y="25871"/>
                    <a:pt x="113414" y="23864"/>
                  </a:cubicBezTo>
                  <a:lnTo>
                    <a:pt x="113414" y="23864"/>
                  </a:lnTo>
                  <a:cubicBezTo>
                    <a:pt x="116643" y="25095"/>
                    <a:pt x="117874" y="28324"/>
                    <a:pt x="118650" y="31447"/>
                  </a:cubicBezTo>
                  <a:cubicBezTo>
                    <a:pt x="119766" y="35907"/>
                    <a:pt x="120774" y="40484"/>
                    <a:pt x="123111" y="44382"/>
                  </a:cubicBezTo>
                  <a:cubicBezTo>
                    <a:pt x="124342" y="46505"/>
                    <a:pt x="125787" y="48397"/>
                    <a:pt x="127571" y="50074"/>
                  </a:cubicBezTo>
                  <a:lnTo>
                    <a:pt x="127571" y="0"/>
                  </a:lnTo>
                  <a:lnTo>
                    <a:pt x="70816" y="0"/>
                  </a:lnTo>
                  <a:cubicBezTo>
                    <a:pt x="72154" y="339"/>
                    <a:pt x="73376" y="669"/>
                    <a:pt x="74714" y="1115"/>
                  </a:cubicBezTo>
                  <a:cubicBezTo>
                    <a:pt x="78399" y="2230"/>
                    <a:pt x="82297" y="3568"/>
                    <a:pt x="85420" y="5915"/>
                  </a:cubicBezTo>
                  <a:cubicBezTo>
                    <a:pt x="87766" y="7699"/>
                    <a:pt x="89211" y="10036"/>
                    <a:pt x="90665" y="12489"/>
                  </a:cubicBezTo>
                  <a:cubicBezTo>
                    <a:pt x="92226" y="15389"/>
                    <a:pt x="93225" y="19180"/>
                    <a:pt x="96571" y="20634"/>
                  </a:cubicBezTo>
                  <a:cubicBezTo>
                    <a:pt x="100701" y="22419"/>
                    <a:pt x="105608" y="22080"/>
                    <a:pt x="109952" y="22749"/>
                  </a:cubicBezTo>
                  <a:cubicBezTo>
                    <a:pt x="110068" y="22749"/>
                    <a:pt x="110068" y="22865"/>
                    <a:pt x="109952" y="22865"/>
                  </a:cubicBezTo>
                  <a:cubicBezTo>
                    <a:pt x="105715" y="22642"/>
                    <a:pt x="101147" y="23195"/>
                    <a:pt x="97017" y="21749"/>
                  </a:cubicBezTo>
                  <a:cubicBezTo>
                    <a:pt x="94118" y="20857"/>
                    <a:pt x="92110" y="18734"/>
                    <a:pt x="90549" y="16174"/>
                  </a:cubicBezTo>
                  <a:cubicBezTo>
                    <a:pt x="88988" y="13498"/>
                    <a:pt x="87543" y="10482"/>
                    <a:pt x="85312" y="8368"/>
                  </a:cubicBezTo>
                  <a:cubicBezTo>
                    <a:pt x="82413" y="5692"/>
                    <a:pt x="78506" y="4237"/>
                    <a:pt x="74714" y="3122"/>
                  </a:cubicBezTo>
                  <a:cubicBezTo>
                    <a:pt x="70254" y="1677"/>
                    <a:pt x="65686" y="785"/>
                    <a:pt x="6111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237" name="Google Shape;237;p5"/>
            <p:cNvSpPr/>
            <p:nvPr/>
          </p:nvSpPr>
          <p:spPr>
            <a:xfrm>
              <a:off x="5713400" y="845125"/>
              <a:ext cx="1224000" cy="579875"/>
            </a:xfrm>
            <a:custGeom>
              <a:avLst/>
              <a:gdLst/>
              <a:ahLst/>
              <a:cxnLst/>
              <a:rect l="l" t="t" r="r" b="b"/>
              <a:pathLst>
                <a:path w="48960" h="23195" extrusionOk="0">
                  <a:moveTo>
                    <a:pt x="1" y="0"/>
                  </a:moveTo>
                  <a:cubicBezTo>
                    <a:pt x="4577" y="785"/>
                    <a:pt x="9145" y="1677"/>
                    <a:pt x="13605" y="3122"/>
                  </a:cubicBezTo>
                  <a:cubicBezTo>
                    <a:pt x="17397" y="4237"/>
                    <a:pt x="21304" y="5692"/>
                    <a:pt x="24203" y="8368"/>
                  </a:cubicBezTo>
                  <a:cubicBezTo>
                    <a:pt x="26434" y="10482"/>
                    <a:pt x="27879" y="13498"/>
                    <a:pt x="29440" y="16174"/>
                  </a:cubicBezTo>
                  <a:cubicBezTo>
                    <a:pt x="31001" y="18734"/>
                    <a:pt x="33009" y="20857"/>
                    <a:pt x="35908" y="21749"/>
                  </a:cubicBezTo>
                  <a:cubicBezTo>
                    <a:pt x="40038" y="23195"/>
                    <a:pt x="44606" y="22642"/>
                    <a:pt x="48843" y="22865"/>
                  </a:cubicBezTo>
                  <a:cubicBezTo>
                    <a:pt x="48959" y="22865"/>
                    <a:pt x="48959" y="22749"/>
                    <a:pt x="48843" y="22749"/>
                  </a:cubicBezTo>
                  <a:cubicBezTo>
                    <a:pt x="44499" y="22080"/>
                    <a:pt x="39592" y="22419"/>
                    <a:pt x="35462" y="20634"/>
                  </a:cubicBezTo>
                  <a:cubicBezTo>
                    <a:pt x="32116" y="19180"/>
                    <a:pt x="31117" y="15389"/>
                    <a:pt x="29556" y="12489"/>
                  </a:cubicBezTo>
                  <a:cubicBezTo>
                    <a:pt x="28102" y="10036"/>
                    <a:pt x="26657" y="7699"/>
                    <a:pt x="24311" y="5915"/>
                  </a:cubicBezTo>
                  <a:cubicBezTo>
                    <a:pt x="21188" y="3568"/>
                    <a:pt x="17290" y="2230"/>
                    <a:pt x="13605" y="1115"/>
                  </a:cubicBezTo>
                  <a:cubicBezTo>
                    <a:pt x="12267" y="669"/>
                    <a:pt x="11045" y="339"/>
                    <a:pt x="970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238" name="Google Shape;238;p5"/>
            <p:cNvSpPr/>
            <p:nvPr/>
          </p:nvSpPr>
          <p:spPr>
            <a:xfrm>
              <a:off x="7018425" y="1440525"/>
              <a:ext cx="356550" cy="717800"/>
            </a:xfrm>
            <a:custGeom>
              <a:avLst/>
              <a:gdLst/>
              <a:ahLst/>
              <a:cxnLst/>
              <a:rect l="l" t="t" r="r" b="b"/>
              <a:pathLst>
                <a:path w="14262" h="28712" extrusionOk="0">
                  <a:moveTo>
                    <a:pt x="26" y="0"/>
                  </a:moveTo>
                  <a:cubicBezTo>
                    <a:pt x="1" y="0"/>
                    <a:pt x="26" y="48"/>
                    <a:pt x="104" y="48"/>
                  </a:cubicBezTo>
                  <a:cubicBezTo>
                    <a:pt x="65" y="12"/>
                    <a:pt x="39" y="0"/>
                    <a:pt x="26" y="0"/>
                  </a:cubicBezTo>
                  <a:close/>
                  <a:moveTo>
                    <a:pt x="104" y="48"/>
                  </a:moveTo>
                  <a:lnTo>
                    <a:pt x="104" y="48"/>
                  </a:lnTo>
                  <a:cubicBezTo>
                    <a:pt x="4225" y="2055"/>
                    <a:pt x="4118" y="6739"/>
                    <a:pt x="4671" y="10753"/>
                  </a:cubicBezTo>
                  <a:cubicBezTo>
                    <a:pt x="5340" y="15330"/>
                    <a:pt x="7018" y="19790"/>
                    <a:pt x="9578" y="23689"/>
                  </a:cubicBezTo>
                  <a:cubicBezTo>
                    <a:pt x="10916" y="25589"/>
                    <a:pt x="12477" y="27257"/>
                    <a:pt x="14261" y="28711"/>
                  </a:cubicBezTo>
                  <a:lnTo>
                    <a:pt x="14261" y="26258"/>
                  </a:lnTo>
                  <a:cubicBezTo>
                    <a:pt x="12477" y="24581"/>
                    <a:pt x="11032" y="22689"/>
                    <a:pt x="9801" y="20566"/>
                  </a:cubicBezTo>
                  <a:cubicBezTo>
                    <a:pt x="7464" y="16668"/>
                    <a:pt x="6456" y="12091"/>
                    <a:pt x="5340" y="7631"/>
                  </a:cubicBezTo>
                  <a:cubicBezTo>
                    <a:pt x="4564" y="4508"/>
                    <a:pt x="3333" y="1279"/>
                    <a:pt x="104" y="48"/>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grpSp>
        <p:nvGrpSpPr>
          <p:cNvPr id="239" name="Google Shape;239;p5"/>
          <p:cNvGrpSpPr/>
          <p:nvPr/>
        </p:nvGrpSpPr>
        <p:grpSpPr>
          <a:xfrm rot="10800000" flipH="1">
            <a:off x="-1" y="12"/>
            <a:ext cx="5107463" cy="3411513"/>
            <a:chOff x="235225" y="2771600"/>
            <a:chExt cx="3133750" cy="2088000"/>
          </a:xfrm>
        </p:grpSpPr>
        <p:sp>
          <p:nvSpPr>
            <p:cNvPr id="240" name="Google Shape;240;p5"/>
            <p:cNvSpPr/>
            <p:nvPr/>
          </p:nvSpPr>
          <p:spPr>
            <a:xfrm>
              <a:off x="2616250" y="4833875"/>
              <a:ext cx="390300" cy="25725"/>
            </a:xfrm>
            <a:custGeom>
              <a:avLst/>
              <a:gdLst/>
              <a:ahLst/>
              <a:cxnLst/>
              <a:rect l="l" t="t" r="r" b="b"/>
              <a:pathLst>
                <a:path w="15612" h="1029" extrusionOk="0">
                  <a:moveTo>
                    <a:pt x="7918" y="0"/>
                  </a:moveTo>
                  <a:cubicBezTo>
                    <a:pt x="6022" y="0"/>
                    <a:pt x="4126" y="195"/>
                    <a:pt x="2230" y="583"/>
                  </a:cubicBezTo>
                  <a:cubicBezTo>
                    <a:pt x="1445" y="699"/>
                    <a:pt x="776" y="922"/>
                    <a:pt x="0" y="1029"/>
                  </a:cubicBezTo>
                  <a:lnTo>
                    <a:pt x="15612" y="1029"/>
                  </a:lnTo>
                  <a:cubicBezTo>
                    <a:pt x="14943" y="806"/>
                    <a:pt x="14274" y="699"/>
                    <a:pt x="13605" y="583"/>
                  </a:cubicBezTo>
                  <a:cubicBezTo>
                    <a:pt x="11709" y="195"/>
                    <a:pt x="9813" y="0"/>
                    <a:pt x="791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241" name="Google Shape;241;p5"/>
            <p:cNvSpPr/>
            <p:nvPr/>
          </p:nvSpPr>
          <p:spPr>
            <a:xfrm>
              <a:off x="235225" y="3025200"/>
              <a:ext cx="1299375" cy="1834400"/>
            </a:xfrm>
            <a:custGeom>
              <a:avLst/>
              <a:gdLst/>
              <a:ahLst/>
              <a:cxnLst/>
              <a:rect l="l" t="t" r="r" b="b"/>
              <a:pathLst>
                <a:path w="51975" h="73376" extrusionOk="0">
                  <a:moveTo>
                    <a:pt x="116" y="0"/>
                  </a:moveTo>
                  <a:lnTo>
                    <a:pt x="116" y="73376"/>
                  </a:lnTo>
                  <a:lnTo>
                    <a:pt x="51974" y="73376"/>
                  </a:lnTo>
                  <a:cubicBezTo>
                    <a:pt x="50297" y="72930"/>
                    <a:pt x="48629" y="72376"/>
                    <a:pt x="47067" y="71814"/>
                  </a:cubicBezTo>
                  <a:cubicBezTo>
                    <a:pt x="43945" y="70922"/>
                    <a:pt x="40823" y="69584"/>
                    <a:pt x="38592" y="67247"/>
                  </a:cubicBezTo>
                  <a:cubicBezTo>
                    <a:pt x="36469" y="64901"/>
                    <a:pt x="34462" y="62340"/>
                    <a:pt x="31679" y="60779"/>
                  </a:cubicBezTo>
                  <a:cubicBezTo>
                    <a:pt x="28110" y="58879"/>
                    <a:pt x="24203" y="58772"/>
                    <a:pt x="20411" y="57987"/>
                  </a:cubicBezTo>
                  <a:cubicBezTo>
                    <a:pt x="16843" y="57318"/>
                    <a:pt x="13498" y="56203"/>
                    <a:pt x="10598" y="53972"/>
                  </a:cubicBezTo>
                  <a:cubicBezTo>
                    <a:pt x="4246" y="49066"/>
                    <a:pt x="1231" y="41706"/>
                    <a:pt x="562" y="33900"/>
                  </a:cubicBezTo>
                  <a:cubicBezTo>
                    <a:pt x="0" y="26094"/>
                    <a:pt x="2462" y="18511"/>
                    <a:pt x="2239" y="10705"/>
                  </a:cubicBezTo>
                  <a:cubicBezTo>
                    <a:pt x="2239" y="7137"/>
                    <a:pt x="1677" y="3461"/>
                    <a:pt x="232" y="223"/>
                  </a:cubicBezTo>
                  <a:cubicBezTo>
                    <a:pt x="232" y="223"/>
                    <a:pt x="116" y="116"/>
                    <a:pt x="11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242" name="Google Shape;242;p5"/>
            <p:cNvSpPr/>
            <p:nvPr/>
          </p:nvSpPr>
          <p:spPr>
            <a:xfrm>
              <a:off x="238125" y="2771600"/>
              <a:ext cx="3130850" cy="2088000"/>
            </a:xfrm>
            <a:custGeom>
              <a:avLst/>
              <a:gdLst/>
              <a:ahLst/>
              <a:cxnLst/>
              <a:rect l="l" t="t" r="r" b="b"/>
              <a:pathLst>
                <a:path w="125234" h="83520" extrusionOk="0">
                  <a:moveTo>
                    <a:pt x="0" y="1"/>
                  </a:moveTo>
                  <a:lnTo>
                    <a:pt x="0" y="6915"/>
                  </a:lnTo>
                  <a:cubicBezTo>
                    <a:pt x="1900" y="9591"/>
                    <a:pt x="3122" y="12713"/>
                    <a:pt x="3684" y="15943"/>
                  </a:cubicBezTo>
                  <a:cubicBezTo>
                    <a:pt x="4684" y="22527"/>
                    <a:pt x="3345" y="28878"/>
                    <a:pt x="2569" y="35346"/>
                  </a:cubicBezTo>
                  <a:cubicBezTo>
                    <a:pt x="1784" y="42483"/>
                    <a:pt x="2453" y="50066"/>
                    <a:pt x="5799" y="56534"/>
                  </a:cubicBezTo>
                  <a:cubicBezTo>
                    <a:pt x="7583" y="59879"/>
                    <a:pt x="9929" y="62894"/>
                    <a:pt x="13275" y="64785"/>
                  </a:cubicBezTo>
                  <a:cubicBezTo>
                    <a:pt x="16174" y="66463"/>
                    <a:pt x="19519" y="67239"/>
                    <a:pt x="22865" y="67801"/>
                  </a:cubicBezTo>
                  <a:cubicBezTo>
                    <a:pt x="26433" y="68247"/>
                    <a:pt x="29886" y="68800"/>
                    <a:pt x="32901" y="70807"/>
                  </a:cubicBezTo>
                  <a:cubicBezTo>
                    <a:pt x="35907" y="72814"/>
                    <a:pt x="38137" y="75830"/>
                    <a:pt x="41260" y="77721"/>
                  </a:cubicBezTo>
                  <a:cubicBezTo>
                    <a:pt x="44828" y="79844"/>
                    <a:pt x="49182" y="80736"/>
                    <a:pt x="53080" y="81851"/>
                  </a:cubicBezTo>
                  <a:cubicBezTo>
                    <a:pt x="55203" y="82405"/>
                    <a:pt x="57434" y="82967"/>
                    <a:pt x="59548" y="83520"/>
                  </a:cubicBezTo>
                  <a:lnTo>
                    <a:pt x="86311" y="83520"/>
                  </a:lnTo>
                  <a:cubicBezTo>
                    <a:pt x="89880" y="82851"/>
                    <a:pt x="93341" y="81958"/>
                    <a:pt x="96909" y="81289"/>
                  </a:cubicBezTo>
                  <a:cubicBezTo>
                    <a:pt x="98997" y="80874"/>
                    <a:pt x="101118" y="80647"/>
                    <a:pt x="103238" y="80647"/>
                  </a:cubicBezTo>
                  <a:cubicBezTo>
                    <a:pt x="105077" y="80647"/>
                    <a:pt x="106915" y="80818"/>
                    <a:pt x="108730" y="81182"/>
                  </a:cubicBezTo>
                  <a:cubicBezTo>
                    <a:pt x="111183" y="81735"/>
                    <a:pt x="113413" y="82520"/>
                    <a:pt x="115751" y="83520"/>
                  </a:cubicBezTo>
                  <a:lnTo>
                    <a:pt x="125234" y="83520"/>
                  </a:lnTo>
                  <a:cubicBezTo>
                    <a:pt x="124342" y="82744"/>
                    <a:pt x="123449" y="82074"/>
                    <a:pt x="122557" y="81405"/>
                  </a:cubicBezTo>
                  <a:cubicBezTo>
                    <a:pt x="115864" y="76771"/>
                    <a:pt x="107818" y="74901"/>
                    <a:pt x="99819" y="74901"/>
                  </a:cubicBezTo>
                  <a:cubicBezTo>
                    <a:pt x="95685" y="74901"/>
                    <a:pt x="91564" y="75400"/>
                    <a:pt x="87649" y="76276"/>
                  </a:cubicBezTo>
                  <a:cubicBezTo>
                    <a:pt x="83004" y="77261"/>
                    <a:pt x="78181" y="79000"/>
                    <a:pt x="73516" y="79000"/>
                  </a:cubicBezTo>
                  <a:cubicBezTo>
                    <a:pt x="70791" y="79000"/>
                    <a:pt x="68120" y="78406"/>
                    <a:pt x="65570" y="76722"/>
                  </a:cubicBezTo>
                  <a:cubicBezTo>
                    <a:pt x="62563" y="74599"/>
                    <a:pt x="60556" y="71253"/>
                    <a:pt x="57880" y="68693"/>
                  </a:cubicBezTo>
                  <a:cubicBezTo>
                    <a:pt x="54980" y="65901"/>
                    <a:pt x="51635" y="64232"/>
                    <a:pt x="47844" y="63447"/>
                  </a:cubicBezTo>
                  <a:cubicBezTo>
                    <a:pt x="44235" y="62797"/>
                    <a:pt x="40508" y="62755"/>
                    <a:pt x="36769" y="62755"/>
                  </a:cubicBezTo>
                  <a:cubicBezTo>
                    <a:pt x="36218" y="62755"/>
                    <a:pt x="35666" y="62756"/>
                    <a:pt x="35115" y="62756"/>
                  </a:cubicBezTo>
                  <a:cubicBezTo>
                    <a:pt x="29809" y="62756"/>
                    <a:pt x="24510" y="62672"/>
                    <a:pt x="19519" y="60887"/>
                  </a:cubicBezTo>
                  <a:cubicBezTo>
                    <a:pt x="9367" y="57203"/>
                    <a:pt x="5915" y="47505"/>
                    <a:pt x="7253" y="36131"/>
                  </a:cubicBezTo>
                  <a:cubicBezTo>
                    <a:pt x="8698" y="24311"/>
                    <a:pt x="11374" y="14498"/>
                    <a:pt x="3791" y="4568"/>
                  </a:cubicBezTo>
                  <a:cubicBezTo>
                    <a:pt x="2676" y="3123"/>
                    <a:pt x="1338" y="1562"/>
                    <a:pt x="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243" name="Google Shape;243;p5"/>
            <p:cNvSpPr/>
            <p:nvPr/>
          </p:nvSpPr>
          <p:spPr>
            <a:xfrm>
              <a:off x="2395900" y="4787775"/>
              <a:ext cx="736000" cy="71825"/>
            </a:xfrm>
            <a:custGeom>
              <a:avLst/>
              <a:gdLst/>
              <a:ahLst/>
              <a:cxnLst/>
              <a:rect l="l" t="t" r="r" b="b"/>
              <a:pathLst>
                <a:path w="29440" h="2873" extrusionOk="0">
                  <a:moveTo>
                    <a:pt x="16927" y="0"/>
                  </a:moveTo>
                  <a:cubicBezTo>
                    <a:pt x="14807" y="0"/>
                    <a:pt x="12686" y="227"/>
                    <a:pt x="10598" y="642"/>
                  </a:cubicBezTo>
                  <a:cubicBezTo>
                    <a:pt x="7030" y="1311"/>
                    <a:pt x="3569" y="2204"/>
                    <a:pt x="0" y="2873"/>
                  </a:cubicBezTo>
                  <a:lnTo>
                    <a:pt x="8814" y="2873"/>
                  </a:lnTo>
                  <a:cubicBezTo>
                    <a:pt x="9590" y="2766"/>
                    <a:pt x="10259" y="2543"/>
                    <a:pt x="11044" y="2427"/>
                  </a:cubicBezTo>
                  <a:cubicBezTo>
                    <a:pt x="12940" y="2039"/>
                    <a:pt x="14836" y="1844"/>
                    <a:pt x="16732" y="1844"/>
                  </a:cubicBezTo>
                  <a:cubicBezTo>
                    <a:pt x="18627" y="1844"/>
                    <a:pt x="20523" y="2039"/>
                    <a:pt x="22419" y="2427"/>
                  </a:cubicBezTo>
                  <a:cubicBezTo>
                    <a:pt x="23088" y="2543"/>
                    <a:pt x="23757" y="2650"/>
                    <a:pt x="24426" y="2873"/>
                  </a:cubicBezTo>
                  <a:lnTo>
                    <a:pt x="29440" y="2873"/>
                  </a:lnTo>
                  <a:cubicBezTo>
                    <a:pt x="27102" y="1873"/>
                    <a:pt x="24872" y="1088"/>
                    <a:pt x="22419" y="535"/>
                  </a:cubicBezTo>
                  <a:cubicBezTo>
                    <a:pt x="20604" y="171"/>
                    <a:pt x="18766" y="0"/>
                    <a:pt x="1692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244" name="Google Shape;244;p5"/>
            <p:cNvSpPr/>
            <p:nvPr/>
          </p:nvSpPr>
          <p:spPr>
            <a:xfrm>
              <a:off x="235225" y="2944450"/>
              <a:ext cx="1491600" cy="1915150"/>
            </a:xfrm>
            <a:custGeom>
              <a:avLst/>
              <a:gdLst/>
              <a:ahLst/>
              <a:cxnLst/>
              <a:rect l="l" t="t" r="r" b="b"/>
              <a:pathLst>
                <a:path w="59664" h="76606" extrusionOk="0">
                  <a:moveTo>
                    <a:pt x="116" y="1"/>
                  </a:moveTo>
                  <a:lnTo>
                    <a:pt x="116" y="3230"/>
                  </a:lnTo>
                  <a:cubicBezTo>
                    <a:pt x="116" y="3346"/>
                    <a:pt x="232" y="3453"/>
                    <a:pt x="232" y="3453"/>
                  </a:cubicBezTo>
                  <a:cubicBezTo>
                    <a:pt x="1677" y="6691"/>
                    <a:pt x="2239" y="10367"/>
                    <a:pt x="2239" y="13935"/>
                  </a:cubicBezTo>
                  <a:cubicBezTo>
                    <a:pt x="2462" y="21741"/>
                    <a:pt x="0" y="29324"/>
                    <a:pt x="562" y="37130"/>
                  </a:cubicBezTo>
                  <a:cubicBezTo>
                    <a:pt x="1231" y="44936"/>
                    <a:pt x="4246" y="52296"/>
                    <a:pt x="10598" y="57202"/>
                  </a:cubicBezTo>
                  <a:cubicBezTo>
                    <a:pt x="13498" y="59433"/>
                    <a:pt x="16843" y="60548"/>
                    <a:pt x="20411" y="61217"/>
                  </a:cubicBezTo>
                  <a:cubicBezTo>
                    <a:pt x="24203" y="62002"/>
                    <a:pt x="28110" y="62109"/>
                    <a:pt x="31679" y="64009"/>
                  </a:cubicBezTo>
                  <a:cubicBezTo>
                    <a:pt x="34462" y="65570"/>
                    <a:pt x="36469" y="68131"/>
                    <a:pt x="38592" y="70477"/>
                  </a:cubicBezTo>
                  <a:cubicBezTo>
                    <a:pt x="40823" y="72814"/>
                    <a:pt x="43945" y="74152"/>
                    <a:pt x="47067" y="75044"/>
                  </a:cubicBezTo>
                  <a:cubicBezTo>
                    <a:pt x="48629" y="75606"/>
                    <a:pt x="50297" y="76160"/>
                    <a:pt x="51974" y="76606"/>
                  </a:cubicBezTo>
                  <a:lnTo>
                    <a:pt x="59664" y="76606"/>
                  </a:lnTo>
                  <a:cubicBezTo>
                    <a:pt x="57550" y="76053"/>
                    <a:pt x="55319" y="75491"/>
                    <a:pt x="53196" y="74937"/>
                  </a:cubicBezTo>
                  <a:cubicBezTo>
                    <a:pt x="49298" y="73822"/>
                    <a:pt x="44944" y="72930"/>
                    <a:pt x="41376" y="70807"/>
                  </a:cubicBezTo>
                  <a:cubicBezTo>
                    <a:pt x="38253" y="68916"/>
                    <a:pt x="36023" y="65900"/>
                    <a:pt x="33017" y="63893"/>
                  </a:cubicBezTo>
                  <a:cubicBezTo>
                    <a:pt x="30002" y="61886"/>
                    <a:pt x="26549" y="61333"/>
                    <a:pt x="22981" y="60887"/>
                  </a:cubicBezTo>
                  <a:cubicBezTo>
                    <a:pt x="19635" y="60325"/>
                    <a:pt x="16290" y="59549"/>
                    <a:pt x="13391" y="57871"/>
                  </a:cubicBezTo>
                  <a:cubicBezTo>
                    <a:pt x="10045" y="55980"/>
                    <a:pt x="7699" y="52965"/>
                    <a:pt x="5915" y="49620"/>
                  </a:cubicBezTo>
                  <a:cubicBezTo>
                    <a:pt x="2569" y="43152"/>
                    <a:pt x="1900" y="35569"/>
                    <a:pt x="2685" y="28432"/>
                  </a:cubicBezTo>
                  <a:cubicBezTo>
                    <a:pt x="3461" y="21964"/>
                    <a:pt x="4800" y="15613"/>
                    <a:pt x="3800" y="9029"/>
                  </a:cubicBezTo>
                  <a:cubicBezTo>
                    <a:pt x="3238" y="5799"/>
                    <a:pt x="2016" y="2677"/>
                    <a:pt x="11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grpSp>
        <p:nvGrpSpPr>
          <p:cNvPr id="245" name="Google Shape;245;p5"/>
          <p:cNvGrpSpPr/>
          <p:nvPr/>
        </p:nvGrpSpPr>
        <p:grpSpPr>
          <a:xfrm>
            <a:off x="-2" y="13"/>
            <a:ext cx="5301395" cy="5224359"/>
            <a:chOff x="2524675" y="238075"/>
            <a:chExt cx="1178600" cy="1158600"/>
          </a:xfrm>
        </p:grpSpPr>
        <p:sp>
          <p:nvSpPr>
            <p:cNvPr id="246" name="Google Shape;246;p5"/>
            <p:cNvSpPr/>
            <p:nvPr/>
          </p:nvSpPr>
          <p:spPr>
            <a:xfrm>
              <a:off x="3497400" y="667150"/>
              <a:ext cx="10425" cy="10450"/>
            </a:xfrm>
            <a:custGeom>
              <a:avLst/>
              <a:gdLst/>
              <a:ahLst/>
              <a:cxnLst/>
              <a:rect l="l" t="t" r="r" b="b"/>
              <a:pathLst>
                <a:path w="417" h="418" extrusionOk="0">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247" name="Google Shape;247;p5"/>
            <p:cNvSpPr/>
            <p:nvPr/>
          </p:nvSpPr>
          <p:spPr>
            <a:xfrm>
              <a:off x="3513025" y="588975"/>
              <a:ext cx="18300" cy="18300"/>
            </a:xfrm>
            <a:custGeom>
              <a:avLst/>
              <a:gdLst/>
              <a:ahLst/>
              <a:cxnLst/>
              <a:rect l="l" t="t" r="r" b="b"/>
              <a:pathLst>
                <a:path w="732" h="732" extrusionOk="0">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248" name="Google Shape;248;p5"/>
            <p:cNvSpPr/>
            <p:nvPr/>
          </p:nvSpPr>
          <p:spPr>
            <a:xfrm>
              <a:off x="3046675" y="353650"/>
              <a:ext cx="18225" cy="18225"/>
            </a:xfrm>
            <a:custGeom>
              <a:avLst/>
              <a:gdLst/>
              <a:ahLst/>
              <a:cxnLst/>
              <a:rect l="l" t="t" r="r" b="b"/>
              <a:pathLst>
                <a:path w="729" h="729" extrusionOk="0">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249" name="Google Shape;249;p5"/>
            <p:cNvSpPr/>
            <p:nvPr/>
          </p:nvSpPr>
          <p:spPr>
            <a:xfrm>
              <a:off x="3635525" y="746225"/>
              <a:ext cx="13900" cy="13000"/>
            </a:xfrm>
            <a:custGeom>
              <a:avLst/>
              <a:gdLst/>
              <a:ahLst/>
              <a:cxnLst/>
              <a:rect l="l" t="t" r="r" b="b"/>
              <a:pathLst>
                <a:path w="556" h="520" extrusionOk="0">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250" name="Google Shape;250;p5"/>
            <p:cNvSpPr/>
            <p:nvPr/>
          </p:nvSpPr>
          <p:spPr>
            <a:xfrm>
              <a:off x="3680675" y="866075"/>
              <a:ext cx="6075" cy="5225"/>
            </a:xfrm>
            <a:custGeom>
              <a:avLst/>
              <a:gdLst/>
              <a:ahLst/>
              <a:cxnLst/>
              <a:rect l="l" t="t" r="r" b="b"/>
              <a:pathLst>
                <a:path w="243" h="209" extrusionOk="0">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251" name="Google Shape;251;p5"/>
            <p:cNvSpPr/>
            <p:nvPr/>
          </p:nvSpPr>
          <p:spPr>
            <a:xfrm>
              <a:off x="3614675" y="940750"/>
              <a:ext cx="7800" cy="7825"/>
            </a:xfrm>
            <a:custGeom>
              <a:avLst/>
              <a:gdLst/>
              <a:ahLst/>
              <a:cxnLst/>
              <a:rect l="l" t="t" r="r" b="b"/>
              <a:pathLst>
                <a:path w="312" h="313" extrusionOk="0">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252" name="Google Shape;252;p5"/>
            <p:cNvSpPr/>
            <p:nvPr/>
          </p:nvSpPr>
          <p:spPr>
            <a:xfrm>
              <a:off x="3370600" y="819175"/>
              <a:ext cx="7875" cy="7800"/>
            </a:xfrm>
            <a:custGeom>
              <a:avLst/>
              <a:gdLst/>
              <a:ahLst/>
              <a:cxnLst/>
              <a:rect l="l" t="t" r="r" b="b"/>
              <a:pathLst>
                <a:path w="315" h="312" extrusionOk="0">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253" name="Google Shape;253;p5"/>
            <p:cNvSpPr/>
            <p:nvPr/>
          </p:nvSpPr>
          <p:spPr>
            <a:xfrm>
              <a:off x="3692825" y="971125"/>
              <a:ext cx="10450" cy="10450"/>
            </a:xfrm>
            <a:custGeom>
              <a:avLst/>
              <a:gdLst/>
              <a:ahLst/>
              <a:cxnLst/>
              <a:rect l="l" t="t" r="r" b="b"/>
              <a:pathLst>
                <a:path w="418" h="418" extrusionOk="0">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254" name="Google Shape;254;p5"/>
            <p:cNvSpPr/>
            <p:nvPr/>
          </p:nvSpPr>
          <p:spPr>
            <a:xfrm>
              <a:off x="3678025" y="584675"/>
              <a:ext cx="11350" cy="10450"/>
            </a:xfrm>
            <a:custGeom>
              <a:avLst/>
              <a:gdLst/>
              <a:ahLst/>
              <a:cxnLst/>
              <a:rect l="l" t="t" r="r" b="b"/>
              <a:pathLst>
                <a:path w="454" h="418" extrusionOk="0">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255" name="Google Shape;255;p5"/>
            <p:cNvSpPr/>
            <p:nvPr/>
          </p:nvSpPr>
          <p:spPr>
            <a:xfrm>
              <a:off x="3508725" y="484775"/>
              <a:ext cx="5225" cy="5225"/>
            </a:xfrm>
            <a:custGeom>
              <a:avLst/>
              <a:gdLst/>
              <a:ahLst/>
              <a:cxnLst/>
              <a:rect l="l" t="t" r="r" b="b"/>
              <a:pathLst>
                <a:path w="209" h="209" extrusionOk="0">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256" name="Google Shape;256;p5"/>
            <p:cNvSpPr/>
            <p:nvPr/>
          </p:nvSpPr>
          <p:spPr>
            <a:xfrm>
              <a:off x="3587700" y="488250"/>
              <a:ext cx="7875" cy="8700"/>
            </a:xfrm>
            <a:custGeom>
              <a:avLst/>
              <a:gdLst/>
              <a:ahLst/>
              <a:cxnLst/>
              <a:rect l="l" t="t" r="r" b="b"/>
              <a:pathLst>
                <a:path w="315" h="348" extrusionOk="0">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257" name="Google Shape;257;p5"/>
            <p:cNvSpPr/>
            <p:nvPr/>
          </p:nvSpPr>
          <p:spPr>
            <a:xfrm>
              <a:off x="2590675" y="721900"/>
              <a:ext cx="10450" cy="10450"/>
            </a:xfrm>
            <a:custGeom>
              <a:avLst/>
              <a:gdLst/>
              <a:ahLst/>
              <a:cxnLst/>
              <a:rect l="l" t="t" r="r" b="b"/>
              <a:pathLst>
                <a:path w="418" h="418" extrusionOk="0">
                  <a:moveTo>
                    <a:pt x="209" y="0"/>
                  </a:moveTo>
                  <a:cubicBezTo>
                    <a:pt x="70" y="0"/>
                    <a:pt x="1" y="103"/>
                    <a:pt x="1" y="209"/>
                  </a:cubicBezTo>
                  <a:cubicBezTo>
                    <a:pt x="1" y="348"/>
                    <a:pt x="70" y="417"/>
                    <a:pt x="209" y="417"/>
                  </a:cubicBezTo>
                  <a:cubicBezTo>
                    <a:pt x="315" y="417"/>
                    <a:pt x="418" y="348"/>
                    <a:pt x="418" y="209"/>
                  </a:cubicBezTo>
                  <a:cubicBezTo>
                    <a:pt x="418" y="103"/>
                    <a:pt x="315" y="0"/>
                    <a:pt x="20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258" name="Google Shape;258;p5"/>
            <p:cNvSpPr/>
            <p:nvPr/>
          </p:nvSpPr>
          <p:spPr>
            <a:xfrm>
              <a:off x="2643700" y="910325"/>
              <a:ext cx="7800" cy="7875"/>
            </a:xfrm>
            <a:custGeom>
              <a:avLst/>
              <a:gdLst/>
              <a:ahLst/>
              <a:cxnLst/>
              <a:rect l="l" t="t" r="r" b="b"/>
              <a:pathLst>
                <a:path w="312" h="315" extrusionOk="0">
                  <a:moveTo>
                    <a:pt x="173" y="1"/>
                  </a:moveTo>
                  <a:cubicBezTo>
                    <a:pt x="70" y="1"/>
                    <a:pt x="0" y="70"/>
                    <a:pt x="0" y="140"/>
                  </a:cubicBezTo>
                  <a:cubicBezTo>
                    <a:pt x="0" y="245"/>
                    <a:pt x="70" y="315"/>
                    <a:pt x="173" y="315"/>
                  </a:cubicBezTo>
                  <a:cubicBezTo>
                    <a:pt x="242" y="315"/>
                    <a:pt x="312" y="245"/>
                    <a:pt x="312" y="140"/>
                  </a:cubicBezTo>
                  <a:cubicBezTo>
                    <a:pt x="312" y="70"/>
                    <a:pt x="242" y="1"/>
                    <a:pt x="17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259" name="Google Shape;259;p5"/>
            <p:cNvSpPr/>
            <p:nvPr/>
          </p:nvSpPr>
          <p:spPr>
            <a:xfrm>
              <a:off x="2628050" y="473500"/>
              <a:ext cx="13025" cy="13925"/>
            </a:xfrm>
            <a:custGeom>
              <a:avLst/>
              <a:gdLst/>
              <a:ahLst/>
              <a:cxnLst/>
              <a:rect l="l" t="t" r="r" b="b"/>
              <a:pathLst>
                <a:path w="521" h="557" extrusionOk="0">
                  <a:moveTo>
                    <a:pt x="243" y="1"/>
                  </a:moveTo>
                  <a:cubicBezTo>
                    <a:pt x="104" y="1"/>
                    <a:pt x="1" y="140"/>
                    <a:pt x="1" y="279"/>
                  </a:cubicBezTo>
                  <a:cubicBezTo>
                    <a:pt x="1" y="418"/>
                    <a:pt x="104" y="557"/>
                    <a:pt x="243" y="557"/>
                  </a:cubicBezTo>
                  <a:cubicBezTo>
                    <a:pt x="382" y="557"/>
                    <a:pt x="521" y="418"/>
                    <a:pt x="521" y="279"/>
                  </a:cubicBezTo>
                  <a:cubicBezTo>
                    <a:pt x="521" y="140"/>
                    <a:pt x="382" y="1"/>
                    <a:pt x="24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260" name="Google Shape;260;p5"/>
            <p:cNvSpPr/>
            <p:nvPr/>
          </p:nvSpPr>
          <p:spPr>
            <a:xfrm>
              <a:off x="2711425" y="423125"/>
              <a:ext cx="11300" cy="10450"/>
            </a:xfrm>
            <a:custGeom>
              <a:avLst/>
              <a:gdLst/>
              <a:ahLst/>
              <a:cxnLst/>
              <a:rect l="l" t="t" r="r" b="b"/>
              <a:pathLst>
                <a:path w="452" h="418" extrusionOk="0">
                  <a:moveTo>
                    <a:pt x="209" y="1"/>
                  </a:moveTo>
                  <a:cubicBezTo>
                    <a:pt x="104" y="1"/>
                    <a:pt x="1" y="104"/>
                    <a:pt x="1" y="209"/>
                  </a:cubicBezTo>
                  <a:cubicBezTo>
                    <a:pt x="1" y="348"/>
                    <a:pt x="104" y="418"/>
                    <a:pt x="209" y="418"/>
                  </a:cubicBezTo>
                  <a:cubicBezTo>
                    <a:pt x="348" y="418"/>
                    <a:pt x="451" y="348"/>
                    <a:pt x="451" y="209"/>
                  </a:cubicBezTo>
                  <a:cubicBezTo>
                    <a:pt x="451" y="104"/>
                    <a:pt x="348" y="1"/>
                    <a:pt x="20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261" name="Google Shape;261;p5"/>
            <p:cNvSpPr/>
            <p:nvPr/>
          </p:nvSpPr>
          <p:spPr>
            <a:xfrm>
              <a:off x="2823450" y="422225"/>
              <a:ext cx="7875" cy="7875"/>
            </a:xfrm>
            <a:custGeom>
              <a:avLst/>
              <a:gdLst/>
              <a:ahLst/>
              <a:cxnLst/>
              <a:rect l="l" t="t" r="r" b="b"/>
              <a:pathLst>
                <a:path w="315" h="315" extrusionOk="0">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262" name="Google Shape;262;p5"/>
            <p:cNvSpPr/>
            <p:nvPr/>
          </p:nvSpPr>
          <p:spPr>
            <a:xfrm>
              <a:off x="2628900" y="350175"/>
              <a:ext cx="24350" cy="23450"/>
            </a:xfrm>
            <a:custGeom>
              <a:avLst/>
              <a:gdLst/>
              <a:ahLst/>
              <a:cxnLst/>
              <a:rect l="l" t="t" r="r" b="b"/>
              <a:pathLst>
                <a:path w="974" h="938" extrusionOk="0">
                  <a:moveTo>
                    <a:pt x="487" y="1"/>
                  </a:moveTo>
                  <a:cubicBezTo>
                    <a:pt x="209" y="1"/>
                    <a:pt x="0" y="209"/>
                    <a:pt x="0" y="487"/>
                  </a:cubicBezTo>
                  <a:cubicBezTo>
                    <a:pt x="0" y="729"/>
                    <a:pt x="209" y="937"/>
                    <a:pt x="487" y="937"/>
                  </a:cubicBezTo>
                  <a:cubicBezTo>
                    <a:pt x="731" y="937"/>
                    <a:pt x="973" y="729"/>
                    <a:pt x="973" y="487"/>
                  </a:cubicBezTo>
                  <a:cubicBezTo>
                    <a:pt x="973" y="209"/>
                    <a:pt x="731" y="1"/>
                    <a:pt x="48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263" name="Google Shape;263;p5"/>
            <p:cNvSpPr/>
            <p:nvPr/>
          </p:nvSpPr>
          <p:spPr>
            <a:xfrm>
              <a:off x="2524675" y="617675"/>
              <a:ext cx="8700" cy="8725"/>
            </a:xfrm>
            <a:custGeom>
              <a:avLst/>
              <a:gdLst/>
              <a:ahLst/>
              <a:cxnLst/>
              <a:rect l="l" t="t" r="r" b="b"/>
              <a:pathLst>
                <a:path w="348" h="349" extrusionOk="0">
                  <a:moveTo>
                    <a:pt x="176" y="1"/>
                  </a:moveTo>
                  <a:cubicBezTo>
                    <a:pt x="70" y="1"/>
                    <a:pt x="1" y="70"/>
                    <a:pt x="1" y="173"/>
                  </a:cubicBezTo>
                  <a:cubicBezTo>
                    <a:pt x="1" y="242"/>
                    <a:pt x="70" y="348"/>
                    <a:pt x="176" y="348"/>
                  </a:cubicBezTo>
                  <a:cubicBezTo>
                    <a:pt x="245" y="348"/>
                    <a:pt x="348" y="242"/>
                    <a:pt x="348" y="173"/>
                  </a:cubicBezTo>
                  <a:cubicBezTo>
                    <a:pt x="348" y="70"/>
                    <a:pt x="245" y="1"/>
                    <a:pt x="17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264" name="Google Shape;264;p5"/>
            <p:cNvSpPr/>
            <p:nvPr/>
          </p:nvSpPr>
          <p:spPr>
            <a:xfrm>
              <a:off x="2675800" y="1010250"/>
              <a:ext cx="10450" cy="10425"/>
            </a:xfrm>
            <a:custGeom>
              <a:avLst/>
              <a:gdLst/>
              <a:ahLst/>
              <a:cxnLst/>
              <a:rect l="l" t="t" r="r" b="b"/>
              <a:pathLst>
                <a:path w="418" h="417" extrusionOk="0">
                  <a:moveTo>
                    <a:pt x="209" y="0"/>
                  </a:moveTo>
                  <a:cubicBezTo>
                    <a:pt x="106" y="0"/>
                    <a:pt x="0" y="69"/>
                    <a:pt x="0" y="208"/>
                  </a:cubicBezTo>
                  <a:cubicBezTo>
                    <a:pt x="0" y="311"/>
                    <a:pt x="106" y="417"/>
                    <a:pt x="209" y="417"/>
                  </a:cubicBezTo>
                  <a:cubicBezTo>
                    <a:pt x="314" y="417"/>
                    <a:pt x="417" y="311"/>
                    <a:pt x="417" y="208"/>
                  </a:cubicBezTo>
                  <a:cubicBezTo>
                    <a:pt x="417" y="69"/>
                    <a:pt x="314" y="0"/>
                    <a:pt x="20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265" name="Google Shape;265;p5"/>
            <p:cNvSpPr/>
            <p:nvPr/>
          </p:nvSpPr>
          <p:spPr>
            <a:xfrm>
              <a:off x="3659825" y="425700"/>
              <a:ext cx="15675" cy="16575"/>
            </a:xfrm>
            <a:custGeom>
              <a:avLst/>
              <a:gdLst/>
              <a:ahLst/>
              <a:cxnLst/>
              <a:rect l="l" t="t" r="r" b="b"/>
              <a:pathLst>
                <a:path w="627" h="663" extrusionOk="0">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266" name="Google Shape;266;p5"/>
            <p:cNvSpPr/>
            <p:nvPr/>
          </p:nvSpPr>
          <p:spPr>
            <a:xfrm>
              <a:off x="2648000" y="449175"/>
              <a:ext cx="31600" cy="26675"/>
            </a:xfrm>
            <a:custGeom>
              <a:avLst/>
              <a:gdLst/>
              <a:ahLst/>
              <a:cxnLst/>
              <a:rect l="l" t="t" r="r" b="b"/>
              <a:pathLst>
                <a:path w="1264" h="1067" extrusionOk="0">
                  <a:moveTo>
                    <a:pt x="682" y="137"/>
                  </a:moveTo>
                  <a:cubicBezTo>
                    <a:pt x="698" y="137"/>
                    <a:pt x="715" y="138"/>
                    <a:pt x="732" y="140"/>
                  </a:cubicBezTo>
                  <a:cubicBezTo>
                    <a:pt x="940" y="173"/>
                    <a:pt x="973" y="418"/>
                    <a:pt x="940" y="590"/>
                  </a:cubicBezTo>
                  <a:cubicBezTo>
                    <a:pt x="922" y="715"/>
                    <a:pt x="876" y="794"/>
                    <a:pt x="809" y="851"/>
                  </a:cubicBezTo>
                  <a:lnTo>
                    <a:pt x="809" y="851"/>
                  </a:lnTo>
                  <a:cubicBezTo>
                    <a:pt x="800" y="843"/>
                    <a:pt x="783" y="835"/>
                    <a:pt x="765" y="835"/>
                  </a:cubicBezTo>
                  <a:cubicBezTo>
                    <a:pt x="733" y="877"/>
                    <a:pt x="700" y="910"/>
                    <a:pt x="666" y="934"/>
                  </a:cubicBezTo>
                  <a:lnTo>
                    <a:pt x="666" y="934"/>
                  </a:lnTo>
                  <a:cubicBezTo>
                    <a:pt x="632" y="948"/>
                    <a:pt x="595" y="961"/>
                    <a:pt x="556" y="974"/>
                  </a:cubicBezTo>
                  <a:cubicBezTo>
                    <a:pt x="554" y="977"/>
                    <a:pt x="551" y="979"/>
                    <a:pt x="549" y="982"/>
                  </a:cubicBezTo>
                  <a:lnTo>
                    <a:pt x="549" y="982"/>
                  </a:lnTo>
                  <a:cubicBezTo>
                    <a:pt x="538" y="984"/>
                    <a:pt x="527" y="984"/>
                    <a:pt x="516" y="984"/>
                  </a:cubicBezTo>
                  <a:cubicBezTo>
                    <a:pt x="378" y="984"/>
                    <a:pt x="253" y="856"/>
                    <a:pt x="209" y="660"/>
                  </a:cubicBezTo>
                  <a:cubicBezTo>
                    <a:pt x="144" y="398"/>
                    <a:pt x="418" y="137"/>
                    <a:pt x="682" y="137"/>
                  </a:cubicBezTo>
                  <a:close/>
                  <a:moveTo>
                    <a:pt x="654" y="0"/>
                  </a:moveTo>
                  <a:cubicBezTo>
                    <a:pt x="645" y="0"/>
                    <a:pt x="636" y="1"/>
                    <a:pt x="626" y="1"/>
                  </a:cubicBezTo>
                  <a:cubicBezTo>
                    <a:pt x="279" y="34"/>
                    <a:pt x="1" y="382"/>
                    <a:pt x="106" y="765"/>
                  </a:cubicBezTo>
                  <a:cubicBezTo>
                    <a:pt x="163" y="958"/>
                    <a:pt x="307" y="1054"/>
                    <a:pt x="458" y="1054"/>
                  </a:cubicBezTo>
                  <a:cubicBezTo>
                    <a:pt x="489" y="1054"/>
                    <a:pt x="519" y="1050"/>
                    <a:pt x="549" y="1043"/>
                  </a:cubicBezTo>
                  <a:lnTo>
                    <a:pt x="549" y="1043"/>
                  </a:lnTo>
                  <a:cubicBezTo>
                    <a:pt x="552" y="1043"/>
                    <a:pt x="554" y="1043"/>
                    <a:pt x="556" y="1043"/>
                  </a:cubicBezTo>
                  <a:cubicBezTo>
                    <a:pt x="596" y="1059"/>
                    <a:pt x="633" y="1066"/>
                    <a:pt x="669" y="1066"/>
                  </a:cubicBezTo>
                  <a:cubicBezTo>
                    <a:pt x="1103" y="1066"/>
                    <a:pt x="1264" y="0"/>
                    <a:pt x="65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267" name="Google Shape;267;p5"/>
            <p:cNvSpPr/>
            <p:nvPr/>
          </p:nvSpPr>
          <p:spPr>
            <a:xfrm>
              <a:off x="3425350" y="388400"/>
              <a:ext cx="13000" cy="13025"/>
            </a:xfrm>
            <a:custGeom>
              <a:avLst/>
              <a:gdLst/>
              <a:ahLst/>
              <a:cxnLst/>
              <a:rect l="l" t="t" r="r" b="b"/>
              <a:pathLst>
                <a:path w="520" h="521" extrusionOk="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268" name="Google Shape;268;p5"/>
            <p:cNvSpPr/>
            <p:nvPr/>
          </p:nvSpPr>
          <p:spPr>
            <a:xfrm>
              <a:off x="3446175" y="364000"/>
              <a:ext cx="30800" cy="26550"/>
            </a:xfrm>
            <a:custGeom>
              <a:avLst/>
              <a:gdLst/>
              <a:ahLst/>
              <a:cxnLst/>
              <a:rect l="l" t="t" r="r" b="b"/>
              <a:pathLst>
                <a:path w="1232" h="1062" extrusionOk="0">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269" name="Google Shape;269;p5"/>
            <p:cNvSpPr/>
            <p:nvPr/>
          </p:nvSpPr>
          <p:spPr>
            <a:xfrm>
              <a:off x="3565125" y="564800"/>
              <a:ext cx="22600" cy="21175"/>
            </a:xfrm>
            <a:custGeom>
              <a:avLst/>
              <a:gdLst/>
              <a:ahLst/>
              <a:cxnLst/>
              <a:rect l="l" t="t" r="r" b="b"/>
              <a:pathLst>
                <a:path w="904" h="847" extrusionOk="0">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270" name="Google Shape;270;p5"/>
            <p:cNvSpPr/>
            <p:nvPr/>
          </p:nvSpPr>
          <p:spPr>
            <a:xfrm>
              <a:off x="2581175" y="556825"/>
              <a:ext cx="23425" cy="20875"/>
            </a:xfrm>
            <a:custGeom>
              <a:avLst/>
              <a:gdLst/>
              <a:ahLst/>
              <a:cxnLst/>
              <a:rect l="l" t="t" r="r" b="b"/>
              <a:pathLst>
                <a:path w="937" h="835" extrusionOk="0">
                  <a:moveTo>
                    <a:pt x="461" y="119"/>
                  </a:moveTo>
                  <a:cubicBezTo>
                    <a:pt x="559" y="119"/>
                    <a:pt x="674" y="199"/>
                    <a:pt x="728" y="281"/>
                  </a:cubicBezTo>
                  <a:cubicBezTo>
                    <a:pt x="764" y="350"/>
                    <a:pt x="764" y="420"/>
                    <a:pt x="764" y="489"/>
                  </a:cubicBezTo>
                  <a:cubicBezTo>
                    <a:pt x="757" y="509"/>
                    <a:pt x="749" y="527"/>
                    <a:pt x="740" y="545"/>
                  </a:cubicBezTo>
                  <a:lnTo>
                    <a:pt x="740" y="545"/>
                  </a:lnTo>
                  <a:cubicBezTo>
                    <a:pt x="739" y="544"/>
                    <a:pt x="737" y="544"/>
                    <a:pt x="736" y="544"/>
                  </a:cubicBezTo>
                  <a:cubicBezTo>
                    <a:pt x="731" y="544"/>
                    <a:pt x="728" y="548"/>
                    <a:pt x="728" y="559"/>
                  </a:cubicBezTo>
                  <a:cubicBezTo>
                    <a:pt x="718" y="580"/>
                    <a:pt x="706" y="600"/>
                    <a:pt x="693" y="617"/>
                  </a:cubicBezTo>
                  <a:lnTo>
                    <a:pt x="693" y="617"/>
                  </a:lnTo>
                  <a:cubicBezTo>
                    <a:pt x="681" y="633"/>
                    <a:pt x="669" y="648"/>
                    <a:pt x="655" y="663"/>
                  </a:cubicBezTo>
                  <a:lnTo>
                    <a:pt x="655" y="663"/>
                  </a:lnTo>
                  <a:cubicBezTo>
                    <a:pt x="600" y="718"/>
                    <a:pt x="534" y="745"/>
                    <a:pt x="468" y="745"/>
                  </a:cubicBezTo>
                  <a:cubicBezTo>
                    <a:pt x="401" y="745"/>
                    <a:pt x="334" y="717"/>
                    <a:pt x="278" y="662"/>
                  </a:cubicBezTo>
                  <a:cubicBezTo>
                    <a:pt x="103" y="489"/>
                    <a:pt x="208" y="245"/>
                    <a:pt x="381" y="142"/>
                  </a:cubicBezTo>
                  <a:cubicBezTo>
                    <a:pt x="405" y="126"/>
                    <a:pt x="432" y="119"/>
                    <a:pt x="461" y="119"/>
                  </a:cubicBezTo>
                  <a:close/>
                  <a:moveTo>
                    <a:pt x="488" y="0"/>
                  </a:moveTo>
                  <a:cubicBezTo>
                    <a:pt x="413" y="0"/>
                    <a:pt x="339" y="23"/>
                    <a:pt x="278" y="72"/>
                  </a:cubicBezTo>
                  <a:cubicBezTo>
                    <a:pt x="70" y="245"/>
                    <a:pt x="0" y="559"/>
                    <a:pt x="208" y="731"/>
                  </a:cubicBezTo>
                  <a:cubicBezTo>
                    <a:pt x="281" y="804"/>
                    <a:pt x="358" y="834"/>
                    <a:pt x="431" y="834"/>
                  </a:cubicBezTo>
                  <a:cubicBezTo>
                    <a:pt x="487" y="834"/>
                    <a:pt x="540" y="817"/>
                    <a:pt x="589" y="788"/>
                  </a:cubicBezTo>
                  <a:lnTo>
                    <a:pt x="589" y="788"/>
                  </a:lnTo>
                  <a:cubicBezTo>
                    <a:pt x="598" y="796"/>
                    <a:pt x="612" y="800"/>
                    <a:pt x="625" y="800"/>
                  </a:cubicBezTo>
                  <a:cubicBezTo>
                    <a:pt x="903" y="731"/>
                    <a:pt x="937" y="420"/>
                    <a:pt x="834" y="211"/>
                  </a:cubicBezTo>
                  <a:cubicBezTo>
                    <a:pt x="766" y="77"/>
                    <a:pt x="626" y="0"/>
                    <a:pt x="48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271" name="Google Shape;271;p5"/>
            <p:cNvSpPr/>
            <p:nvPr/>
          </p:nvSpPr>
          <p:spPr>
            <a:xfrm>
              <a:off x="2626325" y="995375"/>
              <a:ext cx="23450" cy="20950"/>
            </a:xfrm>
            <a:custGeom>
              <a:avLst/>
              <a:gdLst/>
              <a:ahLst/>
              <a:cxnLst/>
              <a:rect l="l" t="t" r="r" b="b"/>
              <a:pathLst>
                <a:path w="938" h="838" extrusionOk="0">
                  <a:moveTo>
                    <a:pt x="474" y="120"/>
                  </a:moveTo>
                  <a:cubicBezTo>
                    <a:pt x="579" y="120"/>
                    <a:pt x="675" y="201"/>
                    <a:pt x="729" y="281"/>
                  </a:cubicBezTo>
                  <a:cubicBezTo>
                    <a:pt x="765" y="350"/>
                    <a:pt x="765" y="420"/>
                    <a:pt x="765" y="489"/>
                  </a:cubicBezTo>
                  <a:cubicBezTo>
                    <a:pt x="756" y="514"/>
                    <a:pt x="746" y="537"/>
                    <a:pt x="734" y="559"/>
                  </a:cubicBezTo>
                  <a:lnTo>
                    <a:pt x="734" y="559"/>
                  </a:lnTo>
                  <a:cubicBezTo>
                    <a:pt x="732" y="559"/>
                    <a:pt x="730" y="559"/>
                    <a:pt x="729" y="559"/>
                  </a:cubicBezTo>
                  <a:cubicBezTo>
                    <a:pt x="667" y="684"/>
                    <a:pt x="567" y="747"/>
                    <a:pt x="466" y="747"/>
                  </a:cubicBezTo>
                  <a:cubicBezTo>
                    <a:pt x="400" y="747"/>
                    <a:pt x="334" y="720"/>
                    <a:pt x="278" y="664"/>
                  </a:cubicBezTo>
                  <a:cubicBezTo>
                    <a:pt x="139" y="489"/>
                    <a:pt x="209" y="248"/>
                    <a:pt x="381" y="142"/>
                  </a:cubicBezTo>
                  <a:cubicBezTo>
                    <a:pt x="412" y="126"/>
                    <a:pt x="443" y="120"/>
                    <a:pt x="474" y="120"/>
                  </a:cubicBezTo>
                  <a:close/>
                  <a:moveTo>
                    <a:pt x="489" y="0"/>
                  </a:moveTo>
                  <a:cubicBezTo>
                    <a:pt x="414" y="0"/>
                    <a:pt x="339" y="23"/>
                    <a:pt x="278" y="73"/>
                  </a:cubicBezTo>
                  <a:cubicBezTo>
                    <a:pt x="70" y="248"/>
                    <a:pt x="0" y="559"/>
                    <a:pt x="209" y="734"/>
                  </a:cubicBezTo>
                  <a:cubicBezTo>
                    <a:pt x="282" y="807"/>
                    <a:pt x="358" y="837"/>
                    <a:pt x="432" y="837"/>
                  </a:cubicBezTo>
                  <a:cubicBezTo>
                    <a:pt x="487" y="837"/>
                    <a:pt x="541" y="820"/>
                    <a:pt x="590" y="790"/>
                  </a:cubicBezTo>
                  <a:lnTo>
                    <a:pt x="590" y="790"/>
                  </a:lnTo>
                  <a:cubicBezTo>
                    <a:pt x="599" y="798"/>
                    <a:pt x="612" y="803"/>
                    <a:pt x="626" y="803"/>
                  </a:cubicBezTo>
                  <a:cubicBezTo>
                    <a:pt x="904" y="767"/>
                    <a:pt x="937" y="420"/>
                    <a:pt x="834" y="211"/>
                  </a:cubicBezTo>
                  <a:cubicBezTo>
                    <a:pt x="766" y="77"/>
                    <a:pt x="626" y="0"/>
                    <a:pt x="48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272" name="Google Shape;272;p5"/>
            <p:cNvSpPr/>
            <p:nvPr/>
          </p:nvSpPr>
          <p:spPr>
            <a:xfrm>
              <a:off x="2681000" y="1163925"/>
              <a:ext cx="7875" cy="8700"/>
            </a:xfrm>
            <a:custGeom>
              <a:avLst/>
              <a:gdLst/>
              <a:ahLst/>
              <a:cxnLst/>
              <a:rect l="l" t="t" r="r" b="b"/>
              <a:pathLst>
                <a:path w="315" h="348" extrusionOk="0">
                  <a:moveTo>
                    <a:pt x="176" y="1"/>
                  </a:moveTo>
                  <a:cubicBezTo>
                    <a:pt x="70" y="1"/>
                    <a:pt x="1" y="70"/>
                    <a:pt x="1" y="176"/>
                  </a:cubicBezTo>
                  <a:cubicBezTo>
                    <a:pt x="1" y="278"/>
                    <a:pt x="70" y="348"/>
                    <a:pt x="176" y="348"/>
                  </a:cubicBezTo>
                  <a:cubicBezTo>
                    <a:pt x="245" y="348"/>
                    <a:pt x="315" y="278"/>
                    <a:pt x="315" y="176"/>
                  </a:cubicBezTo>
                  <a:cubicBezTo>
                    <a:pt x="315" y="70"/>
                    <a:pt x="245" y="1"/>
                    <a:pt x="17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273" name="Google Shape;273;p5"/>
            <p:cNvSpPr/>
            <p:nvPr/>
          </p:nvSpPr>
          <p:spPr>
            <a:xfrm>
              <a:off x="2713175" y="1264675"/>
              <a:ext cx="10450" cy="10450"/>
            </a:xfrm>
            <a:custGeom>
              <a:avLst/>
              <a:gdLst/>
              <a:ahLst/>
              <a:cxnLst/>
              <a:rect l="l" t="t" r="r" b="b"/>
              <a:pathLst>
                <a:path w="418" h="418" extrusionOk="0">
                  <a:moveTo>
                    <a:pt x="209" y="0"/>
                  </a:moveTo>
                  <a:cubicBezTo>
                    <a:pt x="103" y="0"/>
                    <a:pt x="0" y="70"/>
                    <a:pt x="0" y="209"/>
                  </a:cubicBezTo>
                  <a:cubicBezTo>
                    <a:pt x="0" y="314"/>
                    <a:pt x="103" y="417"/>
                    <a:pt x="209" y="417"/>
                  </a:cubicBezTo>
                  <a:cubicBezTo>
                    <a:pt x="312" y="417"/>
                    <a:pt x="417" y="314"/>
                    <a:pt x="417" y="209"/>
                  </a:cubicBezTo>
                  <a:cubicBezTo>
                    <a:pt x="417" y="70"/>
                    <a:pt x="312" y="0"/>
                    <a:pt x="20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274" name="Google Shape;274;p5"/>
            <p:cNvSpPr/>
            <p:nvPr/>
          </p:nvSpPr>
          <p:spPr>
            <a:xfrm>
              <a:off x="2663625" y="1249875"/>
              <a:ext cx="23525" cy="20875"/>
            </a:xfrm>
            <a:custGeom>
              <a:avLst/>
              <a:gdLst/>
              <a:ahLst/>
              <a:cxnLst/>
              <a:rect l="l" t="t" r="r" b="b"/>
              <a:pathLst>
                <a:path w="941" h="835" extrusionOk="0">
                  <a:moveTo>
                    <a:pt x="478" y="119"/>
                  </a:moveTo>
                  <a:cubicBezTo>
                    <a:pt x="583" y="119"/>
                    <a:pt x="678" y="199"/>
                    <a:pt x="732" y="281"/>
                  </a:cubicBezTo>
                  <a:cubicBezTo>
                    <a:pt x="765" y="351"/>
                    <a:pt x="765" y="420"/>
                    <a:pt x="765" y="490"/>
                  </a:cubicBezTo>
                  <a:cubicBezTo>
                    <a:pt x="758" y="512"/>
                    <a:pt x="749" y="533"/>
                    <a:pt x="738" y="553"/>
                  </a:cubicBezTo>
                  <a:lnTo>
                    <a:pt x="738" y="553"/>
                  </a:lnTo>
                  <a:cubicBezTo>
                    <a:pt x="736" y="555"/>
                    <a:pt x="734" y="557"/>
                    <a:pt x="732" y="559"/>
                  </a:cubicBezTo>
                  <a:cubicBezTo>
                    <a:pt x="730" y="564"/>
                    <a:pt x="728" y="569"/>
                    <a:pt x="727" y="574"/>
                  </a:cubicBezTo>
                  <a:lnTo>
                    <a:pt x="727" y="574"/>
                  </a:lnTo>
                  <a:cubicBezTo>
                    <a:pt x="696" y="625"/>
                    <a:pt x="657" y="667"/>
                    <a:pt x="616" y="708"/>
                  </a:cubicBezTo>
                  <a:lnTo>
                    <a:pt x="616" y="708"/>
                  </a:lnTo>
                  <a:cubicBezTo>
                    <a:pt x="574" y="733"/>
                    <a:pt x="527" y="746"/>
                    <a:pt x="479" y="746"/>
                  </a:cubicBezTo>
                  <a:cubicBezTo>
                    <a:pt x="408" y="746"/>
                    <a:pt x="335" y="718"/>
                    <a:pt x="279" y="662"/>
                  </a:cubicBezTo>
                  <a:cubicBezTo>
                    <a:pt x="140" y="490"/>
                    <a:pt x="209" y="245"/>
                    <a:pt x="384" y="142"/>
                  </a:cubicBezTo>
                  <a:cubicBezTo>
                    <a:pt x="416" y="126"/>
                    <a:pt x="448" y="119"/>
                    <a:pt x="478" y="119"/>
                  </a:cubicBezTo>
                  <a:close/>
                  <a:moveTo>
                    <a:pt x="506" y="0"/>
                  </a:moveTo>
                  <a:cubicBezTo>
                    <a:pt x="431" y="0"/>
                    <a:pt x="353" y="23"/>
                    <a:pt x="279" y="73"/>
                  </a:cubicBezTo>
                  <a:cubicBezTo>
                    <a:pt x="70" y="245"/>
                    <a:pt x="1" y="559"/>
                    <a:pt x="209" y="731"/>
                  </a:cubicBezTo>
                  <a:cubicBezTo>
                    <a:pt x="282" y="804"/>
                    <a:pt x="359" y="834"/>
                    <a:pt x="433" y="834"/>
                  </a:cubicBezTo>
                  <a:cubicBezTo>
                    <a:pt x="488" y="834"/>
                    <a:pt x="542" y="817"/>
                    <a:pt x="591" y="788"/>
                  </a:cubicBezTo>
                  <a:lnTo>
                    <a:pt x="591" y="788"/>
                  </a:lnTo>
                  <a:cubicBezTo>
                    <a:pt x="600" y="796"/>
                    <a:pt x="613" y="801"/>
                    <a:pt x="626" y="801"/>
                  </a:cubicBezTo>
                  <a:cubicBezTo>
                    <a:pt x="904" y="731"/>
                    <a:pt x="940" y="420"/>
                    <a:pt x="835" y="212"/>
                  </a:cubicBezTo>
                  <a:cubicBezTo>
                    <a:pt x="768" y="77"/>
                    <a:pt x="643" y="0"/>
                    <a:pt x="5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275" name="Google Shape;275;p5"/>
            <p:cNvSpPr/>
            <p:nvPr/>
          </p:nvSpPr>
          <p:spPr>
            <a:xfrm>
              <a:off x="2814750" y="1231800"/>
              <a:ext cx="23500" cy="21175"/>
            </a:xfrm>
            <a:custGeom>
              <a:avLst/>
              <a:gdLst/>
              <a:ahLst/>
              <a:cxnLst/>
              <a:rect l="l" t="t" r="r" b="b"/>
              <a:pathLst>
                <a:path w="940" h="847" extrusionOk="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276" name="Google Shape;276;p5"/>
            <p:cNvSpPr/>
            <p:nvPr/>
          </p:nvSpPr>
          <p:spPr>
            <a:xfrm>
              <a:off x="3113525" y="1375125"/>
              <a:ext cx="22600" cy="21550"/>
            </a:xfrm>
            <a:custGeom>
              <a:avLst/>
              <a:gdLst/>
              <a:ahLst/>
              <a:cxnLst/>
              <a:rect l="l" t="t" r="r" b="b"/>
              <a:pathLst>
                <a:path w="904" h="862" extrusionOk="0">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277" name="Google Shape;277;p5"/>
            <p:cNvSpPr/>
            <p:nvPr/>
          </p:nvSpPr>
          <p:spPr>
            <a:xfrm>
              <a:off x="3361900" y="880350"/>
              <a:ext cx="23500" cy="21325"/>
            </a:xfrm>
            <a:custGeom>
              <a:avLst/>
              <a:gdLst/>
              <a:ahLst/>
              <a:cxnLst/>
              <a:rect l="l" t="t" r="r" b="b"/>
              <a:pathLst>
                <a:path w="940" h="853" extrusionOk="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278" name="Google Shape;278;p5"/>
            <p:cNvSpPr/>
            <p:nvPr/>
          </p:nvSpPr>
          <p:spPr>
            <a:xfrm>
              <a:off x="3550400" y="589850"/>
              <a:ext cx="13025" cy="11750"/>
            </a:xfrm>
            <a:custGeom>
              <a:avLst/>
              <a:gdLst/>
              <a:ahLst/>
              <a:cxnLst/>
              <a:rect l="l" t="t" r="r" b="b"/>
              <a:pathLst>
                <a:path w="521" h="470" extrusionOk="0">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279" name="Google Shape;279;p5"/>
            <p:cNvSpPr/>
            <p:nvPr/>
          </p:nvSpPr>
          <p:spPr>
            <a:xfrm>
              <a:off x="2611525" y="679325"/>
              <a:ext cx="13100" cy="11750"/>
            </a:xfrm>
            <a:custGeom>
              <a:avLst/>
              <a:gdLst/>
              <a:ahLst/>
              <a:cxnLst/>
              <a:rect l="l" t="t" r="r" b="b"/>
              <a:pathLst>
                <a:path w="524" h="470" extrusionOk="0">
                  <a:moveTo>
                    <a:pt x="269" y="77"/>
                  </a:moveTo>
                  <a:cubicBezTo>
                    <a:pt x="316" y="77"/>
                    <a:pt x="359" y="126"/>
                    <a:pt x="384" y="175"/>
                  </a:cubicBezTo>
                  <a:cubicBezTo>
                    <a:pt x="417" y="208"/>
                    <a:pt x="417" y="244"/>
                    <a:pt x="417" y="278"/>
                  </a:cubicBezTo>
                  <a:cubicBezTo>
                    <a:pt x="417" y="317"/>
                    <a:pt x="395" y="346"/>
                    <a:pt x="369" y="370"/>
                  </a:cubicBezTo>
                  <a:lnTo>
                    <a:pt x="369" y="370"/>
                  </a:lnTo>
                  <a:cubicBezTo>
                    <a:pt x="333" y="402"/>
                    <a:pt x="292" y="419"/>
                    <a:pt x="249" y="419"/>
                  </a:cubicBezTo>
                  <a:cubicBezTo>
                    <a:pt x="213" y="419"/>
                    <a:pt x="177" y="408"/>
                    <a:pt x="139" y="383"/>
                  </a:cubicBezTo>
                  <a:cubicBezTo>
                    <a:pt x="70" y="278"/>
                    <a:pt x="106" y="139"/>
                    <a:pt x="209" y="105"/>
                  </a:cubicBezTo>
                  <a:cubicBezTo>
                    <a:pt x="229" y="85"/>
                    <a:pt x="250" y="77"/>
                    <a:pt x="269" y="77"/>
                  </a:cubicBezTo>
                  <a:close/>
                  <a:moveTo>
                    <a:pt x="253" y="1"/>
                  </a:moveTo>
                  <a:cubicBezTo>
                    <a:pt x="214" y="1"/>
                    <a:pt x="175" y="13"/>
                    <a:pt x="139" y="36"/>
                  </a:cubicBezTo>
                  <a:cubicBezTo>
                    <a:pt x="37" y="139"/>
                    <a:pt x="1" y="314"/>
                    <a:pt x="106" y="417"/>
                  </a:cubicBezTo>
                  <a:cubicBezTo>
                    <a:pt x="142" y="454"/>
                    <a:pt x="187" y="469"/>
                    <a:pt x="232" y="469"/>
                  </a:cubicBezTo>
                  <a:cubicBezTo>
                    <a:pt x="262" y="469"/>
                    <a:pt x="293" y="462"/>
                    <a:pt x="320" y="449"/>
                  </a:cubicBezTo>
                  <a:lnTo>
                    <a:pt x="320" y="449"/>
                  </a:lnTo>
                  <a:cubicBezTo>
                    <a:pt x="324" y="453"/>
                    <a:pt x="333" y="453"/>
                    <a:pt x="348" y="453"/>
                  </a:cubicBezTo>
                  <a:cubicBezTo>
                    <a:pt x="487" y="417"/>
                    <a:pt x="523" y="244"/>
                    <a:pt x="454" y="139"/>
                  </a:cubicBezTo>
                  <a:cubicBezTo>
                    <a:pt x="407" y="47"/>
                    <a:pt x="331" y="1"/>
                    <a:pt x="25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280" name="Google Shape;280;p5"/>
            <p:cNvSpPr/>
            <p:nvPr/>
          </p:nvSpPr>
          <p:spPr>
            <a:xfrm>
              <a:off x="2570750" y="649975"/>
              <a:ext cx="13000" cy="12150"/>
            </a:xfrm>
            <a:custGeom>
              <a:avLst/>
              <a:gdLst/>
              <a:ahLst/>
              <a:cxnLst/>
              <a:rect l="l" t="t" r="r" b="b"/>
              <a:pathLst>
                <a:path w="520" h="486" extrusionOk="0">
                  <a:moveTo>
                    <a:pt x="269" y="69"/>
                  </a:moveTo>
                  <a:cubicBezTo>
                    <a:pt x="316" y="69"/>
                    <a:pt x="357" y="119"/>
                    <a:pt x="381" y="168"/>
                  </a:cubicBezTo>
                  <a:cubicBezTo>
                    <a:pt x="417" y="201"/>
                    <a:pt x="417" y="237"/>
                    <a:pt x="417" y="271"/>
                  </a:cubicBezTo>
                  <a:cubicBezTo>
                    <a:pt x="417" y="340"/>
                    <a:pt x="348" y="376"/>
                    <a:pt x="311" y="410"/>
                  </a:cubicBezTo>
                  <a:cubicBezTo>
                    <a:pt x="311" y="413"/>
                    <a:pt x="311" y="417"/>
                    <a:pt x="311" y="420"/>
                  </a:cubicBezTo>
                  <a:lnTo>
                    <a:pt x="311" y="420"/>
                  </a:lnTo>
                  <a:cubicBezTo>
                    <a:pt x="300" y="423"/>
                    <a:pt x="288" y="424"/>
                    <a:pt x="275" y="424"/>
                  </a:cubicBezTo>
                  <a:cubicBezTo>
                    <a:pt x="232" y="424"/>
                    <a:pt x="185" y="407"/>
                    <a:pt x="139" y="376"/>
                  </a:cubicBezTo>
                  <a:cubicBezTo>
                    <a:pt x="70" y="271"/>
                    <a:pt x="103" y="168"/>
                    <a:pt x="209" y="98"/>
                  </a:cubicBezTo>
                  <a:cubicBezTo>
                    <a:pt x="229" y="78"/>
                    <a:pt x="249" y="69"/>
                    <a:pt x="269" y="69"/>
                  </a:cubicBezTo>
                  <a:close/>
                  <a:moveTo>
                    <a:pt x="232" y="1"/>
                  </a:moveTo>
                  <a:cubicBezTo>
                    <a:pt x="199" y="1"/>
                    <a:pt x="168" y="9"/>
                    <a:pt x="139" y="29"/>
                  </a:cubicBezTo>
                  <a:cubicBezTo>
                    <a:pt x="34" y="132"/>
                    <a:pt x="0" y="307"/>
                    <a:pt x="103" y="410"/>
                  </a:cubicBezTo>
                  <a:cubicBezTo>
                    <a:pt x="143" y="463"/>
                    <a:pt x="189" y="485"/>
                    <a:pt x="233" y="485"/>
                  </a:cubicBezTo>
                  <a:cubicBezTo>
                    <a:pt x="262" y="485"/>
                    <a:pt x="292" y="475"/>
                    <a:pt x="319" y="457"/>
                  </a:cubicBezTo>
                  <a:lnTo>
                    <a:pt x="319" y="457"/>
                  </a:lnTo>
                  <a:cubicBezTo>
                    <a:pt x="320" y="459"/>
                    <a:pt x="322" y="459"/>
                    <a:pt x="324" y="459"/>
                  </a:cubicBezTo>
                  <a:cubicBezTo>
                    <a:pt x="330" y="459"/>
                    <a:pt x="337" y="455"/>
                    <a:pt x="348" y="446"/>
                  </a:cubicBezTo>
                  <a:cubicBezTo>
                    <a:pt x="487" y="410"/>
                    <a:pt x="520" y="237"/>
                    <a:pt x="450" y="132"/>
                  </a:cubicBezTo>
                  <a:cubicBezTo>
                    <a:pt x="400" y="58"/>
                    <a:pt x="314" y="1"/>
                    <a:pt x="2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281" name="Google Shape;281;p5"/>
            <p:cNvSpPr/>
            <p:nvPr/>
          </p:nvSpPr>
          <p:spPr>
            <a:xfrm>
              <a:off x="3485225" y="1249050"/>
              <a:ext cx="10450" cy="10425"/>
            </a:xfrm>
            <a:custGeom>
              <a:avLst/>
              <a:gdLst/>
              <a:ahLst/>
              <a:cxnLst/>
              <a:rect l="l" t="t" r="r" b="b"/>
              <a:pathLst>
                <a:path w="418" h="417" extrusionOk="0">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282" name="Google Shape;282;p5"/>
            <p:cNvSpPr/>
            <p:nvPr/>
          </p:nvSpPr>
          <p:spPr>
            <a:xfrm>
              <a:off x="3353225" y="1236050"/>
              <a:ext cx="10450" cy="10450"/>
            </a:xfrm>
            <a:custGeom>
              <a:avLst/>
              <a:gdLst/>
              <a:ahLst/>
              <a:cxnLst/>
              <a:rect l="l" t="t" r="r" b="b"/>
              <a:pathLst>
                <a:path w="418" h="418" extrusionOk="0">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283" name="Google Shape;283;p5"/>
            <p:cNvSpPr/>
            <p:nvPr/>
          </p:nvSpPr>
          <p:spPr>
            <a:xfrm>
              <a:off x="2971075" y="1280300"/>
              <a:ext cx="10450" cy="10450"/>
            </a:xfrm>
            <a:custGeom>
              <a:avLst/>
              <a:gdLst/>
              <a:ahLst/>
              <a:cxnLst/>
              <a:rect l="l" t="t" r="r" b="b"/>
              <a:pathLst>
                <a:path w="418" h="418" extrusionOk="0">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284" name="Google Shape;284;p5"/>
            <p:cNvSpPr/>
            <p:nvPr/>
          </p:nvSpPr>
          <p:spPr>
            <a:xfrm>
              <a:off x="3506975" y="1206650"/>
              <a:ext cx="12175" cy="12200"/>
            </a:xfrm>
            <a:custGeom>
              <a:avLst/>
              <a:gdLst/>
              <a:ahLst/>
              <a:cxnLst/>
              <a:rect l="l" t="t" r="r" b="b"/>
              <a:pathLst>
                <a:path w="487" h="488" extrusionOk="0">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285" name="Google Shape;285;p5"/>
            <p:cNvSpPr/>
            <p:nvPr/>
          </p:nvSpPr>
          <p:spPr>
            <a:xfrm>
              <a:off x="3465300" y="1177425"/>
              <a:ext cx="13000" cy="12125"/>
            </a:xfrm>
            <a:custGeom>
              <a:avLst/>
              <a:gdLst/>
              <a:ahLst/>
              <a:cxnLst/>
              <a:rect l="l" t="t" r="r" b="b"/>
              <a:pathLst>
                <a:path w="520" h="485" extrusionOk="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286" name="Google Shape;286;p5"/>
            <p:cNvSpPr/>
            <p:nvPr/>
          </p:nvSpPr>
          <p:spPr>
            <a:xfrm>
              <a:off x="3586875" y="511650"/>
              <a:ext cx="13025" cy="11775"/>
            </a:xfrm>
            <a:custGeom>
              <a:avLst/>
              <a:gdLst/>
              <a:ahLst/>
              <a:cxnLst/>
              <a:rect l="l" t="t" r="r" b="b"/>
              <a:pathLst>
                <a:path w="521" h="471" extrusionOk="0">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287" name="Google Shape;287;p5"/>
            <p:cNvSpPr/>
            <p:nvPr/>
          </p:nvSpPr>
          <p:spPr>
            <a:xfrm>
              <a:off x="2814750" y="337125"/>
              <a:ext cx="8725" cy="8700"/>
            </a:xfrm>
            <a:custGeom>
              <a:avLst/>
              <a:gdLst/>
              <a:ahLst/>
              <a:cxnLst/>
              <a:rect l="l" t="t" r="r" b="b"/>
              <a:pathLst>
                <a:path w="349" h="348" extrusionOk="0">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288" name="Google Shape;288;p5"/>
            <p:cNvSpPr/>
            <p:nvPr/>
          </p:nvSpPr>
          <p:spPr>
            <a:xfrm>
              <a:off x="2886875" y="274600"/>
              <a:ext cx="16500" cy="16550"/>
            </a:xfrm>
            <a:custGeom>
              <a:avLst/>
              <a:gdLst/>
              <a:ahLst/>
              <a:cxnLst/>
              <a:rect l="l" t="t" r="r" b="b"/>
              <a:pathLst>
                <a:path w="660" h="662" extrusionOk="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289" name="Google Shape;289;p5"/>
            <p:cNvSpPr/>
            <p:nvPr/>
          </p:nvSpPr>
          <p:spPr>
            <a:xfrm>
              <a:off x="2814750" y="360550"/>
              <a:ext cx="13100" cy="11775"/>
            </a:xfrm>
            <a:custGeom>
              <a:avLst/>
              <a:gdLst/>
              <a:ahLst/>
              <a:cxnLst/>
              <a:rect l="l" t="t" r="r" b="b"/>
              <a:pathLst>
                <a:path w="524" h="471" extrusionOk="0">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290" name="Google Shape;290;p5"/>
            <p:cNvSpPr/>
            <p:nvPr/>
          </p:nvSpPr>
          <p:spPr>
            <a:xfrm>
              <a:off x="3173475" y="406600"/>
              <a:ext cx="5225" cy="5225"/>
            </a:xfrm>
            <a:custGeom>
              <a:avLst/>
              <a:gdLst/>
              <a:ahLst/>
              <a:cxnLst/>
              <a:rect l="l" t="t" r="r" b="b"/>
              <a:pathLst>
                <a:path w="209" h="209" extrusionOk="0">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291" name="Google Shape;291;p5"/>
            <p:cNvSpPr/>
            <p:nvPr/>
          </p:nvSpPr>
          <p:spPr>
            <a:xfrm>
              <a:off x="3332375" y="290225"/>
              <a:ext cx="5225" cy="5225"/>
            </a:xfrm>
            <a:custGeom>
              <a:avLst/>
              <a:gdLst/>
              <a:ahLst/>
              <a:cxnLst/>
              <a:rect l="l" t="t" r="r" b="b"/>
              <a:pathLst>
                <a:path w="209" h="209" extrusionOk="0">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292" name="Google Shape;292;p5"/>
            <p:cNvSpPr/>
            <p:nvPr/>
          </p:nvSpPr>
          <p:spPr>
            <a:xfrm>
              <a:off x="3252475" y="410075"/>
              <a:ext cx="7875" cy="8700"/>
            </a:xfrm>
            <a:custGeom>
              <a:avLst/>
              <a:gdLst/>
              <a:ahLst/>
              <a:cxnLst/>
              <a:rect l="l" t="t" r="r" b="b"/>
              <a:pathLst>
                <a:path w="315" h="348" extrusionOk="0">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293" name="Google Shape;293;p5"/>
            <p:cNvSpPr/>
            <p:nvPr/>
          </p:nvSpPr>
          <p:spPr>
            <a:xfrm>
              <a:off x="3174300" y="291125"/>
              <a:ext cx="8725" cy="7800"/>
            </a:xfrm>
            <a:custGeom>
              <a:avLst/>
              <a:gdLst/>
              <a:ahLst/>
              <a:cxnLst/>
              <a:rect l="l" t="t" r="r" b="b"/>
              <a:pathLst>
                <a:path w="349" h="312" extrusionOk="0">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294" name="Google Shape;294;p5"/>
            <p:cNvSpPr/>
            <p:nvPr/>
          </p:nvSpPr>
          <p:spPr>
            <a:xfrm>
              <a:off x="3251650" y="433500"/>
              <a:ext cx="13000" cy="11775"/>
            </a:xfrm>
            <a:custGeom>
              <a:avLst/>
              <a:gdLst/>
              <a:ahLst/>
              <a:cxnLst/>
              <a:rect l="l" t="t" r="r" b="b"/>
              <a:pathLst>
                <a:path w="520" h="471" extrusionOk="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295" name="Google Shape;295;p5"/>
            <p:cNvSpPr/>
            <p:nvPr/>
          </p:nvSpPr>
          <p:spPr>
            <a:xfrm>
              <a:off x="3001525" y="238075"/>
              <a:ext cx="13000" cy="11775"/>
            </a:xfrm>
            <a:custGeom>
              <a:avLst/>
              <a:gdLst/>
              <a:ahLst/>
              <a:cxnLst/>
              <a:rect l="l" t="t" r="r" b="b"/>
              <a:pathLst>
                <a:path w="520" h="471" extrusionOk="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296" name="Google Shape;296;p5"/>
            <p:cNvSpPr/>
            <p:nvPr/>
          </p:nvSpPr>
          <p:spPr>
            <a:xfrm>
              <a:off x="3329800" y="871425"/>
              <a:ext cx="13025" cy="11975"/>
            </a:xfrm>
            <a:custGeom>
              <a:avLst/>
              <a:gdLst/>
              <a:ahLst/>
              <a:cxnLst/>
              <a:rect l="l" t="t" r="r" b="b"/>
              <a:pathLst>
                <a:path w="521" h="479" extrusionOk="0">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297" name="Google Shape;297;p5"/>
            <p:cNvSpPr/>
            <p:nvPr/>
          </p:nvSpPr>
          <p:spPr>
            <a:xfrm>
              <a:off x="3656350" y="710775"/>
              <a:ext cx="13025" cy="12150"/>
            </a:xfrm>
            <a:custGeom>
              <a:avLst/>
              <a:gdLst/>
              <a:ahLst/>
              <a:cxnLst/>
              <a:rect l="l" t="t" r="r" b="b"/>
              <a:pathLst>
                <a:path w="521" h="486" extrusionOk="0">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298" name="Google Shape;298;p5"/>
            <p:cNvSpPr/>
            <p:nvPr/>
          </p:nvSpPr>
          <p:spPr>
            <a:xfrm>
              <a:off x="3354950" y="914000"/>
              <a:ext cx="12200" cy="12150"/>
            </a:xfrm>
            <a:custGeom>
              <a:avLst/>
              <a:gdLst/>
              <a:ahLst/>
              <a:cxnLst/>
              <a:rect l="l" t="t" r="r" b="b"/>
              <a:pathLst>
                <a:path w="488" h="486" extrusionOk="0">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299" name="Google Shape;299;p5"/>
            <p:cNvSpPr/>
            <p:nvPr/>
          </p:nvSpPr>
          <p:spPr>
            <a:xfrm>
              <a:off x="3649400" y="838225"/>
              <a:ext cx="13025" cy="11775"/>
            </a:xfrm>
            <a:custGeom>
              <a:avLst/>
              <a:gdLst/>
              <a:ahLst/>
              <a:cxnLst/>
              <a:rect l="l" t="t" r="r" b="b"/>
              <a:pathLst>
                <a:path w="521" h="471" extrusionOk="0">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sp>
        <p:nvSpPr>
          <p:cNvPr id="300" name="Google Shape;300;p5"/>
          <p:cNvSpPr/>
          <p:nvPr/>
        </p:nvSpPr>
        <p:spPr>
          <a:xfrm>
            <a:off x="1" y="5618967"/>
            <a:ext cx="4064452" cy="1228063"/>
          </a:xfrm>
          <a:custGeom>
            <a:avLst/>
            <a:gdLst/>
            <a:ahLst/>
            <a:cxnLst/>
            <a:rect l="l" t="t" r="r" b="b"/>
            <a:pathLst>
              <a:path w="21503" h="6481" extrusionOk="0">
                <a:moveTo>
                  <a:pt x="336" y="0"/>
                </a:moveTo>
                <a:cubicBezTo>
                  <a:pt x="229" y="0"/>
                  <a:pt x="117" y="6"/>
                  <a:pt x="0" y="19"/>
                </a:cubicBezTo>
                <a:lnTo>
                  <a:pt x="0" y="6480"/>
                </a:lnTo>
                <a:lnTo>
                  <a:pt x="21503" y="6480"/>
                </a:lnTo>
                <a:cubicBezTo>
                  <a:pt x="16649" y="6480"/>
                  <a:pt x="15939" y="4158"/>
                  <a:pt x="14420" y="4158"/>
                </a:cubicBezTo>
                <a:cubicBezTo>
                  <a:pt x="13982" y="4158"/>
                  <a:pt x="13476" y="4351"/>
                  <a:pt x="12784" y="4849"/>
                </a:cubicBezTo>
                <a:cubicBezTo>
                  <a:pt x="12348" y="5162"/>
                  <a:pt x="11997" y="5285"/>
                  <a:pt x="11694" y="5285"/>
                </a:cubicBezTo>
                <a:cubicBezTo>
                  <a:pt x="10576" y="5285"/>
                  <a:pt x="10118" y="3608"/>
                  <a:pt x="8497" y="3608"/>
                </a:cubicBezTo>
                <a:cubicBezTo>
                  <a:pt x="8072" y="3608"/>
                  <a:pt x="7566" y="3724"/>
                  <a:pt x="6948" y="4015"/>
                </a:cubicBezTo>
                <a:cubicBezTo>
                  <a:pt x="6163" y="4392"/>
                  <a:pt x="5548" y="4550"/>
                  <a:pt x="5056" y="4550"/>
                </a:cubicBezTo>
                <a:cubicBezTo>
                  <a:pt x="2417" y="4550"/>
                  <a:pt x="3288" y="0"/>
                  <a:pt x="336" y="0"/>
                </a:cubicBezTo>
                <a:close/>
              </a:path>
            </a:pathLst>
          </a:custGeom>
          <a:solidFill>
            <a:schemeClr val="accent2"/>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nvGrpSpPr>
          <p:cNvPr id="301" name="Google Shape;301;p5"/>
          <p:cNvGrpSpPr/>
          <p:nvPr/>
        </p:nvGrpSpPr>
        <p:grpSpPr>
          <a:xfrm>
            <a:off x="16" y="5922825"/>
            <a:ext cx="4160467" cy="897106"/>
            <a:chOff x="1713837" y="-812307"/>
            <a:chExt cx="3128089" cy="672830"/>
          </a:xfrm>
        </p:grpSpPr>
        <p:sp>
          <p:nvSpPr>
            <p:cNvPr id="302" name="Google Shape;302;p5"/>
            <p:cNvSpPr/>
            <p:nvPr/>
          </p:nvSpPr>
          <p:spPr>
            <a:xfrm rot="5400000" flipH="1">
              <a:off x="3549448" y="-398024"/>
              <a:ext cx="35341" cy="35341"/>
            </a:xfrm>
            <a:custGeom>
              <a:avLst/>
              <a:gdLst/>
              <a:ahLst/>
              <a:cxnLst/>
              <a:rect l="l" t="t" r="r" b="b"/>
              <a:pathLst>
                <a:path w="418" h="418" extrusionOk="0">
                  <a:moveTo>
                    <a:pt x="209" y="0"/>
                  </a:moveTo>
                  <a:cubicBezTo>
                    <a:pt x="70" y="0"/>
                    <a:pt x="1" y="103"/>
                    <a:pt x="1" y="209"/>
                  </a:cubicBezTo>
                  <a:cubicBezTo>
                    <a:pt x="1" y="348"/>
                    <a:pt x="70" y="417"/>
                    <a:pt x="209" y="417"/>
                  </a:cubicBezTo>
                  <a:cubicBezTo>
                    <a:pt x="315" y="417"/>
                    <a:pt x="418" y="348"/>
                    <a:pt x="418" y="209"/>
                  </a:cubicBezTo>
                  <a:cubicBezTo>
                    <a:pt x="418" y="103"/>
                    <a:pt x="315" y="0"/>
                    <a:pt x="20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03" name="Google Shape;303;p5"/>
            <p:cNvSpPr/>
            <p:nvPr/>
          </p:nvSpPr>
          <p:spPr>
            <a:xfrm rot="5400000" flipH="1">
              <a:off x="2921048" y="-568514"/>
              <a:ext cx="26379" cy="26632"/>
            </a:xfrm>
            <a:custGeom>
              <a:avLst/>
              <a:gdLst/>
              <a:ahLst/>
              <a:cxnLst/>
              <a:rect l="l" t="t" r="r" b="b"/>
              <a:pathLst>
                <a:path w="312" h="315" extrusionOk="0">
                  <a:moveTo>
                    <a:pt x="173" y="1"/>
                  </a:moveTo>
                  <a:cubicBezTo>
                    <a:pt x="70" y="1"/>
                    <a:pt x="0" y="70"/>
                    <a:pt x="0" y="140"/>
                  </a:cubicBezTo>
                  <a:cubicBezTo>
                    <a:pt x="0" y="245"/>
                    <a:pt x="70" y="315"/>
                    <a:pt x="173" y="315"/>
                  </a:cubicBezTo>
                  <a:cubicBezTo>
                    <a:pt x="242" y="315"/>
                    <a:pt x="312" y="245"/>
                    <a:pt x="312" y="140"/>
                  </a:cubicBezTo>
                  <a:cubicBezTo>
                    <a:pt x="312" y="70"/>
                    <a:pt x="242" y="1"/>
                    <a:pt x="17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04" name="Google Shape;304;p5"/>
            <p:cNvSpPr/>
            <p:nvPr/>
          </p:nvSpPr>
          <p:spPr>
            <a:xfrm rot="5400000" flipH="1">
              <a:off x="4379281" y="-534653"/>
              <a:ext cx="44049" cy="47093"/>
            </a:xfrm>
            <a:custGeom>
              <a:avLst/>
              <a:gdLst/>
              <a:ahLst/>
              <a:cxnLst/>
              <a:rect l="l" t="t" r="r" b="b"/>
              <a:pathLst>
                <a:path w="521" h="557" extrusionOk="0">
                  <a:moveTo>
                    <a:pt x="243" y="1"/>
                  </a:moveTo>
                  <a:cubicBezTo>
                    <a:pt x="104" y="1"/>
                    <a:pt x="1" y="140"/>
                    <a:pt x="1" y="279"/>
                  </a:cubicBezTo>
                  <a:cubicBezTo>
                    <a:pt x="1" y="418"/>
                    <a:pt x="104" y="557"/>
                    <a:pt x="243" y="557"/>
                  </a:cubicBezTo>
                  <a:cubicBezTo>
                    <a:pt x="382" y="557"/>
                    <a:pt x="521" y="418"/>
                    <a:pt x="521" y="279"/>
                  </a:cubicBezTo>
                  <a:cubicBezTo>
                    <a:pt x="521" y="140"/>
                    <a:pt x="382" y="1"/>
                    <a:pt x="24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05" name="Google Shape;305;p5"/>
            <p:cNvSpPr/>
            <p:nvPr/>
          </p:nvSpPr>
          <p:spPr>
            <a:xfrm rot="5400000" flipH="1">
              <a:off x="4558437" y="-807826"/>
              <a:ext cx="38215" cy="35341"/>
            </a:xfrm>
            <a:custGeom>
              <a:avLst/>
              <a:gdLst/>
              <a:ahLst/>
              <a:cxnLst/>
              <a:rect l="l" t="t" r="r" b="b"/>
              <a:pathLst>
                <a:path w="452" h="418" extrusionOk="0">
                  <a:moveTo>
                    <a:pt x="209" y="1"/>
                  </a:moveTo>
                  <a:cubicBezTo>
                    <a:pt x="104" y="1"/>
                    <a:pt x="1" y="104"/>
                    <a:pt x="1" y="209"/>
                  </a:cubicBezTo>
                  <a:cubicBezTo>
                    <a:pt x="1" y="348"/>
                    <a:pt x="104" y="418"/>
                    <a:pt x="209" y="418"/>
                  </a:cubicBezTo>
                  <a:cubicBezTo>
                    <a:pt x="348" y="418"/>
                    <a:pt x="451" y="348"/>
                    <a:pt x="451" y="209"/>
                  </a:cubicBezTo>
                  <a:cubicBezTo>
                    <a:pt x="451" y="104"/>
                    <a:pt x="348" y="1"/>
                    <a:pt x="20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06" name="Google Shape;306;p5"/>
            <p:cNvSpPr/>
            <p:nvPr/>
          </p:nvSpPr>
          <p:spPr>
            <a:xfrm rot="5400000" flipH="1">
              <a:off x="4761098" y="-572783"/>
              <a:ext cx="82349" cy="79306"/>
            </a:xfrm>
            <a:custGeom>
              <a:avLst/>
              <a:gdLst/>
              <a:ahLst/>
              <a:cxnLst/>
              <a:rect l="l" t="t" r="r" b="b"/>
              <a:pathLst>
                <a:path w="974" h="938" extrusionOk="0">
                  <a:moveTo>
                    <a:pt x="487" y="1"/>
                  </a:moveTo>
                  <a:cubicBezTo>
                    <a:pt x="209" y="1"/>
                    <a:pt x="0" y="209"/>
                    <a:pt x="0" y="487"/>
                  </a:cubicBezTo>
                  <a:cubicBezTo>
                    <a:pt x="0" y="729"/>
                    <a:pt x="209" y="937"/>
                    <a:pt x="487" y="937"/>
                  </a:cubicBezTo>
                  <a:cubicBezTo>
                    <a:pt x="731" y="937"/>
                    <a:pt x="973" y="729"/>
                    <a:pt x="973" y="487"/>
                  </a:cubicBezTo>
                  <a:cubicBezTo>
                    <a:pt x="973" y="209"/>
                    <a:pt x="731" y="1"/>
                    <a:pt x="48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07" name="Google Shape;307;p5"/>
            <p:cNvSpPr/>
            <p:nvPr/>
          </p:nvSpPr>
          <p:spPr>
            <a:xfrm rot="5400000" flipH="1">
              <a:off x="3907802" y="-168942"/>
              <a:ext cx="29423" cy="29507"/>
            </a:xfrm>
            <a:custGeom>
              <a:avLst/>
              <a:gdLst/>
              <a:ahLst/>
              <a:cxnLst/>
              <a:rect l="l" t="t" r="r" b="b"/>
              <a:pathLst>
                <a:path w="348" h="349" extrusionOk="0">
                  <a:moveTo>
                    <a:pt x="176" y="1"/>
                  </a:moveTo>
                  <a:cubicBezTo>
                    <a:pt x="70" y="1"/>
                    <a:pt x="1" y="70"/>
                    <a:pt x="1" y="173"/>
                  </a:cubicBezTo>
                  <a:cubicBezTo>
                    <a:pt x="1" y="242"/>
                    <a:pt x="70" y="348"/>
                    <a:pt x="176" y="348"/>
                  </a:cubicBezTo>
                  <a:cubicBezTo>
                    <a:pt x="245" y="348"/>
                    <a:pt x="348" y="242"/>
                    <a:pt x="348" y="173"/>
                  </a:cubicBezTo>
                  <a:cubicBezTo>
                    <a:pt x="348" y="70"/>
                    <a:pt x="245" y="1"/>
                    <a:pt x="17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08" name="Google Shape;308;p5"/>
            <p:cNvSpPr/>
            <p:nvPr/>
          </p:nvSpPr>
          <p:spPr>
            <a:xfrm rot="5400000" flipH="1">
              <a:off x="2574319" y="-685866"/>
              <a:ext cx="35341" cy="35256"/>
            </a:xfrm>
            <a:custGeom>
              <a:avLst/>
              <a:gdLst/>
              <a:ahLst/>
              <a:cxnLst/>
              <a:rect l="l" t="t" r="r" b="b"/>
              <a:pathLst>
                <a:path w="418" h="417" extrusionOk="0">
                  <a:moveTo>
                    <a:pt x="209" y="0"/>
                  </a:moveTo>
                  <a:cubicBezTo>
                    <a:pt x="106" y="0"/>
                    <a:pt x="0" y="69"/>
                    <a:pt x="0" y="208"/>
                  </a:cubicBezTo>
                  <a:cubicBezTo>
                    <a:pt x="0" y="311"/>
                    <a:pt x="106" y="417"/>
                    <a:pt x="209" y="417"/>
                  </a:cubicBezTo>
                  <a:cubicBezTo>
                    <a:pt x="314" y="417"/>
                    <a:pt x="417" y="311"/>
                    <a:pt x="417" y="208"/>
                  </a:cubicBezTo>
                  <a:cubicBezTo>
                    <a:pt x="417" y="69"/>
                    <a:pt x="314" y="0"/>
                    <a:pt x="20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09" name="Google Shape;309;p5"/>
            <p:cNvSpPr/>
            <p:nvPr/>
          </p:nvSpPr>
          <p:spPr>
            <a:xfrm rot="5400000" flipH="1">
              <a:off x="4408577" y="-655090"/>
              <a:ext cx="106868" cy="90212"/>
            </a:xfrm>
            <a:custGeom>
              <a:avLst/>
              <a:gdLst/>
              <a:ahLst/>
              <a:cxnLst/>
              <a:rect l="l" t="t" r="r" b="b"/>
              <a:pathLst>
                <a:path w="1264" h="1067" extrusionOk="0">
                  <a:moveTo>
                    <a:pt x="682" y="137"/>
                  </a:moveTo>
                  <a:cubicBezTo>
                    <a:pt x="698" y="137"/>
                    <a:pt x="715" y="138"/>
                    <a:pt x="732" y="140"/>
                  </a:cubicBezTo>
                  <a:cubicBezTo>
                    <a:pt x="940" y="173"/>
                    <a:pt x="973" y="418"/>
                    <a:pt x="940" y="590"/>
                  </a:cubicBezTo>
                  <a:cubicBezTo>
                    <a:pt x="922" y="715"/>
                    <a:pt x="876" y="794"/>
                    <a:pt x="809" y="851"/>
                  </a:cubicBezTo>
                  <a:lnTo>
                    <a:pt x="809" y="851"/>
                  </a:lnTo>
                  <a:cubicBezTo>
                    <a:pt x="800" y="843"/>
                    <a:pt x="783" y="835"/>
                    <a:pt x="765" y="835"/>
                  </a:cubicBezTo>
                  <a:cubicBezTo>
                    <a:pt x="733" y="877"/>
                    <a:pt x="700" y="910"/>
                    <a:pt x="666" y="934"/>
                  </a:cubicBezTo>
                  <a:lnTo>
                    <a:pt x="666" y="934"/>
                  </a:lnTo>
                  <a:cubicBezTo>
                    <a:pt x="632" y="948"/>
                    <a:pt x="595" y="961"/>
                    <a:pt x="556" y="974"/>
                  </a:cubicBezTo>
                  <a:cubicBezTo>
                    <a:pt x="554" y="977"/>
                    <a:pt x="551" y="979"/>
                    <a:pt x="549" y="982"/>
                  </a:cubicBezTo>
                  <a:lnTo>
                    <a:pt x="549" y="982"/>
                  </a:lnTo>
                  <a:cubicBezTo>
                    <a:pt x="538" y="984"/>
                    <a:pt x="527" y="984"/>
                    <a:pt x="516" y="984"/>
                  </a:cubicBezTo>
                  <a:cubicBezTo>
                    <a:pt x="378" y="984"/>
                    <a:pt x="253" y="856"/>
                    <a:pt x="209" y="660"/>
                  </a:cubicBezTo>
                  <a:cubicBezTo>
                    <a:pt x="144" y="398"/>
                    <a:pt x="418" y="137"/>
                    <a:pt x="682" y="137"/>
                  </a:cubicBezTo>
                  <a:close/>
                  <a:moveTo>
                    <a:pt x="654" y="0"/>
                  </a:moveTo>
                  <a:cubicBezTo>
                    <a:pt x="645" y="0"/>
                    <a:pt x="636" y="1"/>
                    <a:pt x="626" y="1"/>
                  </a:cubicBezTo>
                  <a:cubicBezTo>
                    <a:pt x="279" y="34"/>
                    <a:pt x="1" y="382"/>
                    <a:pt x="106" y="765"/>
                  </a:cubicBezTo>
                  <a:cubicBezTo>
                    <a:pt x="163" y="958"/>
                    <a:pt x="307" y="1054"/>
                    <a:pt x="458" y="1054"/>
                  </a:cubicBezTo>
                  <a:cubicBezTo>
                    <a:pt x="489" y="1054"/>
                    <a:pt x="519" y="1050"/>
                    <a:pt x="549" y="1043"/>
                  </a:cubicBezTo>
                  <a:lnTo>
                    <a:pt x="549" y="1043"/>
                  </a:lnTo>
                  <a:cubicBezTo>
                    <a:pt x="552" y="1043"/>
                    <a:pt x="554" y="1043"/>
                    <a:pt x="556" y="1043"/>
                  </a:cubicBezTo>
                  <a:cubicBezTo>
                    <a:pt x="596" y="1059"/>
                    <a:pt x="633" y="1066"/>
                    <a:pt x="669" y="1066"/>
                  </a:cubicBezTo>
                  <a:cubicBezTo>
                    <a:pt x="1103" y="1066"/>
                    <a:pt x="1264" y="0"/>
                    <a:pt x="65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10" name="Google Shape;310;p5"/>
            <p:cNvSpPr/>
            <p:nvPr/>
          </p:nvSpPr>
          <p:spPr>
            <a:xfrm rot="5400000" flipH="1">
              <a:off x="4068146" y="-405464"/>
              <a:ext cx="79221" cy="70597"/>
            </a:xfrm>
            <a:custGeom>
              <a:avLst/>
              <a:gdLst/>
              <a:ahLst/>
              <a:cxnLst/>
              <a:rect l="l" t="t" r="r" b="b"/>
              <a:pathLst>
                <a:path w="937" h="835" extrusionOk="0">
                  <a:moveTo>
                    <a:pt x="461" y="119"/>
                  </a:moveTo>
                  <a:cubicBezTo>
                    <a:pt x="559" y="119"/>
                    <a:pt x="674" y="199"/>
                    <a:pt x="728" y="281"/>
                  </a:cubicBezTo>
                  <a:cubicBezTo>
                    <a:pt x="764" y="350"/>
                    <a:pt x="764" y="420"/>
                    <a:pt x="764" y="489"/>
                  </a:cubicBezTo>
                  <a:cubicBezTo>
                    <a:pt x="757" y="509"/>
                    <a:pt x="749" y="527"/>
                    <a:pt x="740" y="545"/>
                  </a:cubicBezTo>
                  <a:lnTo>
                    <a:pt x="740" y="545"/>
                  </a:lnTo>
                  <a:cubicBezTo>
                    <a:pt x="739" y="544"/>
                    <a:pt x="737" y="544"/>
                    <a:pt x="736" y="544"/>
                  </a:cubicBezTo>
                  <a:cubicBezTo>
                    <a:pt x="731" y="544"/>
                    <a:pt x="728" y="548"/>
                    <a:pt x="728" y="559"/>
                  </a:cubicBezTo>
                  <a:cubicBezTo>
                    <a:pt x="718" y="580"/>
                    <a:pt x="706" y="600"/>
                    <a:pt x="693" y="617"/>
                  </a:cubicBezTo>
                  <a:lnTo>
                    <a:pt x="693" y="617"/>
                  </a:lnTo>
                  <a:cubicBezTo>
                    <a:pt x="681" y="633"/>
                    <a:pt x="669" y="648"/>
                    <a:pt x="655" y="663"/>
                  </a:cubicBezTo>
                  <a:lnTo>
                    <a:pt x="655" y="663"/>
                  </a:lnTo>
                  <a:cubicBezTo>
                    <a:pt x="600" y="718"/>
                    <a:pt x="534" y="745"/>
                    <a:pt x="468" y="745"/>
                  </a:cubicBezTo>
                  <a:cubicBezTo>
                    <a:pt x="401" y="745"/>
                    <a:pt x="334" y="717"/>
                    <a:pt x="278" y="662"/>
                  </a:cubicBezTo>
                  <a:cubicBezTo>
                    <a:pt x="103" y="489"/>
                    <a:pt x="208" y="245"/>
                    <a:pt x="381" y="142"/>
                  </a:cubicBezTo>
                  <a:cubicBezTo>
                    <a:pt x="405" y="126"/>
                    <a:pt x="432" y="119"/>
                    <a:pt x="461" y="119"/>
                  </a:cubicBezTo>
                  <a:close/>
                  <a:moveTo>
                    <a:pt x="488" y="0"/>
                  </a:moveTo>
                  <a:cubicBezTo>
                    <a:pt x="413" y="0"/>
                    <a:pt x="339" y="23"/>
                    <a:pt x="278" y="72"/>
                  </a:cubicBezTo>
                  <a:cubicBezTo>
                    <a:pt x="70" y="245"/>
                    <a:pt x="0" y="559"/>
                    <a:pt x="208" y="731"/>
                  </a:cubicBezTo>
                  <a:cubicBezTo>
                    <a:pt x="281" y="804"/>
                    <a:pt x="358" y="834"/>
                    <a:pt x="431" y="834"/>
                  </a:cubicBezTo>
                  <a:cubicBezTo>
                    <a:pt x="487" y="834"/>
                    <a:pt x="540" y="817"/>
                    <a:pt x="589" y="788"/>
                  </a:cubicBezTo>
                  <a:lnTo>
                    <a:pt x="589" y="788"/>
                  </a:lnTo>
                  <a:cubicBezTo>
                    <a:pt x="598" y="796"/>
                    <a:pt x="612" y="800"/>
                    <a:pt x="625" y="800"/>
                  </a:cubicBezTo>
                  <a:cubicBezTo>
                    <a:pt x="903" y="731"/>
                    <a:pt x="937" y="420"/>
                    <a:pt x="834" y="211"/>
                  </a:cubicBezTo>
                  <a:cubicBezTo>
                    <a:pt x="766" y="77"/>
                    <a:pt x="626" y="0"/>
                    <a:pt x="48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11" name="Google Shape;311;p5"/>
            <p:cNvSpPr/>
            <p:nvPr/>
          </p:nvSpPr>
          <p:spPr>
            <a:xfrm rot="5400000" flipH="1">
              <a:off x="2584845" y="-558326"/>
              <a:ext cx="79306" cy="70851"/>
            </a:xfrm>
            <a:custGeom>
              <a:avLst/>
              <a:gdLst/>
              <a:ahLst/>
              <a:cxnLst/>
              <a:rect l="l" t="t" r="r" b="b"/>
              <a:pathLst>
                <a:path w="938" h="838" extrusionOk="0">
                  <a:moveTo>
                    <a:pt x="474" y="120"/>
                  </a:moveTo>
                  <a:cubicBezTo>
                    <a:pt x="579" y="120"/>
                    <a:pt x="675" y="201"/>
                    <a:pt x="729" y="281"/>
                  </a:cubicBezTo>
                  <a:cubicBezTo>
                    <a:pt x="765" y="350"/>
                    <a:pt x="765" y="420"/>
                    <a:pt x="765" y="489"/>
                  </a:cubicBezTo>
                  <a:cubicBezTo>
                    <a:pt x="756" y="514"/>
                    <a:pt x="746" y="537"/>
                    <a:pt x="734" y="559"/>
                  </a:cubicBezTo>
                  <a:lnTo>
                    <a:pt x="734" y="559"/>
                  </a:lnTo>
                  <a:cubicBezTo>
                    <a:pt x="732" y="559"/>
                    <a:pt x="730" y="559"/>
                    <a:pt x="729" y="559"/>
                  </a:cubicBezTo>
                  <a:cubicBezTo>
                    <a:pt x="667" y="684"/>
                    <a:pt x="567" y="747"/>
                    <a:pt x="466" y="747"/>
                  </a:cubicBezTo>
                  <a:cubicBezTo>
                    <a:pt x="400" y="747"/>
                    <a:pt x="334" y="720"/>
                    <a:pt x="278" y="664"/>
                  </a:cubicBezTo>
                  <a:cubicBezTo>
                    <a:pt x="139" y="489"/>
                    <a:pt x="209" y="248"/>
                    <a:pt x="381" y="142"/>
                  </a:cubicBezTo>
                  <a:cubicBezTo>
                    <a:pt x="412" y="126"/>
                    <a:pt x="443" y="120"/>
                    <a:pt x="474" y="120"/>
                  </a:cubicBezTo>
                  <a:close/>
                  <a:moveTo>
                    <a:pt x="489" y="0"/>
                  </a:moveTo>
                  <a:cubicBezTo>
                    <a:pt x="414" y="0"/>
                    <a:pt x="339" y="23"/>
                    <a:pt x="278" y="73"/>
                  </a:cubicBezTo>
                  <a:cubicBezTo>
                    <a:pt x="70" y="248"/>
                    <a:pt x="0" y="559"/>
                    <a:pt x="209" y="734"/>
                  </a:cubicBezTo>
                  <a:cubicBezTo>
                    <a:pt x="282" y="807"/>
                    <a:pt x="358" y="837"/>
                    <a:pt x="432" y="837"/>
                  </a:cubicBezTo>
                  <a:cubicBezTo>
                    <a:pt x="487" y="837"/>
                    <a:pt x="541" y="820"/>
                    <a:pt x="590" y="790"/>
                  </a:cubicBezTo>
                  <a:lnTo>
                    <a:pt x="590" y="790"/>
                  </a:lnTo>
                  <a:cubicBezTo>
                    <a:pt x="599" y="798"/>
                    <a:pt x="612" y="803"/>
                    <a:pt x="626" y="803"/>
                  </a:cubicBezTo>
                  <a:cubicBezTo>
                    <a:pt x="904" y="767"/>
                    <a:pt x="937" y="420"/>
                    <a:pt x="834" y="211"/>
                  </a:cubicBezTo>
                  <a:cubicBezTo>
                    <a:pt x="766" y="77"/>
                    <a:pt x="626" y="0"/>
                    <a:pt x="48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12" name="Google Shape;312;p5"/>
            <p:cNvSpPr/>
            <p:nvPr/>
          </p:nvSpPr>
          <p:spPr>
            <a:xfrm rot="5400000" flipH="1">
              <a:off x="2061877" y="-696181"/>
              <a:ext cx="26632" cy="29423"/>
            </a:xfrm>
            <a:custGeom>
              <a:avLst/>
              <a:gdLst/>
              <a:ahLst/>
              <a:cxnLst/>
              <a:rect l="l" t="t" r="r" b="b"/>
              <a:pathLst>
                <a:path w="315" h="348" extrusionOk="0">
                  <a:moveTo>
                    <a:pt x="176" y="1"/>
                  </a:moveTo>
                  <a:cubicBezTo>
                    <a:pt x="70" y="1"/>
                    <a:pt x="1" y="70"/>
                    <a:pt x="1" y="176"/>
                  </a:cubicBezTo>
                  <a:cubicBezTo>
                    <a:pt x="1" y="278"/>
                    <a:pt x="70" y="348"/>
                    <a:pt x="176" y="348"/>
                  </a:cubicBezTo>
                  <a:cubicBezTo>
                    <a:pt x="245" y="348"/>
                    <a:pt x="315" y="278"/>
                    <a:pt x="315" y="176"/>
                  </a:cubicBezTo>
                  <a:cubicBezTo>
                    <a:pt x="315" y="70"/>
                    <a:pt x="245" y="1"/>
                    <a:pt x="17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13" name="Google Shape;313;p5"/>
            <p:cNvSpPr/>
            <p:nvPr/>
          </p:nvSpPr>
          <p:spPr>
            <a:xfrm rot="5400000" flipH="1">
              <a:off x="1713837" y="-812307"/>
              <a:ext cx="35341" cy="35341"/>
            </a:xfrm>
            <a:custGeom>
              <a:avLst/>
              <a:gdLst/>
              <a:ahLst/>
              <a:cxnLst/>
              <a:rect l="l" t="t" r="r" b="b"/>
              <a:pathLst>
                <a:path w="418" h="418" extrusionOk="0">
                  <a:moveTo>
                    <a:pt x="209" y="0"/>
                  </a:moveTo>
                  <a:cubicBezTo>
                    <a:pt x="103" y="0"/>
                    <a:pt x="0" y="70"/>
                    <a:pt x="0" y="209"/>
                  </a:cubicBezTo>
                  <a:cubicBezTo>
                    <a:pt x="0" y="314"/>
                    <a:pt x="103" y="417"/>
                    <a:pt x="209" y="417"/>
                  </a:cubicBezTo>
                  <a:cubicBezTo>
                    <a:pt x="312" y="417"/>
                    <a:pt x="417" y="314"/>
                    <a:pt x="417" y="209"/>
                  </a:cubicBezTo>
                  <a:cubicBezTo>
                    <a:pt x="417" y="70"/>
                    <a:pt x="312" y="0"/>
                    <a:pt x="20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14" name="Google Shape;314;p5"/>
            <p:cNvSpPr/>
            <p:nvPr/>
          </p:nvSpPr>
          <p:spPr>
            <a:xfrm rot="5400000" flipH="1">
              <a:off x="1724152" y="-684471"/>
              <a:ext cx="79559" cy="70597"/>
            </a:xfrm>
            <a:custGeom>
              <a:avLst/>
              <a:gdLst/>
              <a:ahLst/>
              <a:cxnLst/>
              <a:rect l="l" t="t" r="r" b="b"/>
              <a:pathLst>
                <a:path w="941" h="835" extrusionOk="0">
                  <a:moveTo>
                    <a:pt x="478" y="119"/>
                  </a:moveTo>
                  <a:cubicBezTo>
                    <a:pt x="583" y="119"/>
                    <a:pt x="678" y="199"/>
                    <a:pt x="732" y="281"/>
                  </a:cubicBezTo>
                  <a:cubicBezTo>
                    <a:pt x="765" y="351"/>
                    <a:pt x="765" y="420"/>
                    <a:pt x="765" y="490"/>
                  </a:cubicBezTo>
                  <a:cubicBezTo>
                    <a:pt x="758" y="512"/>
                    <a:pt x="749" y="533"/>
                    <a:pt x="738" y="553"/>
                  </a:cubicBezTo>
                  <a:lnTo>
                    <a:pt x="738" y="553"/>
                  </a:lnTo>
                  <a:cubicBezTo>
                    <a:pt x="736" y="555"/>
                    <a:pt x="734" y="557"/>
                    <a:pt x="732" y="559"/>
                  </a:cubicBezTo>
                  <a:cubicBezTo>
                    <a:pt x="730" y="564"/>
                    <a:pt x="728" y="569"/>
                    <a:pt x="727" y="574"/>
                  </a:cubicBezTo>
                  <a:lnTo>
                    <a:pt x="727" y="574"/>
                  </a:lnTo>
                  <a:cubicBezTo>
                    <a:pt x="696" y="625"/>
                    <a:pt x="657" y="667"/>
                    <a:pt x="616" y="708"/>
                  </a:cubicBezTo>
                  <a:lnTo>
                    <a:pt x="616" y="708"/>
                  </a:lnTo>
                  <a:cubicBezTo>
                    <a:pt x="574" y="733"/>
                    <a:pt x="527" y="746"/>
                    <a:pt x="479" y="746"/>
                  </a:cubicBezTo>
                  <a:cubicBezTo>
                    <a:pt x="408" y="746"/>
                    <a:pt x="335" y="718"/>
                    <a:pt x="279" y="662"/>
                  </a:cubicBezTo>
                  <a:cubicBezTo>
                    <a:pt x="140" y="490"/>
                    <a:pt x="209" y="245"/>
                    <a:pt x="384" y="142"/>
                  </a:cubicBezTo>
                  <a:cubicBezTo>
                    <a:pt x="416" y="126"/>
                    <a:pt x="448" y="119"/>
                    <a:pt x="478" y="119"/>
                  </a:cubicBezTo>
                  <a:close/>
                  <a:moveTo>
                    <a:pt x="506" y="0"/>
                  </a:moveTo>
                  <a:cubicBezTo>
                    <a:pt x="431" y="0"/>
                    <a:pt x="353" y="23"/>
                    <a:pt x="279" y="73"/>
                  </a:cubicBezTo>
                  <a:cubicBezTo>
                    <a:pt x="70" y="245"/>
                    <a:pt x="1" y="559"/>
                    <a:pt x="209" y="731"/>
                  </a:cubicBezTo>
                  <a:cubicBezTo>
                    <a:pt x="282" y="804"/>
                    <a:pt x="359" y="834"/>
                    <a:pt x="433" y="834"/>
                  </a:cubicBezTo>
                  <a:cubicBezTo>
                    <a:pt x="488" y="834"/>
                    <a:pt x="542" y="817"/>
                    <a:pt x="591" y="788"/>
                  </a:cubicBezTo>
                  <a:lnTo>
                    <a:pt x="591" y="788"/>
                  </a:lnTo>
                  <a:cubicBezTo>
                    <a:pt x="600" y="796"/>
                    <a:pt x="613" y="801"/>
                    <a:pt x="626" y="801"/>
                  </a:cubicBezTo>
                  <a:cubicBezTo>
                    <a:pt x="904" y="731"/>
                    <a:pt x="940" y="420"/>
                    <a:pt x="835" y="212"/>
                  </a:cubicBezTo>
                  <a:cubicBezTo>
                    <a:pt x="768" y="77"/>
                    <a:pt x="643" y="0"/>
                    <a:pt x="5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15" name="Google Shape;315;p5"/>
            <p:cNvSpPr/>
            <p:nvPr/>
          </p:nvSpPr>
          <p:spPr>
            <a:xfrm rot="5400000" flipH="1">
              <a:off x="3686753" y="-475216"/>
              <a:ext cx="44303" cy="39737"/>
            </a:xfrm>
            <a:custGeom>
              <a:avLst/>
              <a:gdLst/>
              <a:ahLst/>
              <a:cxnLst/>
              <a:rect l="l" t="t" r="r" b="b"/>
              <a:pathLst>
                <a:path w="524" h="470" extrusionOk="0">
                  <a:moveTo>
                    <a:pt x="269" y="77"/>
                  </a:moveTo>
                  <a:cubicBezTo>
                    <a:pt x="316" y="77"/>
                    <a:pt x="359" y="126"/>
                    <a:pt x="384" y="175"/>
                  </a:cubicBezTo>
                  <a:cubicBezTo>
                    <a:pt x="417" y="208"/>
                    <a:pt x="417" y="244"/>
                    <a:pt x="417" y="278"/>
                  </a:cubicBezTo>
                  <a:cubicBezTo>
                    <a:pt x="417" y="317"/>
                    <a:pt x="395" y="346"/>
                    <a:pt x="369" y="370"/>
                  </a:cubicBezTo>
                  <a:lnTo>
                    <a:pt x="369" y="370"/>
                  </a:lnTo>
                  <a:cubicBezTo>
                    <a:pt x="333" y="402"/>
                    <a:pt x="292" y="419"/>
                    <a:pt x="249" y="419"/>
                  </a:cubicBezTo>
                  <a:cubicBezTo>
                    <a:pt x="213" y="419"/>
                    <a:pt x="177" y="408"/>
                    <a:pt x="139" y="383"/>
                  </a:cubicBezTo>
                  <a:cubicBezTo>
                    <a:pt x="70" y="278"/>
                    <a:pt x="106" y="139"/>
                    <a:pt x="209" y="105"/>
                  </a:cubicBezTo>
                  <a:cubicBezTo>
                    <a:pt x="229" y="85"/>
                    <a:pt x="250" y="77"/>
                    <a:pt x="269" y="77"/>
                  </a:cubicBezTo>
                  <a:close/>
                  <a:moveTo>
                    <a:pt x="253" y="1"/>
                  </a:moveTo>
                  <a:cubicBezTo>
                    <a:pt x="214" y="1"/>
                    <a:pt x="175" y="13"/>
                    <a:pt x="139" y="36"/>
                  </a:cubicBezTo>
                  <a:cubicBezTo>
                    <a:pt x="37" y="139"/>
                    <a:pt x="1" y="314"/>
                    <a:pt x="106" y="417"/>
                  </a:cubicBezTo>
                  <a:cubicBezTo>
                    <a:pt x="142" y="454"/>
                    <a:pt x="187" y="469"/>
                    <a:pt x="232" y="469"/>
                  </a:cubicBezTo>
                  <a:cubicBezTo>
                    <a:pt x="262" y="469"/>
                    <a:pt x="293" y="462"/>
                    <a:pt x="320" y="449"/>
                  </a:cubicBezTo>
                  <a:lnTo>
                    <a:pt x="320" y="449"/>
                  </a:lnTo>
                  <a:cubicBezTo>
                    <a:pt x="324" y="453"/>
                    <a:pt x="333" y="453"/>
                    <a:pt x="348" y="453"/>
                  </a:cubicBezTo>
                  <a:cubicBezTo>
                    <a:pt x="487" y="417"/>
                    <a:pt x="523" y="244"/>
                    <a:pt x="454" y="139"/>
                  </a:cubicBezTo>
                  <a:cubicBezTo>
                    <a:pt x="407" y="47"/>
                    <a:pt x="331" y="1"/>
                    <a:pt x="25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16" name="Google Shape;316;p5"/>
            <p:cNvSpPr/>
            <p:nvPr/>
          </p:nvSpPr>
          <p:spPr>
            <a:xfrm rot="5400000" flipH="1">
              <a:off x="3785504" y="-337826"/>
              <a:ext cx="43965" cy="41090"/>
            </a:xfrm>
            <a:custGeom>
              <a:avLst/>
              <a:gdLst/>
              <a:ahLst/>
              <a:cxnLst/>
              <a:rect l="l" t="t" r="r" b="b"/>
              <a:pathLst>
                <a:path w="520" h="486" extrusionOk="0">
                  <a:moveTo>
                    <a:pt x="269" y="69"/>
                  </a:moveTo>
                  <a:cubicBezTo>
                    <a:pt x="316" y="69"/>
                    <a:pt x="357" y="119"/>
                    <a:pt x="381" y="168"/>
                  </a:cubicBezTo>
                  <a:cubicBezTo>
                    <a:pt x="417" y="201"/>
                    <a:pt x="417" y="237"/>
                    <a:pt x="417" y="271"/>
                  </a:cubicBezTo>
                  <a:cubicBezTo>
                    <a:pt x="417" y="340"/>
                    <a:pt x="348" y="376"/>
                    <a:pt x="311" y="410"/>
                  </a:cubicBezTo>
                  <a:cubicBezTo>
                    <a:pt x="311" y="413"/>
                    <a:pt x="311" y="417"/>
                    <a:pt x="311" y="420"/>
                  </a:cubicBezTo>
                  <a:lnTo>
                    <a:pt x="311" y="420"/>
                  </a:lnTo>
                  <a:cubicBezTo>
                    <a:pt x="300" y="423"/>
                    <a:pt x="288" y="424"/>
                    <a:pt x="275" y="424"/>
                  </a:cubicBezTo>
                  <a:cubicBezTo>
                    <a:pt x="232" y="424"/>
                    <a:pt x="185" y="407"/>
                    <a:pt x="139" y="376"/>
                  </a:cubicBezTo>
                  <a:cubicBezTo>
                    <a:pt x="70" y="271"/>
                    <a:pt x="103" y="168"/>
                    <a:pt x="209" y="98"/>
                  </a:cubicBezTo>
                  <a:cubicBezTo>
                    <a:pt x="229" y="78"/>
                    <a:pt x="249" y="69"/>
                    <a:pt x="269" y="69"/>
                  </a:cubicBezTo>
                  <a:close/>
                  <a:moveTo>
                    <a:pt x="232" y="1"/>
                  </a:moveTo>
                  <a:cubicBezTo>
                    <a:pt x="199" y="1"/>
                    <a:pt x="168" y="9"/>
                    <a:pt x="139" y="29"/>
                  </a:cubicBezTo>
                  <a:cubicBezTo>
                    <a:pt x="34" y="132"/>
                    <a:pt x="0" y="307"/>
                    <a:pt x="103" y="410"/>
                  </a:cubicBezTo>
                  <a:cubicBezTo>
                    <a:pt x="143" y="463"/>
                    <a:pt x="189" y="485"/>
                    <a:pt x="233" y="485"/>
                  </a:cubicBezTo>
                  <a:cubicBezTo>
                    <a:pt x="262" y="485"/>
                    <a:pt x="292" y="475"/>
                    <a:pt x="319" y="457"/>
                  </a:cubicBezTo>
                  <a:lnTo>
                    <a:pt x="319" y="457"/>
                  </a:lnTo>
                  <a:cubicBezTo>
                    <a:pt x="320" y="459"/>
                    <a:pt x="322" y="459"/>
                    <a:pt x="324" y="459"/>
                  </a:cubicBezTo>
                  <a:cubicBezTo>
                    <a:pt x="330" y="459"/>
                    <a:pt x="337" y="455"/>
                    <a:pt x="348" y="446"/>
                  </a:cubicBezTo>
                  <a:cubicBezTo>
                    <a:pt x="487" y="410"/>
                    <a:pt x="520" y="237"/>
                    <a:pt x="450" y="132"/>
                  </a:cubicBezTo>
                  <a:cubicBezTo>
                    <a:pt x="400" y="58"/>
                    <a:pt x="314" y="1"/>
                    <a:pt x="2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grpSp>
        <p:nvGrpSpPr>
          <p:cNvPr id="317" name="Google Shape;317;p5"/>
          <p:cNvGrpSpPr/>
          <p:nvPr/>
        </p:nvGrpSpPr>
        <p:grpSpPr>
          <a:xfrm>
            <a:off x="52804" y="-13"/>
            <a:ext cx="4359729" cy="1684072"/>
            <a:chOff x="1766763" y="-4125385"/>
            <a:chExt cx="3277907" cy="1263054"/>
          </a:xfrm>
        </p:grpSpPr>
        <p:sp>
          <p:nvSpPr>
            <p:cNvPr id="318" name="Google Shape;318;p5"/>
            <p:cNvSpPr/>
            <p:nvPr/>
          </p:nvSpPr>
          <p:spPr>
            <a:xfrm rot="5400000" flipH="1">
              <a:off x="3734649" y="-3464435"/>
              <a:ext cx="35256" cy="35341"/>
            </a:xfrm>
            <a:custGeom>
              <a:avLst/>
              <a:gdLst/>
              <a:ahLst/>
              <a:cxnLst/>
              <a:rect l="l" t="t" r="r" b="b"/>
              <a:pathLst>
                <a:path w="417" h="418" extrusionOk="0">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19" name="Google Shape;319;p5"/>
            <p:cNvSpPr/>
            <p:nvPr/>
          </p:nvSpPr>
          <p:spPr>
            <a:xfrm rot="5400000" flipH="1">
              <a:off x="3972439" y="-3543867"/>
              <a:ext cx="61889" cy="61889"/>
            </a:xfrm>
            <a:custGeom>
              <a:avLst/>
              <a:gdLst/>
              <a:ahLst/>
              <a:cxnLst/>
              <a:rect l="l" t="t" r="r" b="b"/>
              <a:pathLst>
                <a:path w="732" h="732" extrusionOk="0">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20" name="Google Shape;320;p5"/>
            <p:cNvSpPr/>
            <p:nvPr/>
          </p:nvSpPr>
          <p:spPr>
            <a:xfrm rot="5400000" flipH="1">
              <a:off x="3457037" y="-3941748"/>
              <a:ext cx="47008" cy="43965"/>
            </a:xfrm>
            <a:custGeom>
              <a:avLst/>
              <a:gdLst/>
              <a:ahLst/>
              <a:cxnLst/>
              <a:rect l="l" t="t" r="r" b="b"/>
              <a:pathLst>
                <a:path w="556" h="520" extrusionOk="0">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21" name="Google Shape;321;p5"/>
            <p:cNvSpPr/>
            <p:nvPr/>
          </p:nvSpPr>
          <p:spPr>
            <a:xfrm rot="5400000" flipH="1">
              <a:off x="3078095" y="-4068062"/>
              <a:ext cx="20545" cy="17670"/>
            </a:xfrm>
            <a:custGeom>
              <a:avLst/>
              <a:gdLst/>
              <a:ahLst/>
              <a:cxnLst/>
              <a:rect l="l" t="t" r="r" b="b"/>
              <a:pathLst>
                <a:path w="243" h="209" extrusionOk="0">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22" name="Google Shape;322;p5"/>
            <p:cNvSpPr/>
            <p:nvPr/>
          </p:nvSpPr>
          <p:spPr>
            <a:xfrm rot="5400000" flipH="1">
              <a:off x="2818238" y="-3852170"/>
              <a:ext cx="26379" cy="26463"/>
            </a:xfrm>
            <a:custGeom>
              <a:avLst/>
              <a:gdLst/>
              <a:ahLst/>
              <a:cxnLst/>
              <a:rect l="l" t="t" r="r" b="b"/>
              <a:pathLst>
                <a:path w="312" h="313" extrusionOk="0">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23" name="Google Shape;323;p5"/>
            <p:cNvSpPr/>
            <p:nvPr/>
          </p:nvSpPr>
          <p:spPr>
            <a:xfrm rot="5400000" flipH="1">
              <a:off x="3229308" y="-3026817"/>
              <a:ext cx="26632" cy="26379"/>
            </a:xfrm>
            <a:custGeom>
              <a:avLst/>
              <a:gdLst/>
              <a:ahLst/>
              <a:cxnLst/>
              <a:rect l="l" t="t" r="r" b="b"/>
              <a:pathLst>
                <a:path w="315" h="312" extrusionOk="0">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24" name="Google Shape;324;p5"/>
            <p:cNvSpPr/>
            <p:nvPr/>
          </p:nvSpPr>
          <p:spPr>
            <a:xfrm rot="5400000" flipH="1">
              <a:off x="2706594" y="-4125385"/>
              <a:ext cx="35341" cy="35341"/>
            </a:xfrm>
            <a:custGeom>
              <a:avLst/>
              <a:gdLst/>
              <a:ahLst/>
              <a:cxnLst/>
              <a:rect l="l" t="t" r="r" b="b"/>
              <a:pathLst>
                <a:path w="418" h="418" extrusionOk="0">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25" name="Google Shape;325;p5"/>
            <p:cNvSpPr/>
            <p:nvPr/>
          </p:nvSpPr>
          <p:spPr>
            <a:xfrm rot="5400000" flipH="1">
              <a:off x="4012007" y="-4076855"/>
              <a:ext cx="38385" cy="35341"/>
            </a:xfrm>
            <a:custGeom>
              <a:avLst/>
              <a:gdLst/>
              <a:ahLst/>
              <a:cxnLst/>
              <a:rect l="l" t="t" r="r" b="b"/>
              <a:pathLst>
                <a:path w="454" h="418" extrusionOk="0">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26" name="Google Shape;326;p5"/>
            <p:cNvSpPr/>
            <p:nvPr/>
          </p:nvSpPr>
          <p:spPr>
            <a:xfrm rot="5400000" flipH="1">
              <a:off x="4369051" y="-3485107"/>
              <a:ext cx="17670" cy="17670"/>
            </a:xfrm>
            <a:custGeom>
              <a:avLst/>
              <a:gdLst/>
              <a:ahLst/>
              <a:cxnLst/>
              <a:rect l="l" t="t" r="r" b="b"/>
              <a:pathLst>
                <a:path w="209" h="209" extrusionOk="0">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27" name="Google Shape;327;p5"/>
            <p:cNvSpPr/>
            <p:nvPr/>
          </p:nvSpPr>
          <p:spPr>
            <a:xfrm rot="5400000" flipH="1">
              <a:off x="4346942" y="-3762549"/>
              <a:ext cx="26632" cy="29423"/>
            </a:xfrm>
            <a:custGeom>
              <a:avLst/>
              <a:gdLst/>
              <a:ahLst/>
              <a:cxnLst/>
              <a:rect l="l" t="t" r="r" b="b"/>
              <a:pathLst>
                <a:path w="315" h="348" extrusionOk="0">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28" name="Google Shape;328;p5"/>
            <p:cNvSpPr/>
            <p:nvPr/>
          </p:nvSpPr>
          <p:spPr>
            <a:xfrm rot="5400000" flipH="1">
              <a:off x="4531974" y="-4032974"/>
              <a:ext cx="53011" cy="56055"/>
            </a:xfrm>
            <a:custGeom>
              <a:avLst/>
              <a:gdLst/>
              <a:ahLst/>
              <a:cxnLst/>
              <a:rect l="l" t="t" r="r" b="b"/>
              <a:pathLst>
                <a:path w="627" h="663" extrusionOk="0">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29" name="Google Shape;329;p5"/>
            <p:cNvSpPr/>
            <p:nvPr/>
          </p:nvSpPr>
          <p:spPr>
            <a:xfrm rot="5400000" flipH="1">
              <a:off x="4668645" y="-3229477"/>
              <a:ext cx="43965" cy="44049"/>
            </a:xfrm>
            <a:custGeom>
              <a:avLst/>
              <a:gdLst/>
              <a:ahLst/>
              <a:cxnLst/>
              <a:rect l="l" t="t" r="r" b="b"/>
              <a:pathLst>
                <a:path w="520" h="521" extrusionOk="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30" name="Google Shape;330;p5"/>
            <p:cNvSpPr/>
            <p:nvPr/>
          </p:nvSpPr>
          <p:spPr>
            <a:xfrm rot="5400000" flipH="1">
              <a:off x="4698194" y="-3352874"/>
              <a:ext cx="104163" cy="89789"/>
            </a:xfrm>
            <a:custGeom>
              <a:avLst/>
              <a:gdLst/>
              <a:ahLst/>
              <a:cxnLst/>
              <a:rect l="l" t="t" r="r" b="b"/>
              <a:pathLst>
                <a:path w="1232" h="1062" extrusionOk="0">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31" name="Google Shape;331;p5"/>
            <p:cNvSpPr/>
            <p:nvPr/>
          </p:nvSpPr>
          <p:spPr>
            <a:xfrm rot="5400000" flipH="1">
              <a:off x="4042064" y="-3732197"/>
              <a:ext cx="76431" cy="71612"/>
            </a:xfrm>
            <a:custGeom>
              <a:avLst/>
              <a:gdLst/>
              <a:ahLst/>
              <a:cxnLst/>
              <a:rect l="l" t="t" r="r" b="b"/>
              <a:pathLst>
                <a:path w="904" h="847" extrusionOk="0">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32" name="Google Shape;332;p5"/>
            <p:cNvSpPr/>
            <p:nvPr/>
          </p:nvSpPr>
          <p:spPr>
            <a:xfrm rot="5400000" flipH="1">
              <a:off x="2973130" y="-3046686"/>
              <a:ext cx="79475" cy="72119"/>
            </a:xfrm>
            <a:custGeom>
              <a:avLst/>
              <a:gdLst/>
              <a:ahLst/>
              <a:cxnLst/>
              <a:rect l="l" t="t" r="r" b="b"/>
              <a:pathLst>
                <a:path w="940" h="853" extrusionOk="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33" name="Google Shape;333;p5"/>
            <p:cNvSpPr/>
            <p:nvPr/>
          </p:nvSpPr>
          <p:spPr>
            <a:xfrm rot="5400000" flipH="1">
              <a:off x="3989475" y="-3650270"/>
              <a:ext cx="44049" cy="39737"/>
            </a:xfrm>
            <a:custGeom>
              <a:avLst/>
              <a:gdLst/>
              <a:ahLst/>
              <a:cxnLst/>
              <a:rect l="l" t="t" r="r" b="b"/>
              <a:pathLst>
                <a:path w="521" h="470" extrusionOk="0">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34" name="Google Shape;334;p5"/>
            <p:cNvSpPr/>
            <p:nvPr/>
          </p:nvSpPr>
          <p:spPr>
            <a:xfrm rot="5400000" flipH="1">
              <a:off x="1766721" y="-3423260"/>
              <a:ext cx="35341" cy="35256"/>
            </a:xfrm>
            <a:custGeom>
              <a:avLst/>
              <a:gdLst/>
              <a:ahLst/>
              <a:cxnLst/>
              <a:rect l="l" t="t" r="r" b="b"/>
              <a:pathLst>
                <a:path w="418" h="417" extrusionOk="0">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35" name="Google Shape;335;p5"/>
            <p:cNvSpPr/>
            <p:nvPr/>
          </p:nvSpPr>
          <p:spPr>
            <a:xfrm rot="5400000" flipH="1">
              <a:off x="1810644" y="-2976892"/>
              <a:ext cx="35341" cy="35341"/>
            </a:xfrm>
            <a:custGeom>
              <a:avLst/>
              <a:gdLst/>
              <a:ahLst/>
              <a:cxnLst/>
              <a:rect l="l" t="t" r="r" b="b"/>
              <a:pathLst>
                <a:path w="418" h="418" extrusionOk="0">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36" name="Google Shape;336;p5"/>
            <p:cNvSpPr/>
            <p:nvPr/>
          </p:nvSpPr>
          <p:spPr>
            <a:xfrm rot="5400000" flipH="1">
              <a:off x="1904195" y="-3502735"/>
              <a:ext cx="41175" cy="41259"/>
            </a:xfrm>
            <a:custGeom>
              <a:avLst/>
              <a:gdLst/>
              <a:ahLst/>
              <a:cxnLst/>
              <a:rect l="l" t="t" r="r" b="b"/>
              <a:pathLst>
                <a:path w="487" h="488" extrusionOk="0">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37" name="Google Shape;337;p5"/>
            <p:cNvSpPr/>
            <p:nvPr/>
          </p:nvSpPr>
          <p:spPr>
            <a:xfrm rot="5400000" flipH="1">
              <a:off x="2001763" y="-3363062"/>
              <a:ext cx="43965" cy="41006"/>
            </a:xfrm>
            <a:custGeom>
              <a:avLst/>
              <a:gdLst/>
              <a:ahLst/>
              <a:cxnLst/>
              <a:rect l="l" t="t" r="r" b="b"/>
              <a:pathLst>
                <a:path w="520" h="485" extrusionOk="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38" name="Google Shape;338;p5"/>
            <p:cNvSpPr/>
            <p:nvPr/>
          </p:nvSpPr>
          <p:spPr>
            <a:xfrm rot="5400000" flipH="1">
              <a:off x="4253897" y="-3773667"/>
              <a:ext cx="44049" cy="39822"/>
            </a:xfrm>
            <a:custGeom>
              <a:avLst/>
              <a:gdLst/>
              <a:ahLst/>
              <a:cxnLst/>
              <a:rect l="l" t="t" r="r" b="b"/>
              <a:pathLst>
                <a:path w="521" h="471" extrusionOk="0">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39" name="Google Shape;339;p5"/>
            <p:cNvSpPr/>
            <p:nvPr/>
          </p:nvSpPr>
          <p:spPr>
            <a:xfrm rot="5400000" flipH="1">
              <a:off x="5027000" y="-2888709"/>
              <a:ext cx="17670" cy="17670"/>
            </a:xfrm>
            <a:custGeom>
              <a:avLst/>
              <a:gdLst/>
              <a:ahLst/>
              <a:cxnLst/>
              <a:rect l="l" t="t" r="r" b="b"/>
              <a:pathLst>
                <a:path w="209" h="209" extrusionOk="0">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40" name="Google Shape;340;p5"/>
            <p:cNvSpPr/>
            <p:nvPr/>
          </p:nvSpPr>
          <p:spPr>
            <a:xfrm rot="5400000" flipH="1">
              <a:off x="3036836" y="-2904604"/>
              <a:ext cx="44049" cy="40498"/>
            </a:xfrm>
            <a:custGeom>
              <a:avLst/>
              <a:gdLst/>
              <a:ahLst/>
              <a:cxnLst/>
              <a:rect l="l" t="t" r="r" b="b"/>
              <a:pathLst>
                <a:path w="521" h="479" extrusionOk="0">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41" name="Google Shape;341;p5"/>
            <p:cNvSpPr/>
            <p:nvPr/>
          </p:nvSpPr>
          <p:spPr>
            <a:xfrm rot="5400000" flipH="1">
              <a:off x="3579842" y="-4009259"/>
              <a:ext cx="44049" cy="41090"/>
            </a:xfrm>
            <a:custGeom>
              <a:avLst/>
              <a:gdLst/>
              <a:ahLst/>
              <a:cxnLst/>
              <a:rect l="l" t="t" r="r" b="b"/>
              <a:pathLst>
                <a:path w="521" h="486" extrusionOk="0">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42" name="Google Shape;342;p5"/>
            <p:cNvSpPr/>
            <p:nvPr/>
          </p:nvSpPr>
          <p:spPr>
            <a:xfrm rot="5400000" flipH="1">
              <a:off x="2893951" y="-2988559"/>
              <a:ext cx="41259" cy="41090"/>
            </a:xfrm>
            <a:custGeom>
              <a:avLst/>
              <a:gdLst/>
              <a:ahLst/>
              <a:cxnLst/>
              <a:rect l="l" t="t" r="r" b="b"/>
              <a:pathLst>
                <a:path w="488" h="486" extrusionOk="0">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43" name="Google Shape;343;p5"/>
            <p:cNvSpPr/>
            <p:nvPr/>
          </p:nvSpPr>
          <p:spPr>
            <a:xfrm rot="5400000" flipH="1">
              <a:off x="3149453" y="-3985121"/>
              <a:ext cx="44049" cy="39822"/>
            </a:xfrm>
            <a:custGeom>
              <a:avLst/>
              <a:gdLst/>
              <a:ahLst/>
              <a:cxnLst/>
              <a:rect l="l" t="t" r="r" b="b"/>
              <a:pathLst>
                <a:path w="521" h="471" extrusionOk="0">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grpSp>
        <p:nvGrpSpPr>
          <p:cNvPr id="344" name="Google Shape;344;p5"/>
          <p:cNvGrpSpPr/>
          <p:nvPr/>
        </p:nvGrpSpPr>
        <p:grpSpPr>
          <a:xfrm>
            <a:off x="6950418" y="1"/>
            <a:ext cx="5211435" cy="2028690"/>
            <a:chOff x="1302767" y="-2641999"/>
            <a:chExt cx="3918270" cy="1521518"/>
          </a:xfrm>
        </p:grpSpPr>
        <p:sp>
          <p:nvSpPr>
            <p:cNvPr id="345" name="Google Shape;345;p5"/>
            <p:cNvSpPr/>
            <p:nvPr/>
          </p:nvSpPr>
          <p:spPr>
            <a:xfrm rot="5400000" flipH="1">
              <a:off x="4768538" y="-1966464"/>
              <a:ext cx="61635" cy="61635"/>
            </a:xfrm>
            <a:custGeom>
              <a:avLst/>
              <a:gdLst/>
              <a:ahLst/>
              <a:cxnLst/>
              <a:rect l="l" t="t" r="r" b="b"/>
              <a:pathLst>
                <a:path w="729" h="729" extrusionOk="0">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46" name="Google Shape;346;p5"/>
            <p:cNvSpPr/>
            <p:nvPr/>
          </p:nvSpPr>
          <p:spPr>
            <a:xfrm rot="5400000" flipH="1">
              <a:off x="4571627" y="-1176537"/>
              <a:ext cx="26632" cy="26632"/>
            </a:xfrm>
            <a:custGeom>
              <a:avLst/>
              <a:gdLst/>
              <a:ahLst/>
              <a:cxnLst/>
              <a:rect l="l" t="t" r="r" b="b"/>
              <a:pathLst>
                <a:path w="315" h="315" extrusionOk="0">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47" name="Google Shape;347;p5"/>
            <p:cNvSpPr/>
            <p:nvPr/>
          </p:nvSpPr>
          <p:spPr>
            <a:xfrm rot="5400000" flipH="1">
              <a:off x="1784814" y="-1196025"/>
              <a:ext cx="79475" cy="71612"/>
            </a:xfrm>
            <a:custGeom>
              <a:avLst/>
              <a:gdLst/>
              <a:ahLst/>
              <a:cxnLst/>
              <a:rect l="l" t="t" r="r" b="b"/>
              <a:pathLst>
                <a:path w="940" h="847" extrusionOk="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48" name="Google Shape;348;p5"/>
            <p:cNvSpPr/>
            <p:nvPr/>
          </p:nvSpPr>
          <p:spPr>
            <a:xfrm rot="5400000" flipH="1">
              <a:off x="1300991" y="-2205565"/>
              <a:ext cx="76431" cy="72880"/>
            </a:xfrm>
            <a:custGeom>
              <a:avLst/>
              <a:gdLst/>
              <a:ahLst/>
              <a:cxnLst/>
              <a:rect l="l" t="t" r="r" b="b"/>
              <a:pathLst>
                <a:path w="904" h="862" extrusionOk="0">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49" name="Google Shape;349;p5"/>
            <p:cNvSpPr/>
            <p:nvPr/>
          </p:nvSpPr>
          <p:spPr>
            <a:xfrm rot="5400000" flipH="1">
              <a:off x="1660995" y="-1684499"/>
              <a:ext cx="35341" cy="35341"/>
            </a:xfrm>
            <a:custGeom>
              <a:avLst/>
              <a:gdLst/>
              <a:ahLst/>
              <a:cxnLst/>
              <a:rect l="l" t="t" r="r" b="b"/>
              <a:pathLst>
                <a:path w="418" h="418" extrusionOk="0">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50" name="Google Shape;350;p5"/>
            <p:cNvSpPr/>
            <p:nvPr/>
          </p:nvSpPr>
          <p:spPr>
            <a:xfrm rot="5400000" flipH="1">
              <a:off x="4856594" y="-1149947"/>
              <a:ext cx="29507" cy="29423"/>
            </a:xfrm>
            <a:custGeom>
              <a:avLst/>
              <a:gdLst/>
              <a:ahLst/>
              <a:cxnLst/>
              <a:rect l="l" t="t" r="r" b="b"/>
              <a:pathLst>
                <a:path w="349" h="348" extrusionOk="0">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51" name="Google Shape;351;p5"/>
            <p:cNvSpPr/>
            <p:nvPr/>
          </p:nvSpPr>
          <p:spPr>
            <a:xfrm rot="5400000" flipH="1">
              <a:off x="5041626" y="-1420288"/>
              <a:ext cx="55801" cy="55970"/>
            </a:xfrm>
            <a:custGeom>
              <a:avLst/>
              <a:gdLst/>
              <a:ahLst/>
              <a:cxnLst/>
              <a:rect l="l" t="t" r="r" b="b"/>
              <a:pathLst>
                <a:path w="660" h="662" extrusionOk="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52" name="Google Shape;352;p5"/>
            <p:cNvSpPr/>
            <p:nvPr/>
          </p:nvSpPr>
          <p:spPr>
            <a:xfrm rot="5400000" flipH="1">
              <a:off x="4764776" y="-1162545"/>
              <a:ext cx="44303" cy="39822"/>
            </a:xfrm>
            <a:custGeom>
              <a:avLst/>
              <a:gdLst/>
              <a:ahLst/>
              <a:cxnLst/>
              <a:rect l="l" t="t" r="r" b="b"/>
              <a:pathLst>
                <a:path w="524" h="471" extrusionOk="0">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53" name="Google Shape;353;p5"/>
            <p:cNvSpPr/>
            <p:nvPr/>
          </p:nvSpPr>
          <p:spPr>
            <a:xfrm rot="5400000" flipH="1">
              <a:off x="4633431" y="-2351325"/>
              <a:ext cx="17670" cy="17670"/>
            </a:xfrm>
            <a:custGeom>
              <a:avLst/>
              <a:gdLst/>
              <a:ahLst/>
              <a:cxnLst/>
              <a:rect l="l" t="t" r="r" b="b"/>
              <a:pathLst>
                <a:path w="209" h="209" extrusionOk="0">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54" name="Google Shape;354;p5"/>
            <p:cNvSpPr/>
            <p:nvPr/>
          </p:nvSpPr>
          <p:spPr>
            <a:xfrm rot="5400000" flipH="1">
              <a:off x="4611322" y="-2628852"/>
              <a:ext cx="26632" cy="29423"/>
            </a:xfrm>
            <a:custGeom>
              <a:avLst/>
              <a:gdLst/>
              <a:ahLst/>
              <a:cxnLst/>
              <a:rect l="l" t="t" r="r" b="b"/>
              <a:pathLst>
                <a:path w="315" h="348" extrusionOk="0">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55" name="Google Shape;355;p5"/>
            <p:cNvSpPr/>
            <p:nvPr/>
          </p:nvSpPr>
          <p:spPr>
            <a:xfrm rot="5400000" flipH="1">
              <a:off x="5013683" y="-2364387"/>
              <a:ext cx="29507" cy="26379"/>
            </a:xfrm>
            <a:custGeom>
              <a:avLst/>
              <a:gdLst/>
              <a:ahLst/>
              <a:cxnLst/>
              <a:rect l="l" t="t" r="r" b="b"/>
              <a:pathLst>
                <a:path w="349" h="312" extrusionOk="0">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56" name="Google Shape;356;p5"/>
            <p:cNvSpPr/>
            <p:nvPr/>
          </p:nvSpPr>
          <p:spPr>
            <a:xfrm rot="5400000" flipH="1">
              <a:off x="4518235" y="-2639928"/>
              <a:ext cx="43965" cy="39822"/>
            </a:xfrm>
            <a:custGeom>
              <a:avLst/>
              <a:gdLst/>
              <a:ahLst/>
              <a:cxnLst/>
              <a:rect l="l" t="t" r="r" b="b"/>
              <a:pathLst>
                <a:path w="520" h="471" extrusionOk="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57" name="Google Shape;357;p5"/>
            <p:cNvSpPr/>
            <p:nvPr/>
          </p:nvSpPr>
          <p:spPr>
            <a:xfrm rot="5400000" flipH="1">
              <a:off x="5179143" y="-1794030"/>
              <a:ext cx="43965" cy="39822"/>
            </a:xfrm>
            <a:custGeom>
              <a:avLst/>
              <a:gdLst/>
              <a:ahLst/>
              <a:cxnLst/>
              <a:rect l="l" t="t" r="r" b="b"/>
              <a:pathLst>
                <a:path w="520" h="471" extrusionOk="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8"/>
        <p:cNvGrpSpPr/>
        <p:nvPr/>
      </p:nvGrpSpPr>
      <p:grpSpPr>
        <a:xfrm>
          <a:off x="0" y="0"/>
          <a:ext cx="0" cy="0"/>
          <a:chOff x="0" y="0"/>
          <a:chExt cx="0" cy="0"/>
        </a:xfrm>
      </p:grpSpPr>
      <p:grpSp>
        <p:nvGrpSpPr>
          <p:cNvPr id="359" name="Google Shape;359;p6"/>
          <p:cNvGrpSpPr/>
          <p:nvPr/>
        </p:nvGrpSpPr>
        <p:grpSpPr>
          <a:xfrm>
            <a:off x="9280848" y="4730"/>
            <a:ext cx="2881000" cy="2090767"/>
            <a:chOff x="6977899" y="60697"/>
            <a:chExt cx="2166109" cy="1568075"/>
          </a:xfrm>
        </p:grpSpPr>
        <p:sp>
          <p:nvSpPr>
            <p:cNvPr id="360" name="Google Shape;360;p6"/>
            <p:cNvSpPr/>
            <p:nvPr/>
          </p:nvSpPr>
          <p:spPr>
            <a:xfrm rot="10800000" flipH="1">
              <a:off x="6977899" y="60697"/>
              <a:ext cx="2166087" cy="1568075"/>
            </a:xfrm>
            <a:custGeom>
              <a:avLst/>
              <a:gdLst/>
              <a:ahLst/>
              <a:cxnLst/>
              <a:rect l="l" t="t" r="r" b="b"/>
              <a:pathLst>
                <a:path w="26333" h="19063" extrusionOk="0">
                  <a:moveTo>
                    <a:pt x="25412" y="1"/>
                  </a:moveTo>
                  <a:cubicBezTo>
                    <a:pt x="22359" y="1"/>
                    <a:pt x="24734" y="5340"/>
                    <a:pt x="22109" y="5340"/>
                  </a:cubicBezTo>
                  <a:cubicBezTo>
                    <a:pt x="21690" y="5340"/>
                    <a:pt x="21144" y="5204"/>
                    <a:pt x="20427" y="4888"/>
                  </a:cubicBezTo>
                  <a:cubicBezTo>
                    <a:pt x="20150" y="4767"/>
                    <a:pt x="19905" y="4714"/>
                    <a:pt x="19685" y="4714"/>
                  </a:cubicBezTo>
                  <a:cubicBezTo>
                    <a:pt x="17927" y="4714"/>
                    <a:pt x="17797" y="8159"/>
                    <a:pt x="15642" y="8159"/>
                  </a:cubicBezTo>
                  <a:cubicBezTo>
                    <a:pt x="15202" y="8159"/>
                    <a:pt x="14676" y="8015"/>
                    <a:pt x="14035" y="7667"/>
                  </a:cubicBezTo>
                  <a:cubicBezTo>
                    <a:pt x="13530" y="7403"/>
                    <a:pt x="13035" y="7288"/>
                    <a:pt x="12567" y="7288"/>
                  </a:cubicBezTo>
                  <a:cubicBezTo>
                    <a:pt x="11003" y="7288"/>
                    <a:pt x="9742" y="8571"/>
                    <a:pt x="9449" y="9855"/>
                  </a:cubicBezTo>
                  <a:cubicBezTo>
                    <a:pt x="8824" y="12425"/>
                    <a:pt x="7573" y="14510"/>
                    <a:pt x="6287" y="14649"/>
                  </a:cubicBezTo>
                  <a:cubicBezTo>
                    <a:pt x="2813" y="15032"/>
                    <a:pt x="0" y="15830"/>
                    <a:pt x="0" y="19062"/>
                  </a:cubicBezTo>
                  <a:lnTo>
                    <a:pt x="26333" y="19062"/>
                  </a:lnTo>
                  <a:lnTo>
                    <a:pt x="26333" y="128"/>
                  </a:lnTo>
                  <a:cubicBezTo>
                    <a:pt x="25981" y="41"/>
                    <a:pt x="25676" y="1"/>
                    <a:pt x="2541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61" name="Google Shape;361;p6"/>
            <p:cNvSpPr/>
            <p:nvPr/>
          </p:nvSpPr>
          <p:spPr>
            <a:xfrm rot="10800000" flipH="1">
              <a:off x="7538350" y="60698"/>
              <a:ext cx="1605658" cy="1140492"/>
            </a:xfrm>
            <a:custGeom>
              <a:avLst/>
              <a:gdLst/>
              <a:ahLst/>
              <a:cxnLst/>
              <a:rect l="l" t="t" r="r" b="b"/>
              <a:pathLst>
                <a:path w="19872" h="14115" extrusionOk="0">
                  <a:moveTo>
                    <a:pt x="17580" y="1"/>
                  </a:moveTo>
                  <a:cubicBezTo>
                    <a:pt x="15754" y="1"/>
                    <a:pt x="14606" y="2651"/>
                    <a:pt x="16189" y="6230"/>
                  </a:cubicBezTo>
                  <a:cubicBezTo>
                    <a:pt x="16973" y="7970"/>
                    <a:pt x="15814" y="9152"/>
                    <a:pt x="14477" y="9152"/>
                  </a:cubicBezTo>
                  <a:cubicBezTo>
                    <a:pt x="13625" y="9152"/>
                    <a:pt x="12700" y="8672"/>
                    <a:pt x="12159" y="7550"/>
                  </a:cubicBezTo>
                  <a:cubicBezTo>
                    <a:pt x="11482" y="6181"/>
                    <a:pt x="10157" y="5415"/>
                    <a:pt x="8843" y="5415"/>
                  </a:cubicBezTo>
                  <a:cubicBezTo>
                    <a:pt x="7388" y="5415"/>
                    <a:pt x="5948" y="6354"/>
                    <a:pt x="5420" y="8454"/>
                  </a:cubicBezTo>
                  <a:cubicBezTo>
                    <a:pt x="4619" y="11650"/>
                    <a:pt x="2571" y="14115"/>
                    <a:pt x="0" y="14115"/>
                  </a:cubicBezTo>
                  <a:lnTo>
                    <a:pt x="19871" y="14115"/>
                  </a:lnTo>
                  <a:lnTo>
                    <a:pt x="19593" y="983"/>
                  </a:lnTo>
                  <a:cubicBezTo>
                    <a:pt x="18898" y="306"/>
                    <a:pt x="18200" y="1"/>
                    <a:pt x="175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grpSp>
        <p:nvGrpSpPr>
          <p:cNvPr id="362" name="Google Shape;362;p6"/>
          <p:cNvGrpSpPr/>
          <p:nvPr/>
        </p:nvGrpSpPr>
        <p:grpSpPr>
          <a:xfrm rot="10800000" flipH="1">
            <a:off x="10945568" y="2351147"/>
            <a:ext cx="1703409" cy="4511567"/>
            <a:chOff x="9196698" y="950579"/>
            <a:chExt cx="1280725" cy="3383675"/>
          </a:xfrm>
        </p:grpSpPr>
        <p:sp>
          <p:nvSpPr>
            <p:cNvPr id="363" name="Google Shape;363;p6"/>
            <p:cNvSpPr/>
            <p:nvPr/>
          </p:nvSpPr>
          <p:spPr>
            <a:xfrm rot="10800000" flipH="1">
              <a:off x="9419903" y="2786190"/>
              <a:ext cx="35341" cy="35341"/>
            </a:xfrm>
            <a:custGeom>
              <a:avLst/>
              <a:gdLst/>
              <a:ahLst/>
              <a:cxnLst/>
              <a:rect l="l" t="t" r="r" b="b"/>
              <a:pathLst>
                <a:path w="418" h="418" extrusionOk="0">
                  <a:moveTo>
                    <a:pt x="209" y="0"/>
                  </a:moveTo>
                  <a:cubicBezTo>
                    <a:pt x="70" y="0"/>
                    <a:pt x="1" y="103"/>
                    <a:pt x="1" y="209"/>
                  </a:cubicBezTo>
                  <a:cubicBezTo>
                    <a:pt x="1" y="348"/>
                    <a:pt x="70" y="417"/>
                    <a:pt x="209" y="417"/>
                  </a:cubicBezTo>
                  <a:cubicBezTo>
                    <a:pt x="315" y="417"/>
                    <a:pt x="418" y="348"/>
                    <a:pt x="418" y="209"/>
                  </a:cubicBezTo>
                  <a:cubicBezTo>
                    <a:pt x="418" y="103"/>
                    <a:pt x="315" y="0"/>
                    <a:pt x="20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64" name="Google Shape;364;p6"/>
            <p:cNvSpPr/>
            <p:nvPr/>
          </p:nvSpPr>
          <p:spPr>
            <a:xfrm rot="10800000" flipH="1">
              <a:off x="9599228" y="2157664"/>
              <a:ext cx="26379" cy="26632"/>
            </a:xfrm>
            <a:custGeom>
              <a:avLst/>
              <a:gdLst/>
              <a:ahLst/>
              <a:cxnLst/>
              <a:rect l="l" t="t" r="r" b="b"/>
              <a:pathLst>
                <a:path w="312" h="315" extrusionOk="0">
                  <a:moveTo>
                    <a:pt x="173" y="1"/>
                  </a:moveTo>
                  <a:cubicBezTo>
                    <a:pt x="70" y="1"/>
                    <a:pt x="0" y="70"/>
                    <a:pt x="0" y="140"/>
                  </a:cubicBezTo>
                  <a:cubicBezTo>
                    <a:pt x="0" y="245"/>
                    <a:pt x="70" y="315"/>
                    <a:pt x="173" y="315"/>
                  </a:cubicBezTo>
                  <a:cubicBezTo>
                    <a:pt x="242" y="315"/>
                    <a:pt x="312" y="245"/>
                    <a:pt x="312" y="140"/>
                  </a:cubicBezTo>
                  <a:cubicBezTo>
                    <a:pt x="312" y="70"/>
                    <a:pt x="242" y="1"/>
                    <a:pt x="17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65" name="Google Shape;365;p6"/>
            <p:cNvSpPr/>
            <p:nvPr/>
          </p:nvSpPr>
          <p:spPr>
            <a:xfrm rot="10800000" flipH="1">
              <a:off x="9546302" y="3614502"/>
              <a:ext cx="44049" cy="47093"/>
            </a:xfrm>
            <a:custGeom>
              <a:avLst/>
              <a:gdLst/>
              <a:ahLst/>
              <a:cxnLst/>
              <a:rect l="l" t="t" r="r" b="b"/>
              <a:pathLst>
                <a:path w="521" h="557" extrusionOk="0">
                  <a:moveTo>
                    <a:pt x="243" y="1"/>
                  </a:moveTo>
                  <a:cubicBezTo>
                    <a:pt x="104" y="1"/>
                    <a:pt x="1" y="140"/>
                    <a:pt x="1" y="279"/>
                  </a:cubicBezTo>
                  <a:cubicBezTo>
                    <a:pt x="1" y="418"/>
                    <a:pt x="104" y="557"/>
                    <a:pt x="243" y="557"/>
                  </a:cubicBezTo>
                  <a:cubicBezTo>
                    <a:pt x="382" y="557"/>
                    <a:pt x="521" y="418"/>
                    <a:pt x="521" y="279"/>
                  </a:cubicBezTo>
                  <a:cubicBezTo>
                    <a:pt x="521" y="140"/>
                    <a:pt x="382" y="1"/>
                    <a:pt x="24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66" name="Google Shape;366;p6"/>
            <p:cNvSpPr/>
            <p:nvPr/>
          </p:nvSpPr>
          <p:spPr>
            <a:xfrm rot="10800000" flipH="1">
              <a:off x="9828268" y="3796617"/>
              <a:ext cx="38215" cy="35341"/>
            </a:xfrm>
            <a:custGeom>
              <a:avLst/>
              <a:gdLst/>
              <a:ahLst/>
              <a:cxnLst/>
              <a:rect l="l" t="t" r="r" b="b"/>
              <a:pathLst>
                <a:path w="452" h="418" extrusionOk="0">
                  <a:moveTo>
                    <a:pt x="209" y="1"/>
                  </a:moveTo>
                  <a:cubicBezTo>
                    <a:pt x="104" y="1"/>
                    <a:pt x="1" y="104"/>
                    <a:pt x="1" y="209"/>
                  </a:cubicBezTo>
                  <a:cubicBezTo>
                    <a:pt x="1" y="348"/>
                    <a:pt x="104" y="418"/>
                    <a:pt x="209" y="418"/>
                  </a:cubicBezTo>
                  <a:cubicBezTo>
                    <a:pt x="348" y="418"/>
                    <a:pt x="451" y="348"/>
                    <a:pt x="451" y="209"/>
                  </a:cubicBezTo>
                  <a:cubicBezTo>
                    <a:pt x="451" y="104"/>
                    <a:pt x="348" y="1"/>
                    <a:pt x="20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67" name="Google Shape;367;p6"/>
            <p:cNvSpPr/>
            <p:nvPr/>
          </p:nvSpPr>
          <p:spPr>
            <a:xfrm rot="10800000" flipH="1">
              <a:off x="10207125" y="3808369"/>
              <a:ext cx="26632" cy="26632"/>
            </a:xfrm>
            <a:custGeom>
              <a:avLst/>
              <a:gdLst/>
              <a:ahLst/>
              <a:cxnLst/>
              <a:rect l="l" t="t" r="r" b="b"/>
              <a:pathLst>
                <a:path w="315" h="315" extrusionOk="0">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68" name="Google Shape;368;p6"/>
            <p:cNvSpPr/>
            <p:nvPr/>
          </p:nvSpPr>
          <p:spPr>
            <a:xfrm rot="10800000" flipH="1">
              <a:off x="9549176" y="3999362"/>
              <a:ext cx="82349" cy="79306"/>
            </a:xfrm>
            <a:custGeom>
              <a:avLst/>
              <a:gdLst/>
              <a:ahLst/>
              <a:cxnLst/>
              <a:rect l="l" t="t" r="r" b="b"/>
              <a:pathLst>
                <a:path w="974" h="938" extrusionOk="0">
                  <a:moveTo>
                    <a:pt x="487" y="1"/>
                  </a:moveTo>
                  <a:cubicBezTo>
                    <a:pt x="209" y="1"/>
                    <a:pt x="0" y="209"/>
                    <a:pt x="0" y="487"/>
                  </a:cubicBezTo>
                  <a:cubicBezTo>
                    <a:pt x="0" y="729"/>
                    <a:pt x="209" y="937"/>
                    <a:pt x="487" y="937"/>
                  </a:cubicBezTo>
                  <a:cubicBezTo>
                    <a:pt x="731" y="937"/>
                    <a:pt x="973" y="729"/>
                    <a:pt x="973" y="487"/>
                  </a:cubicBezTo>
                  <a:cubicBezTo>
                    <a:pt x="973" y="209"/>
                    <a:pt x="731" y="1"/>
                    <a:pt x="48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69" name="Google Shape;369;p6"/>
            <p:cNvSpPr/>
            <p:nvPr/>
          </p:nvSpPr>
          <p:spPr>
            <a:xfrm rot="10800000" flipH="1">
              <a:off x="9196698" y="3144502"/>
              <a:ext cx="29423" cy="29507"/>
            </a:xfrm>
            <a:custGeom>
              <a:avLst/>
              <a:gdLst/>
              <a:ahLst/>
              <a:cxnLst/>
              <a:rect l="l" t="t" r="r" b="b"/>
              <a:pathLst>
                <a:path w="348" h="349" extrusionOk="0">
                  <a:moveTo>
                    <a:pt x="176" y="1"/>
                  </a:moveTo>
                  <a:cubicBezTo>
                    <a:pt x="70" y="1"/>
                    <a:pt x="1" y="70"/>
                    <a:pt x="1" y="173"/>
                  </a:cubicBezTo>
                  <a:cubicBezTo>
                    <a:pt x="1" y="242"/>
                    <a:pt x="70" y="348"/>
                    <a:pt x="176" y="348"/>
                  </a:cubicBezTo>
                  <a:cubicBezTo>
                    <a:pt x="245" y="348"/>
                    <a:pt x="348" y="242"/>
                    <a:pt x="348" y="173"/>
                  </a:cubicBezTo>
                  <a:cubicBezTo>
                    <a:pt x="348" y="70"/>
                    <a:pt x="245" y="1"/>
                    <a:pt x="17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70" name="Google Shape;370;p6"/>
            <p:cNvSpPr/>
            <p:nvPr/>
          </p:nvSpPr>
          <p:spPr>
            <a:xfrm rot="10800000" flipH="1">
              <a:off x="9707787" y="1811104"/>
              <a:ext cx="35341" cy="35256"/>
            </a:xfrm>
            <a:custGeom>
              <a:avLst/>
              <a:gdLst/>
              <a:ahLst/>
              <a:cxnLst/>
              <a:rect l="l" t="t" r="r" b="b"/>
              <a:pathLst>
                <a:path w="418" h="417" extrusionOk="0">
                  <a:moveTo>
                    <a:pt x="209" y="0"/>
                  </a:moveTo>
                  <a:cubicBezTo>
                    <a:pt x="106" y="0"/>
                    <a:pt x="0" y="69"/>
                    <a:pt x="0" y="208"/>
                  </a:cubicBezTo>
                  <a:cubicBezTo>
                    <a:pt x="0" y="311"/>
                    <a:pt x="106" y="417"/>
                    <a:pt x="209" y="417"/>
                  </a:cubicBezTo>
                  <a:cubicBezTo>
                    <a:pt x="314" y="417"/>
                    <a:pt x="417" y="311"/>
                    <a:pt x="417" y="208"/>
                  </a:cubicBezTo>
                  <a:cubicBezTo>
                    <a:pt x="417" y="69"/>
                    <a:pt x="314" y="0"/>
                    <a:pt x="20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71" name="Google Shape;371;p6"/>
            <p:cNvSpPr/>
            <p:nvPr/>
          </p:nvSpPr>
          <p:spPr>
            <a:xfrm rot="10800000" flipH="1">
              <a:off x="9613771" y="3653647"/>
              <a:ext cx="106868" cy="90212"/>
            </a:xfrm>
            <a:custGeom>
              <a:avLst/>
              <a:gdLst/>
              <a:ahLst/>
              <a:cxnLst/>
              <a:rect l="l" t="t" r="r" b="b"/>
              <a:pathLst>
                <a:path w="1264" h="1067" extrusionOk="0">
                  <a:moveTo>
                    <a:pt x="682" y="137"/>
                  </a:moveTo>
                  <a:cubicBezTo>
                    <a:pt x="698" y="137"/>
                    <a:pt x="715" y="138"/>
                    <a:pt x="732" y="140"/>
                  </a:cubicBezTo>
                  <a:cubicBezTo>
                    <a:pt x="940" y="173"/>
                    <a:pt x="973" y="418"/>
                    <a:pt x="940" y="590"/>
                  </a:cubicBezTo>
                  <a:cubicBezTo>
                    <a:pt x="922" y="715"/>
                    <a:pt x="876" y="794"/>
                    <a:pt x="809" y="851"/>
                  </a:cubicBezTo>
                  <a:lnTo>
                    <a:pt x="809" y="851"/>
                  </a:lnTo>
                  <a:cubicBezTo>
                    <a:pt x="800" y="843"/>
                    <a:pt x="783" y="835"/>
                    <a:pt x="765" y="835"/>
                  </a:cubicBezTo>
                  <a:cubicBezTo>
                    <a:pt x="733" y="877"/>
                    <a:pt x="700" y="910"/>
                    <a:pt x="666" y="934"/>
                  </a:cubicBezTo>
                  <a:lnTo>
                    <a:pt x="666" y="934"/>
                  </a:lnTo>
                  <a:cubicBezTo>
                    <a:pt x="632" y="948"/>
                    <a:pt x="595" y="961"/>
                    <a:pt x="556" y="974"/>
                  </a:cubicBezTo>
                  <a:cubicBezTo>
                    <a:pt x="554" y="977"/>
                    <a:pt x="551" y="979"/>
                    <a:pt x="549" y="982"/>
                  </a:cubicBezTo>
                  <a:lnTo>
                    <a:pt x="549" y="982"/>
                  </a:lnTo>
                  <a:cubicBezTo>
                    <a:pt x="538" y="984"/>
                    <a:pt x="527" y="984"/>
                    <a:pt x="516" y="984"/>
                  </a:cubicBezTo>
                  <a:cubicBezTo>
                    <a:pt x="378" y="984"/>
                    <a:pt x="253" y="856"/>
                    <a:pt x="209" y="660"/>
                  </a:cubicBezTo>
                  <a:cubicBezTo>
                    <a:pt x="144" y="398"/>
                    <a:pt x="418" y="137"/>
                    <a:pt x="682" y="137"/>
                  </a:cubicBezTo>
                  <a:close/>
                  <a:moveTo>
                    <a:pt x="654" y="0"/>
                  </a:moveTo>
                  <a:cubicBezTo>
                    <a:pt x="645" y="0"/>
                    <a:pt x="636" y="1"/>
                    <a:pt x="626" y="1"/>
                  </a:cubicBezTo>
                  <a:cubicBezTo>
                    <a:pt x="279" y="34"/>
                    <a:pt x="1" y="382"/>
                    <a:pt x="106" y="765"/>
                  </a:cubicBezTo>
                  <a:cubicBezTo>
                    <a:pt x="163" y="958"/>
                    <a:pt x="307" y="1054"/>
                    <a:pt x="458" y="1054"/>
                  </a:cubicBezTo>
                  <a:cubicBezTo>
                    <a:pt x="489" y="1054"/>
                    <a:pt x="519" y="1050"/>
                    <a:pt x="549" y="1043"/>
                  </a:cubicBezTo>
                  <a:lnTo>
                    <a:pt x="549" y="1043"/>
                  </a:lnTo>
                  <a:cubicBezTo>
                    <a:pt x="552" y="1043"/>
                    <a:pt x="554" y="1043"/>
                    <a:pt x="556" y="1043"/>
                  </a:cubicBezTo>
                  <a:cubicBezTo>
                    <a:pt x="596" y="1059"/>
                    <a:pt x="633" y="1066"/>
                    <a:pt x="669" y="1066"/>
                  </a:cubicBezTo>
                  <a:cubicBezTo>
                    <a:pt x="1103" y="1066"/>
                    <a:pt x="1264" y="0"/>
                    <a:pt x="65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72" name="Google Shape;372;p6"/>
            <p:cNvSpPr/>
            <p:nvPr/>
          </p:nvSpPr>
          <p:spPr>
            <a:xfrm rot="10800000" flipH="1">
              <a:off x="9387775" y="3309201"/>
              <a:ext cx="79221" cy="70597"/>
            </a:xfrm>
            <a:custGeom>
              <a:avLst/>
              <a:gdLst/>
              <a:ahLst/>
              <a:cxnLst/>
              <a:rect l="l" t="t" r="r" b="b"/>
              <a:pathLst>
                <a:path w="937" h="835" extrusionOk="0">
                  <a:moveTo>
                    <a:pt x="461" y="119"/>
                  </a:moveTo>
                  <a:cubicBezTo>
                    <a:pt x="559" y="119"/>
                    <a:pt x="674" y="199"/>
                    <a:pt x="728" y="281"/>
                  </a:cubicBezTo>
                  <a:cubicBezTo>
                    <a:pt x="764" y="350"/>
                    <a:pt x="764" y="420"/>
                    <a:pt x="764" y="489"/>
                  </a:cubicBezTo>
                  <a:cubicBezTo>
                    <a:pt x="757" y="509"/>
                    <a:pt x="749" y="527"/>
                    <a:pt x="740" y="545"/>
                  </a:cubicBezTo>
                  <a:lnTo>
                    <a:pt x="740" y="545"/>
                  </a:lnTo>
                  <a:cubicBezTo>
                    <a:pt x="739" y="544"/>
                    <a:pt x="737" y="544"/>
                    <a:pt x="736" y="544"/>
                  </a:cubicBezTo>
                  <a:cubicBezTo>
                    <a:pt x="731" y="544"/>
                    <a:pt x="728" y="548"/>
                    <a:pt x="728" y="559"/>
                  </a:cubicBezTo>
                  <a:cubicBezTo>
                    <a:pt x="718" y="580"/>
                    <a:pt x="706" y="600"/>
                    <a:pt x="693" y="617"/>
                  </a:cubicBezTo>
                  <a:lnTo>
                    <a:pt x="693" y="617"/>
                  </a:lnTo>
                  <a:cubicBezTo>
                    <a:pt x="681" y="633"/>
                    <a:pt x="669" y="648"/>
                    <a:pt x="655" y="663"/>
                  </a:cubicBezTo>
                  <a:lnTo>
                    <a:pt x="655" y="663"/>
                  </a:lnTo>
                  <a:cubicBezTo>
                    <a:pt x="600" y="718"/>
                    <a:pt x="534" y="745"/>
                    <a:pt x="468" y="745"/>
                  </a:cubicBezTo>
                  <a:cubicBezTo>
                    <a:pt x="401" y="745"/>
                    <a:pt x="334" y="717"/>
                    <a:pt x="278" y="662"/>
                  </a:cubicBezTo>
                  <a:cubicBezTo>
                    <a:pt x="103" y="489"/>
                    <a:pt x="208" y="245"/>
                    <a:pt x="381" y="142"/>
                  </a:cubicBezTo>
                  <a:cubicBezTo>
                    <a:pt x="405" y="126"/>
                    <a:pt x="432" y="119"/>
                    <a:pt x="461" y="119"/>
                  </a:cubicBezTo>
                  <a:close/>
                  <a:moveTo>
                    <a:pt x="488" y="0"/>
                  </a:moveTo>
                  <a:cubicBezTo>
                    <a:pt x="413" y="0"/>
                    <a:pt x="339" y="23"/>
                    <a:pt x="278" y="72"/>
                  </a:cubicBezTo>
                  <a:cubicBezTo>
                    <a:pt x="70" y="245"/>
                    <a:pt x="0" y="559"/>
                    <a:pt x="208" y="731"/>
                  </a:cubicBezTo>
                  <a:cubicBezTo>
                    <a:pt x="281" y="804"/>
                    <a:pt x="358" y="834"/>
                    <a:pt x="431" y="834"/>
                  </a:cubicBezTo>
                  <a:cubicBezTo>
                    <a:pt x="487" y="834"/>
                    <a:pt x="540" y="817"/>
                    <a:pt x="589" y="788"/>
                  </a:cubicBezTo>
                  <a:lnTo>
                    <a:pt x="589" y="788"/>
                  </a:lnTo>
                  <a:cubicBezTo>
                    <a:pt x="598" y="796"/>
                    <a:pt x="612" y="800"/>
                    <a:pt x="625" y="800"/>
                  </a:cubicBezTo>
                  <a:cubicBezTo>
                    <a:pt x="903" y="731"/>
                    <a:pt x="937" y="420"/>
                    <a:pt x="834" y="211"/>
                  </a:cubicBezTo>
                  <a:cubicBezTo>
                    <a:pt x="766" y="77"/>
                    <a:pt x="626" y="0"/>
                    <a:pt x="48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73" name="Google Shape;373;p6"/>
            <p:cNvSpPr/>
            <p:nvPr/>
          </p:nvSpPr>
          <p:spPr>
            <a:xfrm rot="10800000" flipH="1">
              <a:off x="9540468" y="1825815"/>
              <a:ext cx="79306" cy="70851"/>
            </a:xfrm>
            <a:custGeom>
              <a:avLst/>
              <a:gdLst/>
              <a:ahLst/>
              <a:cxnLst/>
              <a:rect l="l" t="t" r="r" b="b"/>
              <a:pathLst>
                <a:path w="938" h="838" extrusionOk="0">
                  <a:moveTo>
                    <a:pt x="474" y="120"/>
                  </a:moveTo>
                  <a:cubicBezTo>
                    <a:pt x="579" y="120"/>
                    <a:pt x="675" y="201"/>
                    <a:pt x="729" y="281"/>
                  </a:cubicBezTo>
                  <a:cubicBezTo>
                    <a:pt x="765" y="350"/>
                    <a:pt x="765" y="420"/>
                    <a:pt x="765" y="489"/>
                  </a:cubicBezTo>
                  <a:cubicBezTo>
                    <a:pt x="756" y="514"/>
                    <a:pt x="746" y="537"/>
                    <a:pt x="734" y="559"/>
                  </a:cubicBezTo>
                  <a:lnTo>
                    <a:pt x="734" y="559"/>
                  </a:lnTo>
                  <a:cubicBezTo>
                    <a:pt x="732" y="559"/>
                    <a:pt x="730" y="559"/>
                    <a:pt x="729" y="559"/>
                  </a:cubicBezTo>
                  <a:cubicBezTo>
                    <a:pt x="667" y="684"/>
                    <a:pt x="567" y="747"/>
                    <a:pt x="466" y="747"/>
                  </a:cubicBezTo>
                  <a:cubicBezTo>
                    <a:pt x="400" y="747"/>
                    <a:pt x="334" y="720"/>
                    <a:pt x="278" y="664"/>
                  </a:cubicBezTo>
                  <a:cubicBezTo>
                    <a:pt x="139" y="489"/>
                    <a:pt x="209" y="248"/>
                    <a:pt x="381" y="142"/>
                  </a:cubicBezTo>
                  <a:cubicBezTo>
                    <a:pt x="412" y="126"/>
                    <a:pt x="443" y="120"/>
                    <a:pt x="474" y="120"/>
                  </a:cubicBezTo>
                  <a:close/>
                  <a:moveTo>
                    <a:pt x="489" y="0"/>
                  </a:moveTo>
                  <a:cubicBezTo>
                    <a:pt x="414" y="0"/>
                    <a:pt x="339" y="23"/>
                    <a:pt x="278" y="73"/>
                  </a:cubicBezTo>
                  <a:cubicBezTo>
                    <a:pt x="70" y="248"/>
                    <a:pt x="0" y="559"/>
                    <a:pt x="209" y="734"/>
                  </a:cubicBezTo>
                  <a:cubicBezTo>
                    <a:pt x="282" y="807"/>
                    <a:pt x="358" y="837"/>
                    <a:pt x="432" y="837"/>
                  </a:cubicBezTo>
                  <a:cubicBezTo>
                    <a:pt x="487" y="837"/>
                    <a:pt x="541" y="820"/>
                    <a:pt x="590" y="790"/>
                  </a:cubicBezTo>
                  <a:lnTo>
                    <a:pt x="590" y="790"/>
                  </a:lnTo>
                  <a:cubicBezTo>
                    <a:pt x="599" y="798"/>
                    <a:pt x="612" y="803"/>
                    <a:pt x="626" y="803"/>
                  </a:cubicBezTo>
                  <a:cubicBezTo>
                    <a:pt x="904" y="767"/>
                    <a:pt x="937" y="420"/>
                    <a:pt x="834" y="211"/>
                  </a:cubicBezTo>
                  <a:cubicBezTo>
                    <a:pt x="766" y="77"/>
                    <a:pt x="626" y="0"/>
                    <a:pt x="48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74" name="Google Shape;374;p6"/>
            <p:cNvSpPr/>
            <p:nvPr/>
          </p:nvSpPr>
          <p:spPr>
            <a:xfrm rot="10800000" flipH="1">
              <a:off x="9725373" y="1297224"/>
              <a:ext cx="26632" cy="29423"/>
            </a:xfrm>
            <a:custGeom>
              <a:avLst/>
              <a:gdLst/>
              <a:ahLst/>
              <a:cxnLst/>
              <a:rect l="l" t="t" r="r" b="b"/>
              <a:pathLst>
                <a:path w="315" h="348" extrusionOk="0">
                  <a:moveTo>
                    <a:pt x="176" y="1"/>
                  </a:moveTo>
                  <a:cubicBezTo>
                    <a:pt x="70" y="1"/>
                    <a:pt x="1" y="70"/>
                    <a:pt x="1" y="176"/>
                  </a:cubicBezTo>
                  <a:cubicBezTo>
                    <a:pt x="1" y="278"/>
                    <a:pt x="70" y="348"/>
                    <a:pt x="176" y="348"/>
                  </a:cubicBezTo>
                  <a:cubicBezTo>
                    <a:pt x="245" y="348"/>
                    <a:pt x="315" y="278"/>
                    <a:pt x="315" y="176"/>
                  </a:cubicBezTo>
                  <a:cubicBezTo>
                    <a:pt x="315" y="70"/>
                    <a:pt x="245" y="1"/>
                    <a:pt x="17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75" name="Google Shape;375;p6"/>
            <p:cNvSpPr/>
            <p:nvPr/>
          </p:nvSpPr>
          <p:spPr>
            <a:xfrm rot="10800000" flipH="1">
              <a:off x="9834186" y="950579"/>
              <a:ext cx="35341" cy="35341"/>
            </a:xfrm>
            <a:custGeom>
              <a:avLst/>
              <a:gdLst/>
              <a:ahLst/>
              <a:cxnLst/>
              <a:rect l="l" t="t" r="r" b="b"/>
              <a:pathLst>
                <a:path w="418" h="418" extrusionOk="0">
                  <a:moveTo>
                    <a:pt x="209" y="0"/>
                  </a:moveTo>
                  <a:cubicBezTo>
                    <a:pt x="103" y="0"/>
                    <a:pt x="0" y="70"/>
                    <a:pt x="0" y="209"/>
                  </a:cubicBezTo>
                  <a:cubicBezTo>
                    <a:pt x="0" y="314"/>
                    <a:pt x="103" y="417"/>
                    <a:pt x="209" y="417"/>
                  </a:cubicBezTo>
                  <a:cubicBezTo>
                    <a:pt x="312" y="417"/>
                    <a:pt x="417" y="314"/>
                    <a:pt x="417" y="209"/>
                  </a:cubicBezTo>
                  <a:cubicBezTo>
                    <a:pt x="417" y="70"/>
                    <a:pt x="312" y="0"/>
                    <a:pt x="20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76" name="Google Shape;376;p6"/>
            <p:cNvSpPr/>
            <p:nvPr/>
          </p:nvSpPr>
          <p:spPr>
            <a:xfrm rot="10800000" flipH="1">
              <a:off x="9666613" y="965375"/>
              <a:ext cx="79559" cy="70597"/>
            </a:xfrm>
            <a:custGeom>
              <a:avLst/>
              <a:gdLst/>
              <a:ahLst/>
              <a:cxnLst/>
              <a:rect l="l" t="t" r="r" b="b"/>
              <a:pathLst>
                <a:path w="941" h="835" extrusionOk="0">
                  <a:moveTo>
                    <a:pt x="478" y="119"/>
                  </a:moveTo>
                  <a:cubicBezTo>
                    <a:pt x="583" y="119"/>
                    <a:pt x="678" y="199"/>
                    <a:pt x="732" y="281"/>
                  </a:cubicBezTo>
                  <a:cubicBezTo>
                    <a:pt x="765" y="351"/>
                    <a:pt x="765" y="420"/>
                    <a:pt x="765" y="490"/>
                  </a:cubicBezTo>
                  <a:cubicBezTo>
                    <a:pt x="758" y="512"/>
                    <a:pt x="749" y="533"/>
                    <a:pt x="738" y="553"/>
                  </a:cubicBezTo>
                  <a:lnTo>
                    <a:pt x="738" y="553"/>
                  </a:lnTo>
                  <a:cubicBezTo>
                    <a:pt x="736" y="555"/>
                    <a:pt x="734" y="557"/>
                    <a:pt x="732" y="559"/>
                  </a:cubicBezTo>
                  <a:cubicBezTo>
                    <a:pt x="730" y="564"/>
                    <a:pt x="728" y="569"/>
                    <a:pt x="727" y="574"/>
                  </a:cubicBezTo>
                  <a:lnTo>
                    <a:pt x="727" y="574"/>
                  </a:lnTo>
                  <a:cubicBezTo>
                    <a:pt x="696" y="625"/>
                    <a:pt x="657" y="667"/>
                    <a:pt x="616" y="708"/>
                  </a:cubicBezTo>
                  <a:lnTo>
                    <a:pt x="616" y="708"/>
                  </a:lnTo>
                  <a:cubicBezTo>
                    <a:pt x="574" y="733"/>
                    <a:pt x="527" y="746"/>
                    <a:pt x="479" y="746"/>
                  </a:cubicBezTo>
                  <a:cubicBezTo>
                    <a:pt x="408" y="746"/>
                    <a:pt x="335" y="718"/>
                    <a:pt x="279" y="662"/>
                  </a:cubicBezTo>
                  <a:cubicBezTo>
                    <a:pt x="140" y="490"/>
                    <a:pt x="209" y="245"/>
                    <a:pt x="384" y="142"/>
                  </a:cubicBezTo>
                  <a:cubicBezTo>
                    <a:pt x="416" y="126"/>
                    <a:pt x="448" y="119"/>
                    <a:pt x="478" y="119"/>
                  </a:cubicBezTo>
                  <a:close/>
                  <a:moveTo>
                    <a:pt x="506" y="0"/>
                  </a:moveTo>
                  <a:cubicBezTo>
                    <a:pt x="431" y="0"/>
                    <a:pt x="353" y="23"/>
                    <a:pt x="279" y="73"/>
                  </a:cubicBezTo>
                  <a:cubicBezTo>
                    <a:pt x="70" y="245"/>
                    <a:pt x="1" y="559"/>
                    <a:pt x="209" y="731"/>
                  </a:cubicBezTo>
                  <a:cubicBezTo>
                    <a:pt x="282" y="804"/>
                    <a:pt x="359" y="834"/>
                    <a:pt x="433" y="834"/>
                  </a:cubicBezTo>
                  <a:cubicBezTo>
                    <a:pt x="488" y="834"/>
                    <a:pt x="542" y="817"/>
                    <a:pt x="591" y="788"/>
                  </a:cubicBezTo>
                  <a:lnTo>
                    <a:pt x="591" y="788"/>
                  </a:lnTo>
                  <a:cubicBezTo>
                    <a:pt x="600" y="796"/>
                    <a:pt x="613" y="801"/>
                    <a:pt x="626" y="801"/>
                  </a:cubicBezTo>
                  <a:cubicBezTo>
                    <a:pt x="904" y="731"/>
                    <a:pt x="940" y="420"/>
                    <a:pt x="835" y="212"/>
                  </a:cubicBezTo>
                  <a:cubicBezTo>
                    <a:pt x="768" y="77"/>
                    <a:pt x="643" y="0"/>
                    <a:pt x="5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77" name="Google Shape;377;p6"/>
            <p:cNvSpPr/>
            <p:nvPr/>
          </p:nvSpPr>
          <p:spPr>
            <a:xfrm rot="10800000" flipH="1">
              <a:off x="10177702" y="1025488"/>
              <a:ext cx="79475" cy="71612"/>
            </a:xfrm>
            <a:custGeom>
              <a:avLst/>
              <a:gdLst/>
              <a:ahLst/>
              <a:cxnLst/>
              <a:rect l="l" t="t" r="r" b="b"/>
              <a:pathLst>
                <a:path w="940" h="847" extrusionOk="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78" name="Google Shape;378;p6"/>
            <p:cNvSpPr/>
            <p:nvPr/>
          </p:nvSpPr>
          <p:spPr>
            <a:xfrm rot="10800000" flipH="1">
              <a:off x="9490416" y="2925778"/>
              <a:ext cx="44303" cy="39737"/>
            </a:xfrm>
            <a:custGeom>
              <a:avLst/>
              <a:gdLst/>
              <a:ahLst/>
              <a:cxnLst/>
              <a:rect l="l" t="t" r="r" b="b"/>
              <a:pathLst>
                <a:path w="524" h="470" extrusionOk="0">
                  <a:moveTo>
                    <a:pt x="269" y="77"/>
                  </a:moveTo>
                  <a:cubicBezTo>
                    <a:pt x="316" y="77"/>
                    <a:pt x="359" y="126"/>
                    <a:pt x="384" y="175"/>
                  </a:cubicBezTo>
                  <a:cubicBezTo>
                    <a:pt x="417" y="208"/>
                    <a:pt x="417" y="244"/>
                    <a:pt x="417" y="278"/>
                  </a:cubicBezTo>
                  <a:cubicBezTo>
                    <a:pt x="417" y="317"/>
                    <a:pt x="395" y="346"/>
                    <a:pt x="369" y="370"/>
                  </a:cubicBezTo>
                  <a:lnTo>
                    <a:pt x="369" y="370"/>
                  </a:lnTo>
                  <a:cubicBezTo>
                    <a:pt x="333" y="402"/>
                    <a:pt x="292" y="419"/>
                    <a:pt x="249" y="419"/>
                  </a:cubicBezTo>
                  <a:cubicBezTo>
                    <a:pt x="213" y="419"/>
                    <a:pt x="177" y="408"/>
                    <a:pt x="139" y="383"/>
                  </a:cubicBezTo>
                  <a:cubicBezTo>
                    <a:pt x="70" y="278"/>
                    <a:pt x="106" y="139"/>
                    <a:pt x="209" y="105"/>
                  </a:cubicBezTo>
                  <a:cubicBezTo>
                    <a:pt x="229" y="85"/>
                    <a:pt x="250" y="77"/>
                    <a:pt x="269" y="77"/>
                  </a:cubicBezTo>
                  <a:close/>
                  <a:moveTo>
                    <a:pt x="253" y="1"/>
                  </a:moveTo>
                  <a:cubicBezTo>
                    <a:pt x="214" y="1"/>
                    <a:pt x="175" y="13"/>
                    <a:pt x="139" y="36"/>
                  </a:cubicBezTo>
                  <a:cubicBezTo>
                    <a:pt x="37" y="139"/>
                    <a:pt x="1" y="314"/>
                    <a:pt x="106" y="417"/>
                  </a:cubicBezTo>
                  <a:cubicBezTo>
                    <a:pt x="142" y="454"/>
                    <a:pt x="187" y="469"/>
                    <a:pt x="232" y="469"/>
                  </a:cubicBezTo>
                  <a:cubicBezTo>
                    <a:pt x="262" y="469"/>
                    <a:pt x="293" y="462"/>
                    <a:pt x="320" y="449"/>
                  </a:cubicBezTo>
                  <a:lnTo>
                    <a:pt x="320" y="449"/>
                  </a:lnTo>
                  <a:cubicBezTo>
                    <a:pt x="324" y="453"/>
                    <a:pt x="333" y="453"/>
                    <a:pt x="348" y="453"/>
                  </a:cubicBezTo>
                  <a:cubicBezTo>
                    <a:pt x="487" y="417"/>
                    <a:pt x="523" y="244"/>
                    <a:pt x="454" y="139"/>
                  </a:cubicBezTo>
                  <a:cubicBezTo>
                    <a:pt x="407" y="47"/>
                    <a:pt x="331" y="1"/>
                    <a:pt x="25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79" name="Google Shape;379;p6"/>
            <p:cNvSpPr/>
            <p:nvPr/>
          </p:nvSpPr>
          <p:spPr>
            <a:xfrm rot="10800000" flipH="1">
              <a:off x="9352519" y="3023684"/>
              <a:ext cx="43965" cy="41090"/>
            </a:xfrm>
            <a:custGeom>
              <a:avLst/>
              <a:gdLst/>
              <a:ahLst/>
              <a:cxnLst/>
              <a:rect l="l" t="t" r="r" b="b"/>
              <a:pathLst>
                <a:path w="520" h="486" extrusionOk="0">
                  <a:moveTo>
                    <a:pt x="269" y="69"/>
                  </a:moveTo>
                  <a:cubicBezTo>
                    <a:pt x="316" y="69"/>
                    <a:pt x="357" y="119"/>
                    <a:pt x="381" y="168"/>
                  </a:cubicBezTo>
                  <a:cubicBezTo>
                    <a:pt x="417" y="201"/>
                    <a:pt x="417" y="237"/>
                    <a:pt x="417" y="271"/>
                  </a:cubicBezTo>
                  <a:cubicBezTo>
                    <a:pt x="417" y="340"/>
                    <a:pt x="348" y="376"/>
                    <a:pt x="311" y="410"/>
                  </a:cubicBezTo>
                  <a:cubicBezTo>
                    <a:pt x="311" y="413"/>
                    <a:pt x="311" y="417"/>
                    <a:pt x="311" y="420"/>
                  </a:cubicBezTo>
                  <a:lnTo>
                    <a:pt x="311" y="420"/>
                  </a:lnTo>
                  <a:cubicBezTo>
                    <a:pt x="300" y="423"/>
                    <a:pt x="288" y="424"/>
                    <a:pt x="275" y="424"/>
                  </a:cubicBezTo>
                  <a:cubicBezTo>
                    <a:pt x="232" y="424"/>
                    <a:pt x="185" y="407"/>
                    <a:pt x="139" y="376"/>
                  </a:cubicBezTo>
                  <a:cubicBezTo>
                    <a:pt x="70" y="271"/>
                    <a:pt x="103" y="168"/>
                    <a:pt x="209" y="98"/>
                  </a:cubicBezTo>
                  <a:cubicBezTo>
                    <a:pt x="229" y="78"/>
                    <a:pt x="249" y="69"/>
                    <a:pt x="269" y="69"/>
                  </a:cubicBezTo>
                  <a:close/>
                  <a:moveTo>
                    <a:pt x="232" y="1"/>
                  </a:moveTo>
                  <a:cubicBezTo>
                    <a:pt x="199" y="1"/>
                    <a:pt x="168" y="9"/>
                    <a:pt x="139" y="29"/>
                  </a:cubicBezTo>
                  <a:cubicBezTo>
                    <a:pt x="34" y="132"/>
                    <a:pt x="0" y="307"/>
                    <a:pt x="103" y="410"/>
                  </a:cubicBezTo>
                  <a:cubicBezTo>
                    <a:pt x="143" y="463"/>
                    <a:pt x="189" y="485"/>
                    <a:pt x="233" y="485"/>
                  </a:cubicBezTo>
                  <a:cubicBezTo>
                    <a:pt x="262" y="485"/>
                    <a:pt x="292" y="475"/>
                    <a:pt x="319" y="457"/>
                  </a:cubicBezTo>
                  <a:lnTo>
                    <a:pt x="319" y="457"/>
                  </a:lnTo>
                  <a:cubicBezTo>
                    <a:pt x="320" y="459"/>
                    <a:pt x="322" y="459"/>
                    <a:pt x="324" y="459"/>
                  </a:cubicBezTo>
                  <a:cubicBezTo>
                    <a:pt x="330" y="459"/>
                    <a:pt x="337" y="455"/>
                    <a:pt x="348" y="446"/>
                  </a:cubicBezTo>
                  <a:cubicBezTo>
                    <a:pt x="487" y="410"/>
                    <a:pt x="520" y="237"/>
                    <a:pt x="450" y="132"/>
                  </a:cubicBezTo>
                  <a:cubicBezTo>
                    <a:pt x="400" y="58"/>
                    <a:pt x="314" y="1"/>
                    <a:pt x="2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80" name="Google Shape;380;p6"/>
            <p:cNvSpPr/>
            <p:nvPr/>
          </p:nvSpPr>
          <p:spPr>
            <a:xfrm rot="10800000" flipH="1">
              <a:off x="10177702" y="4093379"/>
              <a:ext cx="29507" cy="29423"/>
            </a:xfrm>
            <a:custGeom>
              <a:avLst/>
              <a:gdLst/>
              <a:ahLst/>
              <a:cxnLst/>
              <a:rect l="l" t="t" r="r" b="b"/>
              <a:pathLst>
                <a:path w="349" h="348" extrusionOk="0">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81" name="Google Shape;381;p6"/>
            <p:cNvSpPr/>
            <p:nvPr/>
          </p:nvSpPr>
          <p:spPr>
            <a:xfrm rot="10800000" flipH="1">
              <a:off x="10421622" y="4278284"/>
              <a:ext cx="55801" cy="55970"/>
            </a:xfrm>
            <a:custGeom>
              <a:avLst/>
              <a:gdLst/>
              <a:ahLst/>
              <a:cxnLst/>
              <a:rect l="l" t="t" r="r" b="b"/>
              <a:pathLst>
                <a:path w="660" h="662" extrusionOk="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82" name="Google Shape;382;p6"/>
            <p:cNvSpPr/>
            <p:nvPr/>
          </p:nvSpPr>
          <p:spPr>
            <a:xfrm rot="10800000" flipH="1">
              <a:off x="10177702" y="4003758"/>
              <a:ext cx="44303" cy="39822"/>
            </a:xfrm>
            <a:custGeom>
              <a:avLst/>
              <a:gdLst/>
              <a:ahLst/>
              <a:cxnLst/>
              <a:rect l="l" t="t" r="r" b="b"/>
              <a:pathLst>
                <a:path w="524" h="471" extrusionOk="0">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grpSp>
        <p:nvGrpSpPr>
          <p:cNvPr id="383" name="Google Shape;383;p6"/>
          <p:cNvGrpSpPr/>
          <p:nvPr/>
        </p:nvGrpSpPr>
        <p:grpSpPr>
          <a:xfrm>
            <a:off x="-35" y="0"/>
            <a:ext cx="2711106" cy="1967499"/>
            <a:chOff x="-26" y="0"/>
            <a:chExt cx="2038372" cy="1475624"/>
          </a:xfrm>
        </p:grpSpPr>
        <p:sp>
          <p:nvSpPr>
            <p:cNvPr id="384" name="Google Shape;384;p6"/>
            <p:cNvSpPr/>
            <p:nvPr/>
          </p:nvSpPr>
          <p:spPr>
            <a:xfrm rot="10800000">
              <a:off x="-26" y="5"/>
              <a:ext cx="2038372" cy="1475619"/>
            </a:xfrm>
            <a:custGeom>
              <a:avLst/>
              <a:gdLst/>
              <a:ahLst/>
              <a:cxnLst/>
              <a:rect l="l" t="t" r="r" b="b"/>
              <a:pathLst>
                <a:path w="26333" h="19063" extrusionOk="0">
                  <a:moveTo>
                    <a:pt x="25412" y="1"/>
                  </a:moveTo>
                  <a:cubicBezTo>
                    <a:pt x="22359" y="1"/>
                    <a:pt x="24734" y="5340"/>
                    <a:pt x="22109" y="5340"/>
                  </a:cubicBezTo>
                  <a:cubicBezTo>
                    <a:pt x="21690" y="5340"/>
                    <a:pt x="21144" y="5204"/>
                    <a:pt x="20427" y="4888"/>
                  </a:cubicBezTo>
                  <a:cubicBezTo>
                    <a:pt x="20150" y="4767"/>
                    <a:pt x="19905" y="4714"/>
                    <a:pt x="19685" y="4714"/>
                  </a:cubicBezTo>
                  <a:cubicBezTo>
                    <a:pt x="17927" y="4714"/>
                    <a:pt x="17797" y="8159"/>
                    <a:pt x="15642" y="8159"/>
                  </a:cubicBezTo>
                  <a:cubicBezTo>
                    <a:pt x="15202" y="8159"/>
                    <a:pt x="14676" y="8015"/>
                    <a:pt x="14035" y="7667"/>
                  </a:cubicBezTo>
                  <a:cubicBezTo>
                    <a:pt x="13530" y="7403"/>
                    <a:pt x="13035" y="7288"/>
                    <a:pt x="12567" y="7288"/>
                  </a:cubicBezTo>
                  <a:cubicBezTo>
                    <a:pt x="11003" y="7288"/>
                    <a:pt x="9742" y="8571"/>
                    <a:pt x="9449" y="9855"/>
                  </a:cubicBezTo>
                  <a:cubicBezTo>
                    <a:pt x="8824" y="12425"/>
                    <a:pt x="7573" y="14510"/>
                    <a:pt x="6287" y="14649"/>
                  </a:cubicBezTo>
                  <a:cubicBezTo>
                    <a:pt x="2813" y="15032"/>
                    <a:pt x="0" y="15830"/>
                    <a:pt x="0" y="19062"/>
                  </a:cubicBezTo>
                  <a:lnTo>
                    <a:pt x="26333" y="19062"/>
                  </a:lnTo>
                  <a:lnTo>
                    <a:pt x="26333" y="128"/>
                  </a:lnTo>
                  <a:cubicBezTo>
                    <a:pt x="25981" y="41"/>
                    <a:pt x="25676" y="1"/>
                    <a:pt x="2541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85" name="Google Shape;385;p6"/>
            <p:cNvSpPr/>
            <p:nvPr/>
          </p:nvSpPr>
          <p:spPr>
            <a:xfrm flipH="1">
              <a:off x="13729" y="0"/>
              <a:ext cx="1398984" cy="543375"/>
            </a:xfrm>
            <a:custGeom>
              <a:avLst/>
              <a:gdLst/>
              <a:ahLst/>
              <a:cxnLst/>
              <a:rect l="l" t="t" r="r" b="b"/>
              <a:pathLst>
                <a:path w="25360" h="9850" extrusionOk="0">
                  <a:moveTo>
                    <a:pt x="0" y="0"/>
                  </a:moveTo>
                  <a:cubicBezTo>
                    <a:pt x="710" y="2250"/>
                    <a:pt x="1522" y="3945"/>
                    <a:pt x="3789" y="3945"/>
                  </a:cubicBezTo>
                  <a:cubicBezTo>
                    <a:pt x="4182" y="3945"/>
                    <a:pt x="4620" y="3894"/>
                    <a:pt x="5108" y="3786"/>
                  </a:cubicBezTo>
                  <a:cubicBezTo>
                    <a:pt x="5297" y="3744"/>
                    <a:pt x="5474" y="3725"/>
                    <a:pt x="5643" y="3725"/>
                  </a:cubicBezTo>
                  <a:cubicBezTo>
                    <a:pt x="8212" y="3725"/>
                    <a:pt x="8708" y="8194"/>
                    <a:pt x="12434" y="8194"/>
                  </a:cubicBezTo>
                  <a:cubicBezTo>
                    <a:pt x="13207" y="8194"/>
                    <a:pt x="14118" y="8001"/>
                    <a:pt x="15216" y="7537"/>
                  </a:cubicBezTo>
                  <a:cubicBezTo>
                    <a:pt x="16209" y="7117"/>
                    <a:pt x="16981" y="6948"/>
                    <a:pt x="17615" y="6948"/>
                  </a:cubicBezTo>
                  <a:cubicBezTo>
                    <a:pt x="20241" y="6948"/>
                    <a:pt x="20510" y="9850"/>
                    <a:pt x="24406" y="9850"/>
                  </a:cubicBezTo>
                  <a:cubicBezTo>
                    <a:pt x="24702" y="9850"/>
                    <a:pt x="25019" y="9833"/>
                    <a:pt x="25360" y="9797"/>
                  </a:cubicBezTo>
                  <a:lnTo>
                    <a:pt x="2536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grpSp>
        <p:nvGrpSpPr>
          <p:cNvPr id="386" name="Google Shape;386;p6"/>
          <p:cNvGrpSpPr/>
          <p:nvPr/>
        </p:nvGrpSpPr>
        <p:grpSpPr>
          <a:xfrm rot="-5400000">
            <a:off x="-1600354" y="1602860"/>
            <a:ext cx="5224360" cy="2023672"/>
            <a:chOff x="1302767" y="-2641999"/>
            <a:chExt cx="3918270" cy="1521518"/>
          </a:xfrm>
        </p:grpSpPr>
        <p:sp>
          <p:nvSpPr>
            <p:cNvPr id="387" name="Google Shape;387;p6"/>
            <p:cNvSpPr/>
            <p:nvPr/>
          </p:nvSpPr>
          <p:spPr>
            <a:xfrm rot="5400000" flipH="1">
              <a:off x="4768538" y="-1966464"/>
              <a:ext cx="61635" cy="61635"/>
            </a:xfrm>
            <a:custGeom>
              <a:avLst/>
              <a:gdLst/>
              <a:ahLst/>
              <a:cxnLst/>
              <a:rect l="l" t="t" r="r" b="b"/>
              <a:pathLst>
                <a:path w="729" h="729" extrusionOk="0">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88" name="Google Shape;388;p6"/>
            <p:cNvSpPr/>
            <p:nvPr/>
          </p:nvSpPr>
          <p:spPr>
            <a:xfrm rot="5400000" flipH="1">
              <a:off x="4571627" y="-1176537"/>
              <a:ext cx="26632" cy="26632"/>
            </a:xfrm>
            <a:custGeom>
              <a:avLst/>
              <a:gdLst/>
              <a:ahLst/>
              <a:cxnLst/>
              <a:rect l="l" t="t" r="r" b="b"/>
              <a:pathLst>
                <a:path w="315" h="315" extrusionOk="0">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89" name="Google Shape;389;p6"/>
            <p:cNvSpPr/>
            <p:nvPr/>
          </p:nvSpPr>
          <p:spPr>
            <a:xfrm rot="5400000" flipH="1">
              <a:off x="1784814" y="-1196025"/>
              <a:ext cx="79475" cy="71612"/>
            </a:xfrm>
            <a:custGeom>
              <a:avLst/>
              <a:gdLst/>
              <a:ahLst/>
              <a:cxnLst/>
              <a:rect l="l" t="t" r="r" b="b"/>
              <a:pathLst>
                <a:path w="940" h="847" extrusionOk="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90" name="Google Shape;390;p6"/>
            <p:cNvSpPr/>
            <p:nvPr/>
          </p:nvSpPr>
          <p:spPr>
            <a:xfrm rot="5400000" flipH="1">
              <a:off x="1300991" y="-2205565"/>
              <a:ext cx="76431" cy="72880"/>
            </a:xfrm>
            <a:custGeom>
              <a:avLst/>
              <a:gdLst/>
              <a:ahLst/>
              <a:cxnLst/>
              <a:rect l="l" t="t" r="r" b="b"/>
              <a:pathLst>
                <a:path w="904" h="862" extrusionOk="0">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91" name="Google Shape;391;p6"/>
            <p:cNvSpPr/>
            <p:nvPr/>
          </p:nvSpPr>
          <p:spPr>
            <a:xfrm rot="5400000" flipH="1">
              <a:off x="1660995" y="-1684499"/>
              <a:ext cx="35341" cy="35341"/>
            </a:xfrm>
            <a:custGeom>
              <a:avLst/>
              <a:gdLst/>
              <a:ahLst/>
              <a:cxnLst/>
              <a:rect l="l" t="t" r="r" b="b"/>
              <a:pathLst>
                <a:path w="418" h="418" extrusionOk="0">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92" name="Google Shape;392;p6"/>
            <p:cNvSpPr/>
            <p:nvPr/>
          </p:nvSpPr>
          <p:spPr>
            <a:xfrm rot="5400000" flipH="1">
              <a:off x="4856594" y="-1149947"/>
              <a:ext cx="29507" cy="29423"/>
            </a:xfrm>
            <a:custGeom>
              <a:avLst/>
              <a:gdLst/>
              <a:ahLst/>
              <a:cxnLst/>
              <a:rect l="l" t="t" r="r" b="b"/>
              <a:pathLst>
                <a:path w="349" h="348" extrusionOk="0">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93" name="Google Shape;393;p6"/>
            <p:cNvSpPr/>
            <p:nvPr/>
          </p:nvSpPr>
          <p:spPr>
            <a:xfrm rot="5400000" flipH="1">
              <a:off x="5041626" y="-1420288"/>
              <a:ext cx="55801" cy="55970"/>
            </a:xfrm>
            <a:custGeom>
              <a:avLst/>
              <a:gdLst/>
              <a:ahLst/>
              <a:cxnLst/>
              <a:rect l="l" t="t" r="r" b="b"/>
              <a:pathLst>
                <a:path w="660" h="662" extrusionOk="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94" name="Google Shape;394;p6"/>
            <p:cNvSpPr/>
            <p:nvPr/>
          </p:nvSpPr>
          <p:spPr>
            <a:xfrm rot="5400000" flipH="1">
              <a:off x="4764776" y="-1162545"/>
              <a:ext cx="44303" cy="39822"/>
            </a:xfrm>
            <a:custGeom>
              <a:avLst/>
              <a:gdLst/>
              <a:ahLst/>
              <a:cxnLst/>
              <a:rect l="l" t="t" r="r" b="b"/>
              <a:pathLst>
                <a:path w="524" h="471" extrusionOk="0">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95" name="Google Shape;395;p6"/>
            <p:cNvSpPr/>
            <p:nvPr/>
          </p:nvSpPr>
          <p:spPr>
            <a:xfrm rot="5400000" flipH="1">
              <a:off x="4633431" y="-2351325"/>
              <a:ext cx="17670" cy="17670"/>
            </a:xfrm>
            <a:custGeom>
              <a:avLst/>
              <a:gdLst/>
              <a:ahLst/>
              <a:cxnLst/>
              <a:rect l="l" t="t" r="r" b="b"/>
              <a:pathLst>
                <a:path w="209" h="209" extrusionOk="0">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96" name="Google Shape;396;p6"/>
            <p:cNvSpPr/>
            <p:nvPr/>
          </p:nvSpPr>
          <p:spPr>
            <a:xfrm rot="5400000" flipH="1">
              <a:off x="4611322" y="-2628852"/>
              <a:ext cx="26632" cy="29423"/>
            </a:xfrm>
            <a:custGeom>
              <a:avLst/>
              <a:gdLst/>
              <a:ahLst/>
              <a:cxnLst/>
              <a:rect l="l" t="t" r="r" b="b"/>
              <a:pathLst>
                <a:path w="315" h="348" extrusionOk="0">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97" name="Google Shape;397;p6"/>
            <p:cNvSpPr/>
            <p:nvPr/>
          </p:nvSpPr>
          <p:spPr>
            <a:xfrm rot="5400000" flipH="1">
              <a:off x="5013683" y="-2364387"/>
              <a:ext cx="29507" cy="26379"/>
            </a:xfrm>
            <a:custGeom>
              <a:avLst/>
              <a:gdLst/>
              <a:ahLst/>
              <a:cxnLst/>
              <a:rect l="l" t="t" r="r" b="b"/>
              <a:pathLst>
                <a:path w="349" h="312" extrusionOk="0">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98" name="Google Shape;398;p6"/>
            <p:cNvSpPr/>
            <p:nvPr/>
          </p:nvSpPr>
          <p:spPr>
            <a:xfrm rot="5400000" flipH="1">
              <a:off x="4518235" y="-2639928"/>
              <a:ext cx="43965" cy="39822"/>
            </a:xfrm>
            <a:custGeom>
              <a:avLst/>
              <a:gdLst/>
              <a:ahLst/>
              <a:cxnLst/>
              <a:rect l="l" t="t" r="r" b="b"/>
              <a:pathLst>
                <a:path w="520" h="471" extrusionOk="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399" name="Google Shape;399;p6"/>
            <p:cNvSpPr/>
            <p:nvPr/>
          </p:nvSpPr>
          <p:spPr>
            <a:xfrm rot="5400000" flipH="1">
              <a:off x="5179143" y="-1794030"/>
              <a:ext cx="43965" cy="39822"/>
            </a:xfrm>
            <a:custGeom>
              <a:avLst/>
              <a:gdLst/>
              <a:ahLst/>
              <a:cxnLst/>
              <a:rect l="l" t="t" r="r" b="b"/>
              <a:pathLst>
                <a:path w="520" h="471" extrusionOk="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grpSp>
        <p:nvGrpSpPr>
          <p:cNvPr id="400" name="Google Shape;400;p6"/>
          <p:cNvGrpSpPr/>
          <p:nvPr/>
        </p:nvGrpSpPr>
        <p:grpSpPr>
          <a:xfrm rot="-5400000" flipH="1">
            <a:off x="8394682" y="-1467389"/>
            <a:ext cx="2287180" cy="5211435"/>
            <a:chOff x="10706378" y="539509"/>
            <a:chExt cx="1715385" cy="3918270"/>
          </a:xfrm>
        </p:grpSpPr>
        <p:sp>
          <p:nvSpPr>
            <p:cNvPr id="401" name="Google Shape;401;p6"/>
            <p:cNvSpPr/>
            <p:nvPr/>
          </p:nvSpPr>
          <p:spPr>
            <a:xfrm rot="10800000" flipH="1">
              <a:off x="10962050" y="4005280"/>
              <a:ext cx="61635" cy="61635"/>
            </a:xfrm>
            <a:custGeom>
              <a:avLst/>
              <a:gdLst/>
              <a:ahLst/>
              <a:cxnLst/>
              <a:rect l="l" t="t" r="r" b="b"/>
              <a:pathLst>
                <a:path w="729" h="729" extrusionOk="0">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02" name="Google Shape;402;p6"/>
            <p:cNvSpPr/>
            <p:nvPr/>
          </p:nvSpPr>
          <p:spPr>
            <a:xfrm rot="10800000" flipH="1">
              <a:off x="12057532" y="2466178"/>
              <a:ext cx="26632" cy="26379"/>
            </a:xfrm>
            <a:custGeom>
              <a:avLst/>
              <a:gdLst/>
              <a:ahLst/>
              <a:cxnLst/>
              <a:rect l="l" t="t" r="r" b="b"/>
              <a:pathLst>
                <a:path w="315" h="312" extrusionOk="0">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03" name="Google Shape;403;p6"/>
            <p:cNvSpPr/>
            <p:nvPr/>
          </p:nvSpPr>
          <p:spPr>
            <a:xfrm rot="10800000" flipH="1">
              <a:off x="12242691" y="3905345"/>
              <a:ext cx="43965" cy="44049"/>
            </a:xfrm>
            <a:custGeom>
              <a:avLst/>
              <a:gdLst/>
              <a:ahLst/>
              <a:cxnLst/>
              <a:rect l="l" t="t" r="r" b="b"/>
              <a:pathLst>
                <a:path w="520" h="521" extrusionOk="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04" name="Google Shape;404;p6"/>
            <p:cNvSpPr/>
            <p:nvPr/>
          </p:nvSpPr>
          <p:spPr>
            <a:xfrm rot="10800000" flipH="1">
              <a:off x="12313119" y="3942123"/>
              <a:ext cx="104163" cy="89789"/>
            </a:xfrm>
            <a:custGeom>
              <a:avLst/>
              <a:gdLst/>
              <a:ahLst/>
              <a:cxnLst/>
              <a:rect l="l" t="t" r="r" b="b"/>
              <a:pathLst>
                <a:path w="1232" h="1062" extrusionOk="0">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05" name="Google Shape;405;p6"/>
            <p:cNvSpPr/>
            <p:nvPr/>
          </p:nvSpPr>
          <p:spPr>
            <a:xfrm rot="10800000" flipH="1">
              <a:off x="11188130" y="539509"/>
              <a:ext cx="76431" cy="72880"/>
            </a:xfrm>
            <a:custGeom>
              <a:avLst/>
              <a:gdLst/>
              <a:ahLst/>
              <a:cxnLst/>
              <a:rect l="l" t="t" r="r" b="b"/>
              <a:pathLst>
                <a:path w="904" h="862" extrusionOk="0">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06" name="Google Shape;406;p6"/>
            <p:cNvSpPr/>
            <p:nvPr/>
          </p:nvSpPr>
          <p:spPr>
            <a:xfrm rot="10800000" flipH="1">
              <a:off x="12028109" y="2213550"/>
              <a:ext cx="79475" cy="72119"/>
            </a:xfrm>
            <a:custGeom>
              <a:avLst/>
              <a:gdLst/>
              <a:ahLst/>
              <a:cxnLst/>
              <a:rect l="l" t="t" r="r" b="b"/>
              <a:pathLst>
                <a:path w="940" h="853" extrusionOk="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07" name="Google Shape;407;p6"/>
            <p:cNvSpPr/>
            <p:nvPr/>
          </p:nvSpPr>
          <p:spPr>
            <a:xfrm rot="10800000" flipH="1">
              <a:off x="11998771" y="1047386"/>
              <a:ext cx="35341" cy="35341"/>
            </a:xfrm>
            <a:custGeom>
              <a:avLst/>
              <a:gdLst/>
              <a:ahLst/>
              <a:cxnLst/>
              <a:rect l="l" t="t" r="r" b="b"/>
              <a:pathLst>
                <a:path w="418" h="418" extrusionOk="0">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08" name="Google Shape;408;p6"/>
            <p:cNvSpPr/>
            <p:nvPr/>
          </p:nvSpPr>
          <p:spPr>
            <a:xfrm rot="10800000" flipH="1">
              <a:off x="10706378" y="897737"/>
              <a:ext cx="35341" cy="35341"/>
            </a:xfrm>
            <a:custGeom>
              <a:avLst/>
              <a:gdLst/>
              <a:ahLst/>
              <a:cxnLst/>
              <a:rect l="l" t="t" r="r" b="b"/>
              <a:pathLst>
                <a:path w="418" h="418" extrusionOk="0">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09" name="Google Shape;409;p6"/>
            <p:cNvSpPr/>
            <p:nvPr/>
          </p:nvSpPr>
          <p:spPr>
            <a:xfrm rot="10800000" flipH="1">
              <a:off x="12377798" y="1239985"/>
              <a:ext cx="43965" cy="41006"/>
            </a:xfrm>
            <a:custGeom>
              <a:avLst/>
              <a:gdLst/>
              <a:ahLst/>
              <a:cxnLst/>
              <a:rect l="l" t="t" r="r" b="b"/>
              <a:pathLst>
                <a:path w="520" h="485" extrusionOk="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10" name="Google Shape;410;p6"/>
            <p:cNvSpPr/>
            <p:nvPr/>
          </p:nvSpPr>
          <p:spPr>
            <a:xfrm rot="10800000" flipH="1">
              <a:off x="11390875" y="3870173"/>
              <a:ext cx="17670" cy="17670"/>
            </a:xfrm>
            <a:custGeom>
              <a:avLst/>
              <a:gdLst/>
              <a:ahLst/>
              <a:cxnLst/>
              <a:rect l="l" t="t" r="r" b="b"/>
              <a:pathLst>
                <a:path w="209" h="209" extrusionOk="0">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11" name="Google Shape;411;p6"/>
            <p:cNvSpPr/>
            <p:nvPr/>
          </p:nvSpPr>
          <p:spPr>
            <a:xfrm rot="10800000" flipH="1">
              <a:off x="11928258" y="4263742"/>
              <a:ext cx="17670" cy="17670"/>
            </a:xfrm>
            <a:custGeom>
              <a:avLst/>
              <a:gdLst/>
              <a:ahLst/>
              <a:cxnLst/>
              <a:rect l="l" t="t" r="r" b="b"/>
              <a:pathLst>
                <a:path w="209" h="209" extrusionOk="0">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12" name="Google Shape;412;p6"/>
            <p:cNvSpPr/>
            <p:nvPr/>
          </p:nvSpPr>
          <p:spPr>
            <a:xfrm rot="10800000" flipH="1">
              <a:off x="11658045" y="3846669"/>
              <a:ext cx="26632" cy="29423"/>
            </a:xfrm>
            <a:custGeom>
              <a:avLst/>
              <a:gdLst/>
              <a:ahLst/>
              <a:cxnLst/>
              <a:rect l="l" t="t" r="r" b="b"/>
              <a:pathLst>
                <a:path w="315" h="348" extrusionOk="0">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13" name="Google Shape;413;p6"/>
            <p:cNvSpPr/>
            <p:nvPr/>
          </p:nvSpPr>
          <p:spPr>
            <a:xfrm rot="10800000" flipH="1">
              <a:off x="11393665" y="4251990"/>
              <a:ext cx="29507" cy="26379"/>
            </a:xfrm>
            <a:custGeom>
              <a:avLst/>
              <a:gdLst/>
              <a:ahLst/>
              <a:cxnLst/>
              <a:rect l="l" t="t" r="r" b="b"/>
              <a:pathLst>
                <a:path w="349" h="312" extrusionOk="0">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14" name="Google Shape;414;p6"/>
            <p:cNvSpPr/>
            <p:nvPr/>
          </p:nvSpPr>
          <p:spPr>
            <a:xfrm rot="10800000" flipH="1">
              <a:off x="11655255" y="3757049"/>
              <a:ext cx="43965" cy="39822"/>
            </a:xfrm>
            <a:custGeom>
              <a:avLst/>
              <a:gdLst/>
              <a:ahLst/>
              <a:cxnLst/>
              <a:rect l="l" t="t" r="r" b="b"/>
              <a:pathLst>
                <a:path w="520" h="471" extrusionOk="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15" name="Google Shape;415;p6"/>
            <p:cNvSpPr/>
            <p:nvPr/>
          </p:nvSpPr>
          <p:spPr>
            <a:xfrm rot="10800000" flipH="1">
              <a:off x="10809357" y="4417957"/>
              <a:ext cx="43965" cy="39822"/>
            </a:xfrm>
            <a:custGeom>
              <a:avLst/>
              <a:gdLst/>
              <a:ahLst/>
              <a:cxnLst/>
              <a:rect l="l" t="t" r="r" b="b"/>
              <a:pathLst>
                <a:path w="520" h="471" extrusionOk="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16" name="Google Shape;416;p6"/>
            <p:cNvSpPr/>
            <p:nvPr/>
          </p:nvSpPr>
          <p:spPr>
            <a:xfrm rot="10800000" flipH="1">
              <a:off x="11919550" y="2275354"/>
              <a:ext cx="44049" cy="40498"/>
            </a:xfrm>
            <a:custGeom>
              <a:avLst/>
              <a:gdLst/>
              <a:ahLst/>
              <a:cxnLst/>
              <a:rect l="l" t="t" r="r" b="b"/>
              <a:pathLst>
                <a:path w="521" h="479" extrusionOk="0">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17" name="Google Shape;417;p6"/>
            <p:cNvSpPr/>
            <p:nvPr/>
          </p:nvSpPr>
          <p:spPr>
            <a:xfrm rot="10800000" flipH="1">
              <a:off x="12004605" y="2130778"/>
              <a:ext cx="41259" cy="41090"/>
            </a:xfrm>
            <a:custGeom>
              <a:avLst/>
              <a:gdLst/>
              <a:ahLst/>
              <a:cxnLst/>
              <a:rect l="l" t="t" r="r" b="b"/>
              <a:pathLst>
                <a:path w="488" h="486" extrusionOk="0">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grpSp>
        <p:nvGrpSpPr>
          <p:cNvPr id="418" name="Google Shape;418;p6"/>
          <p:cNvGrpSpPr/>
          <p:nvPr/>
        </p:nvGrpSpPr>
        <p:grpSpPr>
          <a:xfrm>
            <a:off x="14695" y="1633646"/>
            <a:ext cx="5301395" cy="5224359"/>
            <a:chOff x="2524675" y="238075"/>
            <a:chExt cx="1178600" cy="1158600"/>
          </a:xfrm>
        </p:grpSpPr>
        <p:sp>
          <p:nvSpPr>
            <p:cNvPr id="419" name="Google Shape;419;p6"/>
            <p:cNvSpPr/>
            <p:nvPr/>
          </p:nvSpPr>
          <p:spPr>
            <a:xfrm>
              <a:off x="3497400" y="667150"/>
              <a:ext cx="10425" cy="10450"/>
            </a:xfrm>
            <a:custGeom>
              <a:avLst/>
              <a:gdLst/>
              <a:ahLst/>
              <a:cxnLst/>
              <a:rect l="l" t="t" r="r" b="b"/>
              <a:pathLst>
                <a:path w="417" h="418" extrusionOk="0">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20" name="Google Shape;420;p6"/>
            <p:cNvSpPr/>
            <p:nvPr/>
          </p:nvSpPr>
          <p:spPr>
            <a:xfrm>
              <a:off x="3513025" y="588975"/>
              <a:ext cx="18300" cy="18300"/>
            </a:xfrm>
            <a:custGeom>
              <a:avLst/>
              <a:gdLst/>
              <a:ahLst/>
              <a:cxnLst/>
              <a:rect l="l" t="t" r="r" b="b"/>
              <a:pathLst>
                <a:path w="732" h="732" extrusionOk="0">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21" name="Google Shape;421;p6"/>
            <p:cNvSpPr/>
            <p:nvPr/>
          </p:nvSpPr>
          <p:spPr>
            <a:xfrm>
              <a:off x="3046675" y="353650"/>
              <a:ext cx="18225" cy="18225"/>
            </a:xfrm>
            <a:custGeom>
              <a:avLst/>
              <a:gdLst/>
              <a:ahLst/>
              <a:cxnLst/>
              <a:rect l="l" t="t" r="r" b="b"/>
              <a:pathLst>
                <a:path w="729" h="729" extrusionOk="0">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22" name="Google Shape;422;p6"/>
            <p:cNvSpPr/>
            <p:nvPr/>
          </p:nvSpPr>
          <p:spPr>
            <a:xfrm>
              <a:off x="3635525" y="746225"/>
              <a:ext cx="13900" cy="13000"/>
            </a:xfrm>
            <a:custGeom>
              <a:avLst/>
              <a:gdLst/>
              <a:ahLst/>
              <a:cxnLst/>
              <a:rect l="l" t="t" r="r" b="b"/>
              <a:pathLst>
                <a:path w="556" h="520" extrusionOk="0">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23" name="Google Shape;423;p6"/>
            <p:cNvSpPr/>
            <p:nvPr/>
          </p:nvSpPr>
          <p:spPr>
            <a:xfrm>
              <a:off x="3680675" y="866075"/>
              <a:ext cx="6075" cy="5225"/>
            </a:xfrm>
            <a:custGeom>
              <a:avLst/>
              <a:gdLst/>
              <a:ahLst/>
              <a:cxnLst/>
              <a:rect l="l" t="t" r="r" b="b"/>
              <a:pathLst>
                <a:path w="243" h="209" extrusionOk="0">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24" name="Google Shape;424;p6"/>
            <p:cNvSpPr/>
            <p:nvPr/>
          </p:nvSpPr>
          <p:spPr>
            <a:xfrm>
              <a:off x="3614675" y="940750"/>
              <a:ext cx="7800" cy="7825"/>
            </a:xfrm>
            <a:custGeom>
              <a:avLst/>
              <a:gdLst/>
              <a:ahLst/>
              <a:cxnLst/>
              <a:rect l="l" t="t" r="r" b="b"/>
              <a:pathLst>
                <a:path w="312" h="313" extrusionOk="0">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25" name="Google Shape;425;p6"/>
            <p:cNvSpPr/>
            <p:nvPr/>
          </p:nvSpPr>
          <p:spPr>
            <a:xfrm>
              <a:off x="3370600" y="819175"/>
              <a:ext cx="7875" cy="7800"/>
            </a:xfrm>
            <a:custGeom>
              <a:avLst/>
              <a:gdLst/>
              <a:ahLst/>
              <a:cxnLst/>
              <a:rect l="l" t="t" r="r" b="b"/>
              <a:pathLst>
                <a:path w="315" h="312" extrusionOk="0">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26" name="Google Shape;426;p6"/>
            <p:cNvSpPr/>
            <p:nvPr/>
          </p:nvSpPr>
          <p:spPr>
            <a:xfrm>
              <a:off x="3692825" y="971125"/>
              <a:ext cx="10450" cy="10450"/>
            </a:xfrm>
            <a:custGeom>
              <a:avLst/>
              <a:gdLst/>
              <a:ahLst/>
              <a:cxnLst/>
              <a:rect l="l" t="t" r="r" b="b"/>
              <a:pathLst>
                <a:path w="418" h="418" extrusionOk="0">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27" name="Google Shape;427;p6"/>
            <p:cNvSpPr/>
            <p:nvPr/>
          </p:nvSpPr>
          <p:spPr>
            <a:xfrm>
              <a:off x="3678025" y="584675"/>
              <a:ext cx="11350" cy="10450"/>
            </a:xfrm>
            <a:custGeom>
              <a:avLst/>
              <a:gdLst/>
              <a:ahLst/>
              <a:cxnLst/>
              <a:rect l="l" t="t" r="r" b="b"/>
              <a:pathLst>
                <a:path w="454" h="418" extrusionOk="0">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28" name="Google Shape;428;p6"/>
            <p:cNvSpPr/>
            <p:nvPr/>
          </p:nvSpPr>
          <p:spPr>
            <a:xfrm>
              <a:off x="3508725" y="484775"/>
              <a:ext cx="5225" cy="5225"/>
            </a:xfrm>
            <a:custGeom>
              <a:avLst/>
              <a:gdLst/>
              <a:ahLst/>
              <a:cxnLst/>
              <a:rect l="l" t="t" r="r" b="b"/>
              <a:pathLst>
                <a:path w="209" h="209" extrusionOk="0">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29" name="Google Shape;429;p6"/>
            <p:cNvSpPr/>
            <p:nvPr/>
          </p:nvSpPr>
          <p:spPr>
            <a:xfrm>
              <a:off x="3587700" y="488250"/>
              <a:ext cx="7875" cy="8700"/>
            </a:xfrm>
            <a:custGeom>
              <a:avLst/>
              <a:gdLst/>
              <a:ahLst/>
              <a:cxnLst/>
              <a:rect l="l" t="t" r="r" b="b"/>
              <a:pathLst>
                <a:path w="315" h="348" extrusionOk="0">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30" name="Google Shape;430;p6"/>
            <p:cNvSpPr/>
            <p:nvPr/>
          </p:nvSpPr>
          <p:spPr>
            <a:xfrm>
              <a:off x="2590675" y="721900"/>
              <a:ext cx="10450" cy="10450"/>
            </a:xfrm>
            <a:custGeom>
              <a:avLst/>
              <a:gdLst/>
              <a:ahLst/>
              <a:cxnLst/>
              <a:rect l="l" t="t" r="r" b="b"/>
              <a:pathLst>
                <a:path w="418" h="418" extrusionOk="0">
                  <a:moveTo>
                    <a:pt x="209" y="0"/>
                  </a:moveTo>
                  <a:cubicBezTo>
                    <a:pt x="70" y="0"/>
                    <a:pt x="1" y="103"/>
                    <a:pt x="1" y="209"/>
                  </a:cubicBezTo>
                  <a:cubicBezTo>
                    <a:pt x="1" y="348"/>
                    <a:pt x="70" y="417"/>
                    <a:pt x="209" y="417"/>
                  </a:cubicBezTo>
                  <a:cubicBezTo>
                    <a:pt x="315" y="417"/>
                    <a:pt x="418" y="348"/>
                    <a:pt x="418" y="209"/>
                  </a:cubicBezTo>
                  <a:cubicBezTo>
                    <a:pt x="418" y="103"/>
                    <a:pt x="315" y="0"/>
                    <a:pt x="20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31" name="Google Shape;431;p6"/>
            <p:cNvSpPr/>
            <p:nvPr/>
          </p:nvSpPr>
          <p:spPr>
            <a:xfrm>
              <a:off x="2643700" y="910325"/>
              <a:ext cx="7800" cy="7875"/>
            </a:xfrm>
            <a:custGeom>
              <a:avLst/>
              <a:gdLst/>
              <a:ahLst/>
              <a:cxnLst/>
              <a:rect l="l" t="t" r="r" b="b"/>
              <a:pathLst>
                <a:path w="312" h="315" extrusionOk="0">
                  <a:moveTo>
                    <a:pt x="173" y="1"/>
                  </a:moveTo>
                  <a:cubicBezTo>
                    <a:pt x="70" y="1"/>
                    <a:pt x="0" y="70"/>
                    <a:pt x="0" y="140"/>
                  </a:cubicBezTo>
                  <a:cubicBezTo>
                    <a:pt x="0" y="245"/>
                    <a:pt x="70" y="315"/>
                    <a:pt x="173" y="315"/>
                  </a:cubicBezTo>
                  <a:cubicBezTo>
                    <a:pt x="242" y="315"/>
                    <a:pt x="312" y="245"/>
                    <a:pt x="312" y="140"/>
                  </a:cubicBezTo>
                  <a:cubicBezTo>
                    <a:pt x="312" y="70"/>
                    <a:pt x="242" y="1"/>
                    <a:pt x="17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32" name="Google Shape;432;p6"/>
            <p:cNvSpPr/>
            <p:nvPr/>
          </p:nvSpPr>
          <p:spPr>
            <a:xfrm>
              <a:off x="2628050" y="473500"/>
              <a:ext cx="13025" cy="13925"/>
            </a:xfrm>
            <a:custGeom>
              <a:avLst/>
              <a:gdLst/>
              <a:ahLst/>
              <a:cxnLst/>
              <a:rect l="l" t="t" r="r" b="b"/>
              <a:pathLst>
                <a:path w="521" h="557" extrusionOk="0">
                  <a:moveTo>
                    <a:pt x="243" y="1"/>
                  </a:moveTo>
                  <a:cubicBezTo>
                    <a:pt x="104" y="1"/>
                    <a:pt x="1" y="140"/>
                    <a:pt x="1" y="279"/>
                  </a:cubicBezTo>
                  <a:cubicBezTo>
                    <a:pt x="1" y="418"/>
                    <a:pt x="104" y="557"/>
                    <a:pt x="243" y="557"/>
                  </a:cubicBezTo>
                  <a:cubicBezTo>
                    <a:pt x="382" y="557"/>
                    <a:pt x="521" y="418"/>
                    <a:pt x="521" y="279"/>
                  </a:cubicBezTo>
                  <a:cubicBezTo>
                    <a:pt x="521" y="140"/>
                    <a:pt x="382" y="1"/>
                    <a:pt x="24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33" name="Google Shape;433;p6"/>
            <p:cNvSpPr/>
            <p:nvPr/>
          </p:nvSpPr>
          <p:spPr>
            <a:xfrm>
              <a:off x="2711425" y="423125"/>
              <a:ext cx="11300" cy="10450"/>
            </a:xfrm>
            <a:custGeom>
              <a:avLst/>
              <a:gdLst/>
              <a:ahLst/>
              <a:cxnLst/>
              <a:rect l="l" t="t" r="r" b="b"/>
              <a:pathLst>
                <a:path w="452" h="418" extrusionOk="0">
                  <a:moveTo>
                    <a:pt x="209" y="1"/>
                  </a:moveTo>
                  <a:cubicBezTo>
                    <a:pt x="104" y="1"/>
                    <a:pt x="1" y="104"/>
                    <a:pt x="1" y="209"/>
                  </a:cubicBezTo>
                  <a:cubicBezTo>
                    <a:pt x="1" y="348"/>
                    <a:pt x="104" y="418"/>
                    <a:pt x="209" y="418"/>
                  </a:cubicBezTo>
                  <a:cubicBezTo>
                    <a:pt x="348" y="418"/>
                    <a:pt x="451" y="348"/>
                    <a:pt x="451" y="209"/>
                  </a:cubicBezTo>
                  <a:cubicBezTo>
                    <a:pt x="451" y="104"/>
                    <a:pt x="348" y="1"/>
                    <a:pt x="20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34" name="Google Shape;434;p6"/>
            <p:cNvSpPr/>
            <p:nvPr/>
          </p:nvSpPr>
          <p:spPr>
            <a:xfrm>
              <a:off x="2823450" y="422225"/>
              <a:ext cx="7875" cy="7875"/>
            </a:xfrm>
            <a:custGeom>
              <a:avLst/>
              <a:gdLst/>
              <a:ahLst/>
              <a:cxnLst/>
              <a:rect l="l" t="t" r="r" b="b"/>
              <a:pathLst>
                <a:path w="315" h="315" extrusionOk="0">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35" name="Google Shape;435;p6"/>
            <p:cNvSpPr/>
            <p:nvPr/>
          </p:nvSpPr>
          <p:spPr>
            <a:xfrm>
              <a:off x="2628900" y="350175"/>
              <a:ext cx="24350" cy="23450"/>
            </a:xfrm>
            <a:custGeom>
              <a:avLst/>
              <a:gdLst/>
              <a:ahLst/>
              <a:cxnLst/>
              <a:rect l="l" t="t" r="r" b="b"/>
              <a:pathLst>
                <a:path w="974" h="938" extrusionOk="0">
                  <a:moveTo>
                    <a:pt x="487" y="1"/>
                  </a:moveTo>
                  <a:cubicBezTo>
                    <a:pt x="209" y="1"/>
                    <a:pt x="0" y="209"/>
                    <a:pt x="0" y="487"/>
                  </a:cubicBezTo>
                  <a:cubicBezTo>
                    <a:pt x="0" y="729"/>
                    <a:pt x="209" y="937"/>
                    <a:pt x="487" y="937"/>
                  </a:cubicBezTo>
                  <a:cubicBezTo>
                    <a:pt x="731" y="937"/>
                    <a:pt x="973" y="729"/>
                    <a:pt x="973" y="487"/>
                  </a:cubicBezTo>
                  <a:cubicBezTo>
                    <a:pt x="973" y="209"/>
                    <a:pt x="731" y="1"/>
                    <a:pt x="48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36" name="Google Shape;436;p6"/>
            <p:cNvSpPr/>
            <p:nvPr/>
          </p:nvSpPr>
          <p:spPr>
            <a:xfrm>
              <a:off x="2524675" y="617675"/>
              <a:ext cx="8700" cy="8725"/>
            </a:xfrm>
            <a:custGeom>
              <a:avLst/>
              <a:gdLst/>
              <a:ahLst/>
              <a:cxnLst/>
              <a:rect l="l" t="t" r="r" b="b"/>
              <a:pathLst>
                <a:path w="348" h="349" extrusionOk="0">
                  <a:moveTo>
                    <a:pt x="176" y="1"/>
                  </a:moveTo>
                  <a:cubicBezTo>
                    <a:pt x="70" y="1"/>
                    <a:pt x="1" y="70"/>
                    <a:pt x="1" y="173"/>
                  </a:cubicBezTo>
                  <a:cubicBezTo>
                    <a:pt x="1" y="242"/>
                    <a:pt x="70" y="348"/>
                    <a:pt x="176" y="348"/>
                  </a:cubicBezTo>
                  <a:cubicBezTo>
                    <a:pt x="245" y="348"/>
                    <a:pt x="348" y="242"/>
                    <a:pt x="348" y="173"/>
                  </a:cubicBezTo>
                  <a:cubicBezTo>
                    <a:pt x="348" y="70"/>
                    <a:pt x="245" y="1"/>
                    <a:pt x="17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37" name="Google Shape;437;p6"/>
            <p:cNvSpPr/>
            <p:nvPr/>
          </p:nvSpPr>
          <p:spPr>
            <a:xfrm>
              <a:off x="2675800" y="1010250"/>
              <a:ext cx="10450" cy="10425"/>
            </a:xfrm>
            <a:custGeom>
              <a:avLst/>
              <a:gdLst/>
              <a:ahLst/>
              <a:cxnLst/>
              <a:rect l="l" t="t" r="r" b="b"/>
              <a:pathLst>
                <a:path w="418" h="417" extrusionOk="0">
                  <a:moveTo>
                    <a:pt x="209" y="0"/>
                  </a:moveTo>
                  <a:cubicBezTo>
                    <a:pt x="106" y="0"/>
                    <a:pt x="0" y="69"/>
                    <a:pt x="0" y="208"/>
                  </a:cubicBezTo>
                  <a:cubicBezTo>
                    <a:pt x="0" y="311"/>
                    <a:pt x="106" y="417"/>
                    <a:pt x="209" y="417"/>
                  </a:cubicBezTo>
                  <a:cubicBezTo>
                    <a:pt x="314" y="417"/>
                    <a:pt x="417" y="311"/>
                    <a:pt x="417" y="208"/>
                  </a:cubicBezTo>
                  <a:cubicBezTo>
                    <a:pt x="417" y="69"/>
                    <a:pt x="314" y="0"/>
                    <a:pt x="20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38" name="Google Shape;438;p6"/>
            <p:cNvSpPr/>
            <p:nvPr/>
          </p:nvSpPr>
          <p:spPr>
            <a:xfrm>
              <a:off x="3659825" y="425700"/>
              <a:ext cx="15675" cy="16575"/>
            </a:xfrm>
            <a:custGeom>
              <a:avLst/>
              <a:gdLst/>
              <a:ahLst/>
              <a:cxnLst/>
              <a:rect l="l" t="t" r="r" b="b"/>
              <a:pathLst>
                <a:path w="627" h="663" extrusionOk="0">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39" name="Google Shape;439;p6"/>
            <p:cNvSpPr/>
            <p:nvPr/>
          </p:nvSpPr>
          <p:spPr>
            <a:xfrm>
              <a:off x="2648000" y="449175"/>
              <a:ext cx="31600" cy="26675"/>
            </a:xfrm>
            <a:custGeom>
              <a:avLst/>
              <a:gdLst/>
              <a:ahLst/>
              <a:cxnLst/>
              <a:rect l="l" t="t" r="r" b="b"/>
              <a:pathLst>
                <a:path w="1264" h="1067" extrusionOk="0">
                  <a:moveTo>
                    <a:pt x="682" y="137"/>
                  </a:moveTo>
                  <a:cubicBezTo>
                    <a:pt x="698" y="137"/>
                    <a:pt x="715" y="138"/>
                    <a:pt x="732" y="140"/>
                  </a:cubicBezTo>
                  <a:cubicBezTo>
                    <a:pt x="940" y="173"/>
                    <a:pt x="973" y="418"/>
                    <a:pt x="940" y="590"/>
                  </a:cubicBezTo>
                  <a:cubicBezTo>
                    <a:pt x="922" y="715"/>
                    <a:pt x="876" y="794"/>
                    <a:pt x="809" y="851"/>
                  </a:cubicBezTo>
                  <a:lnTo>
                    <a:pt x="809" y="851"/>
                  </a:lnTo>
                  <a:cubicBezTo>
                    <a:pt x="800" y="843"/>
                    <a:pt x="783" y="835"/>
                    <a:pt x="765" y="835"/>
                  </a:cubicBezTo>
                  <a:cubicBezTo>
                    <a:pt x="733" y="877"/>
                    <a:pt x="700" y="910"/>
                    <a:pt x="666" y="934"/>
                  </a:cubicBezTo>
                  <a:lnTo>
                    <a:pt x="666" y="934"/>
                  </a:lnTo>
                  <a:cubicBezTo>
                    <a:pt x="632" y="948"/>
                    <a:pt x="595" y="961"/>
                    <a:pt x="556" y="974"/>
                  </a:cubicBezTo>
                  <a:cubicBezTo>
                    <a:pt x="554" y="977"/>
                    <a:pt x="551" y="979"/>
                    <a:pt x="549" y="982"/>
                  </a:cubicBezTo>
                  <a:lnTo>
                    <a:pt x="549" y="982"/>
                  </a:lnTo>
                  <a:cubicBezTo>
                    <a:pt x="538" y="984"/>
                    <a:pt x="527" y="984"/>
                    <a:pt x="516" y="984"/>
                  </a:cubicBezTo>
                  <a:cubicBezTo>
                    <a:pt x="378" y="984"/>
                    <a:pt x="253" y="856"/>
                    <a:pt x="209" y="660"/>
                  </a:cubicBezTo>
                  <a:cubicBezTo>
                    <a:pt x="144" y="398"/>
                    <a:pt x="418" y="137"/>
                    <a:pt x="682" y="137"/>
                  </a:cubicBezTo>
                  <a:close/>
                  <a:moveTo>
                    <a:pt x="654" y="0"/>
                  </a:moveTo>
                  <a:cubicBezTo>
                    <a:pt x="645" y="0"/>
                    <a:pt x="636" y="1"/>
                    <a:pt x="626" y="1"/>
                  </a:cubicBezTo>
                  <a:cubicBezTo>
                    <a:pt x="279" y="34"/>
                    <a:pt x="1" y="382"/>
                    <a:pt x="106" y="765"/>
                  </a:cubicBezTo>
                  <a:cubicBezTo>
                    <a:pt x="163" y="958"/>
                    <a:pt x="307" y="1054"/>
                    <a:pt x="458" y="1054"/>
                  </a:cubicBezTo>
                  <a:cubicBezTo>
                    <a:pt x="489" y="1054"/>
                    <a:pt x="519" y="1050"/>
                    <a:pt x="549" y="1043"/>
                  </a:cubicBezTo>
                  <a:lnTo>
                    <a:pt x="549" y="1043"/>
                  </a:lnTo>
                  <a:cubicBezTo>
                    <a:pt x="552" y="1043"/>
                    <a:pt x="554" y="1043"/>
                    <a:pt x="556" y="1043"/>
                  </a:cubicBezTo>
                  <a:cubicBezTo>
                    <a:pt x="596" y="1059"/>
                    <a:pt x="633" y="1066"/>
                    <a:pt x="669" y="1066"/>
                  </a:cubicBezTo>
                  <a:cubicBezTo>
                    <a:pt x="1103" y="1066"/>
                    <a:pt x="1264" y="0"/>
                    <a:pt x="65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40" name="Google Shape;440;p6"/>
            <p:cNvSpPr/>
            <p:nvPr/>
          </p:nvSpPr>
          <p:spPr>
            <a:xfrm>
              <a:off x="3425350" y="388400"/>
              <a:ext cx="13000" cy="13025"/>
            </a:xfrm>
            <a:custGeom>
              <a:avLst/>
              <a:gdLst/>
              <a:ahLst/>
              <a:cxnLst/>
              <a:rect l="l" t="t" r="r" b="b"/>
              <a:pathLst>
                <a:path w="520" h="521" extrusionOk="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41" name="Google Shape;441;p6"/>
            <p:cNvSpPr/>
            <p:nvPr/>
          </p:nvSpPr>
          <p:spPr>
            <a:xfrm>
              <a:off x="3446175" y="364000"/>
              <a:ext cx="30800" cy="26550"/>
            </a:xfrm>
            <a:custGeom>
              <a:avLst/>
              <a:gdLst/>
              <a:ahLst/>
              <a:cxnLst/>
              <a:rect l="l" t="t" r="r" b="b"/>
              <a:pathLst>
                <a:path w="1232" h="1062" extrusionOk="0">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42" name="Google Shape;442;p6"/>
            <p:cNvSpPr/>
            <p:nvPr/>
          </p:nvSpPr>
          <p:spPr>
            <a:xfrm>
              <a:off x="3565125" y="564800"/>
              <a:ext cx="22600" cy="21175"/>
            </a:xfrm>
            <a:custGeom>
              <a:avLst/>
              <a:gdLst/>
              <a:ahLst/>
              <a:cxnLst/>
              <a:rect l="l" t="t" r="r" b="b"/>
              <a:pathLst>
                <a:path w="904" h="847" extrusionOk="0">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43" name="Google Shape;443;p6"/>
            <p:cNvSpPr/>
            <p:nvPr/>
          </p:nvSpPr>
          <p:spPr>
            <a:xfrm>
              <a:off x="2581175" y="556825"/>
              <a:ext cx="23425" cy="20875"/>
            </a:xfrm>
            <a:custGeom>
              <a:avLst/>
              <a:gdLst/>
              <a:ahLst/>
              <a:cxnLst/>
              <a:rect l="l" t="t" r="r" b="b"/>
              <a:pathLst>
                <a:path w="937" h="835" extrusionOk="0">
                  <a:moveTo>
                    <a:pt x="461" y="119"/>
                  </a:moveTo>
                  <a:cubicBezTo>
                    <a:pt x="559" y="119"/>
                    <a:pt x="674" y="199"/>
                    <a:pt x="728" y="281"/>
                  </a:cubicBezTo>
                  <a:cubicBezTo>
                    <a:pt x="764" y="350"/>
                    <a:pt x="764" y="420"/>
                    <a:pt x="764" y="489"/>
                  </a:cubicBezTo>
                  <a:cubicBezTo>
                    <a:pt x="757" y="509"/>
                    <a:pt x="749" y="527"/>
                    <a:pt x="740" y="545"/>
                  </a:cubicBezTo>
                  <a:lnTo>
                    <a:pt x="740" y="545"/>
                  </a:lnTo>
                  <a:cubicBezTo>
                    <a:pt x="739" y="544"/>
                    <a:pt x="737" y="544"/>
                    <a:pt x="736" y="544"/>
                  </a:cubicBezTo>
                  <a:cubicBezTo>
                    <a:pt x="731" y="544"/>
                    <a:pt x="728" y="548"/>
                    <a:pt x="728" y="559"/>
                  </a:cubicBezTo>
                  <a:cubicBezTo>
                    <a:pt x="718" y="580"/>
                    <a:pt x="706" y="600"/>
                    <a:pt x="693" y="617"/>
                  </a:cubicBezTo>
                  <a:lnTo>
                    <a:pt x="693" y="617"/>
                  </a:lnTo>
                  <a:cubicBezTo>
                    <a:pt x="681" y="633"/>
                    <a:pt x="669" y="648"/>
                    <a:pt x="655" y="663"/>
                  </a:cubicBezTo>
                  <a:lnTo>
                    <a:pt x="655" y="663"/>
                  </a:lnTo>
                  <a:cubicBezTo>
                    <a:pt x="600" y="718"/>
                    <a:pt x="534" y="745"/>
                    <a:pt x="468" y="745"/>
                  </a:cubicBezTo>
                  <a:cubicBezTo>
                    <a:pt x="401" y="745"/>
                    <a:pt x="334" y="717"/>
                    <a:pt x="278" y="662"/>
                  </a:cubicBezTo>
                  <a:cubicBezTo>
                    <a:pt x="103" y="489"/>
                    <a:pt x="208" y="245"/>
                    <a:pt x="381" y="142"/>
                  </a:cubicBezTo>
                  <a:cubicBezTo>
                    <a:pt x="405" y="126"/>
                    <a:pt x="432" y="119"/>
                    <a:pt x="461" y="119"/>
                  </a:cubicBezTo>
                  <a:close/>
                  <a:moveTo>
                    <a:pt x="488" y="0"/>
                  </a:moveTo>
                  <a:cubicBezTo>
                    <a:pt x="413" y="0"/>
                    <a:pt x="339" y="23"/>
                    <a:pt x="278" y="72"/>
                  </a:cubicBezTo>
                  <a:cubicBezTo>
                    <a:pt x="70" y="245"/>
                    <a:pt x="0" y="559"/>
                    <a:pt x="208" y="731"/>
                  </a:cubicBezTo>
                  <a:cubicBezTo>
                    <a:pt x="281" y="804"/>
                    <a:pt x="358" y="834"/>
                    <a:pt x="431" y="834"/>
                  </a:cubicBezTo>
                  <a:cubicBezTo>
                    <a:pt x="487" y="834"/>
                    <a:pt x="540" y="817"/>
                    <a:pt x="589" y="788"/>
                  </a:cubicBezTo>
                  <a:lnTo>
                    <a:pt x="589" y="788"/>
                  </a:lnTo>
                  <a:cubicBezTo>
                    <a:pt x="598" y="796"/>
                    <a:pt x="612" y="800"/>
                    <a:pt x="625" y="800"/>
                  </a:cubicBezTo>
                  <a:cubicBezTo>
                    <a:pt x="903" y="731"/>
                    <a:pt x="937" y="420"/>
                    <a:pt x="834" y="211"/>
                  </a:cubicBezTo>
                  <a:cubicBezTo>
                    <a:pt x="766" y="77"/>
                    <a:pt x="626" y="0"/>
                    <a:pt x="48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44" name="Google Shape;444;p6"/>
            <p:cNvSpPr/>
            <p:nvPr/>
          </p:nvSpPr>
          <p:spPr>
            <a:xfrm>
              <a:off x="2626325" y="995375"/>
              <a:ext cx="23450" cy="20950"/>
            </a:xfrm>
            <a:custGeom>
              <a:avLst/>
              <a:gdLst/>
              <a:ahLst/>
              <a:cxnLst/>
              <a:rect l="l" t="t" r="r" b="b"/>
              <a:pathLst>
                <a:path w="938" h="838" extrusionOk="0">
                  <a:moveTo>
                    <a:pt x="474" y="120"/>
                  </a:moveTo>
                  <a:cubicBezTo>
                    <a:pt x="579" y="120"/>
                    <a:pt x="675" y="201"/>
                    <a:pt x="729" y="281"/>
                  </a:cubicBezTo>
                  <a:cubicBezTo>
                    <a:pt x="765" y="350"/>
                    <a:pt x="765" y="420"/>
                    <a:pt x="765" y="489"/>
                  </a:cubicBezTo>
                  <a:cubicBezTo>
                    <a:pt x="756" y="514"/>
                    <a:pt x="746" y="537"/>
                    <a:pt x="734" y="559"/>
                  </a:cubicBezTo>
                  <a:lnTo>
                    <a:pt x="734" y="559"/>
                  </a:lnTo>
                  <a:cubicBezTo>
                    <a:pt x="732" y="559"/>
                    <a:pt x="730" y="559"/>
                    <a:pt x="729" y="559"/>
                  </a:cubicBezTo>
                  <a:cubicBezTo>
                    <a:pt x="667" y="684"/>
                    <a:pt x="567" y="747"/>
                    <a:pt x="466" y="747"/>
                  </a:cubicBezTo>
                  <a:cubicBezTo>
                    <a:pt x="400" y="747"/>
                    <a:pt x="334" y="720"/>
                    <a:pt x="278" y="664"/>
                  </a:cubicBezTo>
                  <a:cubicBezTo>
                    <a:pt x="139" y="489"/>
                    <a:pt x="209" y="248"/>
                    <a:pt x="381" y="142"/>
                  </a:cubicBezTo>
                  <a:cubicBezTo>
                    <a:pt x="412" y="126"/>
                    <a:pt x="443" y="120"/>
                    <a:pt x="474" y="120"/>
                  </a:cubicBezTo>
                  <a:close/>
                  <a:moveTo>
                    <a:pt x="489" y="0"/>
                  </a:moveTo>
                  <a:cubicBezTo>
                    <a:pt x="414" y="0"/>
                    <a:pt x="339" y="23"/>
                    <a:pt x="278" y="73"/>
                  </a:cubicBezTo>
                  <a:cubicBezTo>
                    <a:pt x="70" y="248"/>
                    <a:pt x="0" y="559"/>
                    <a:pt x="209" y="734"/>
                  </a:cubicBezTo>
                  <a:cubicBezTo>
                    <a:pt x="282" y="807"/>
                    <a:pt x="358" y="837"/>
                    <a:pt x="432" y="837"/>
                  </a:cubicBezTo>
                  <a:cubicBezTo>
                    <a:pt x="487" y="837"/>
                    <a:pt x="541" y="820"/>
                    <a:pt x="590" y="790"/>
                  </a:cubicBezTo>
                  <a:lnTo>
                    <a:pt x="590" y="790"/>
                  </a:lnTo>
                  <a:cubicBezTo>
                    <a:pt x="599" y="798"/>
                    <a:pt x="612" y="803"/>
                    <a:pt x="626" y="803"/>
                  </a:cubicBezTo>
                  <a:cubicBezTo>
                    <a:pt x="904" y="767"/>
                    <a:pt x="937" y="420"/>
                    <a:pt x="834" y="211"/>
                  </a:cubicBezTo>
                  <a:cubicBezTo>
                    <a:pt x="766" y="77"/>
                    <a:pt x="626" y="0"/>
                    <a:pt x="48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45" name="Google Shape;445;p6"/>
            <p:cNvSpPr/>
            <p:nvPr/>
          </p:nvSpPr>
          <p:spPr>
            <a:xfrm>
              <a:off x="2681000" y="1163925"/>
              <a:ext cx="7875" cy="8700"/>
            </a:xfrm>
            <a:custGeom>
              <a:avLst/>
              <a:gdLst/>
              <a:ahLst/>
              <a:cxnLst/>
              <a:rect l="l" t="t" r="r" b="b"/>
              <a:pathLst>
                <a:path w="315" h="348" extrusionOk="0">
                  <a:moveTo>
                    <a:pt x="176" y="1"/>
                  </a:moveTo>
                  <a:cubicBezTo>
                    <a:pt x="70" y="1"/>
                    <a:pt x="1" y="70"/>
                    <a:pt x="1" y="176"/>
                  </a:cubicBezTo>
                  <a:cubicBezTo>
                    <a:pt x="1" y="278"/>
                    <a:pt x="70" y="348"/>
                    <a:pt x="176" y="348"/>
                  </a:cubicBezTo>
                  <a:cubicBezTo>
                    <a:pt x="245" y="348"/>
                    <a:pt x="315" y="278"/>
                    <a:pt x="315" y="176"/>
                  </a:cubicBezTo>
                  <a:cubicBezTo>
                    <a:pt x="315" y="70"/>
                    <a:pt x="245" y="1"/>
                    <a:pt x="17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46" name="Google Shape;446;p6"/>
            <p:cNvSpPr/>
            <p:nvPr/>
          </p:nvSpPr>
          <p:spPr>
            <a:xfrm>
              <a:off x="2713175" y="1264675"/>
              <a:ext cx="10450" cy="10450"/>
            </a:xfrm>
            <a:custGeom>
              <a:avLst/>
              <a:gdLst/>
              <a:ahLst/>
              <a:cxnLst/>
              <a:rect l="l" t="t" r="r" b="b"/>
              <a:pathLst>
                <a:path w="418" h="418" extrusionOk="0">
                  <a:moveTo>
                    <a:pt x="209" y="0"/>
                  </a:moveTo>
                  <a:cubicBezTo>
                    <a:pt x="103" y="0"/>
                    <a:pt x="0" y="70"/>
                    <a:pt x="0" y="209"/>
                  </a:cubicBezTo>
                  <a:cubicBezTo>
                    <a:pt x="0" y="314"/>
                    <a:pt x="103" y="417"/>
                    <a:pt x="209" y="417"/>
                  </a:cubicBezTo>
                  <a:cubicBezTo>
                    <a:pt x="312" y="417"/>
                    <a:pt x="417" y="314"/>
                    <a:pt x="417" y="209"/>
                  </a:cubicBezTo>
                  <a:cubicBezTo>
                    <a:pt x="417" y="70"/>
                    <a:pt x="312" y="0"/>
                    <a:pt x="20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47" name="Google Shape;447;p6"/>
            <p:cNvSpPr/>
            <p:nvPr/>
          </p:nvSpPr>
          <p:spPr>
            <a:xfrm>
              <a:off x="2663625" y="1249875"/>
              <a:ext cx="23525" cy="20875"/>
            </a:xfrm>
            <a:custGeom>
              <a:avLst/>
              <a:gdLst/>
              <a:ahLst/>
              <a:cxnLst/>
              <a:rect l="l" t="t" r="r" b="b"/>
              <a:pathLst>
                <a:path w="941" h="835" extrusionOk="0">
                  <a:moveTo>
                    <a:pt x="478" y="119"/>
                  </a:moveTo>
                  <a:cubicBezTo>
                    <a:pt x="583" y="119"/>
                    <a:pt x="678" y="199"/>
                    <a:pt x="732" y="281"/>
                  </a:cubicBezTo>
                  <a:cubicBezTo>
                    <a:pt x="765" y="351"/>
                    <a:pt x="765" y="420"/>
                    <a:pt x="765" y="490"/>
                  </a:cubicBezTo>
                  <a:cubicBezTo>
                    <a:pt x="758" y="512"/>
                    <a:pt x="749" y="533"/>
                    <a:pt x="738" y="553"/>
                  </a:cubicBezTo>
                  <a:lnTo>
                    <a:pt x="738" y="553"/>
                  </a:lnTo>
                  <a:cubicBezTo>
                    <a:pt x="736" y="555"/>
                    <a:pt x="734" y="557"/>
                    <a:pt x="732" y="559"/>
                  </a:cubicBezTo>
                  <a:cubicBezTo>
                    <a:pt x="730" y="564"/>
                    <a:pt x="728" y="569"/>
                    <a:pt x="727" y="574"/>
                  </a:cubicBezTo>
                  <a:lnTo>
                    <a:pt x="727" y="574"/>
                  </a:lnTo>
                  <a:cubicBezTo>
                    <a:pt x="696" y="625"/>
                    <a:pt x="657" y="667"/>
                    <a:pt x="616" y="708"/>
                  </a:cubicBezTo>
                  <a:lnTo>
                    <a:pt x="616" y="708"/>
                  </a:lnTo>
                  <a:cubicBezTo>
                    <a:pt x="574" y="733"/>
                    <a:pt x="527" y="746"/>
                    <a:pt x="479" y="746"/>
                  </a:cubicBezTo>
                  <a:cubicBezTo>
                    <a:pt x="408" y="746"/>
                    <a:pt x="335" y="718"/>
                    <a:pt x="279" y="662"/>
                  </a:cubicBezTo>
                  <a:cubicBezTo>
                    <a:pt x="140" y="490"/>
                    <a:pt x="209" y="245"/>
                    <a:pt x="384" y="142"/>
                  </a:cubicBezTo>
                  <a:cubicBezTo>
                    <a:pt x="416" y="126"/>
                    <a:pt x="448" y="119"/>
                    <a:pt x="478" y="119"/>
                  </a:cubicBezTo>
                  <a:close/>
                  <a:moveTo>
                    <a:pt x="506" y="0"/>
                  </a:moveTo>
                  <a:cubicBezTo>
                    <a:pt x="431" y="0"/>
                    <a:pt x="353" y="23"/>
                    <a:pt x="279" y="73"/>
                  </a:cubicBezTo>
                  <a:cubicBezTo>
                    <a:pt x="70" y="245"/>
                    <a:pt x="1" y="559"/>
                    <a:pt x="209" y="731"/>
                  </a:cubicBezTo>
                  <a:cubicBezTo>
                    <a:pt x="282" y="804"/>
                    <a:pt x="359" y="834"/>
                    <a:pt x="433" y="834"/>
                  </a:cubicBezTo>
                  <a:cubicBezTo>
                    <a:pt x="488" y="834"/>
                    <a:pt x="542" y="817"/>
                    <a:pt x="591" y="788"/>
                  </a:cubicBezTo>
                  <a:lnTo>
                    <a:pt x="591" y="788"/>
                  </a:lnTo>
                  <a:cubicBezTo>
                    <a:pt x="600" y="796"/>
                    <a:pt x="613" y="801"/>
                    <a:pt x="626" y="801"/>
                  </a:cubicBezTo>
                  <a:cubicBezTo>
                    <a:pt x="904" y="731"/>
                    <a:pt x="940" y="420"/>
                    <a:pt x="835" y="212"/>
                  </a:cubicBezTo>
                  <a:cubicBezTo>
                    <a:pt x="768" y="77"/>
                    <a:pt x="643" y="0"/>
                    <a:pt x="5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48" name="Google Shape;448;p6"/>
            <p:cNvSpPr/>
            <p:nvPr/>
          </p:nvSpPr>
          <p:spPr>
            <a:xfrm>
              <a:off x="2814750" y="1231800"/>
              <a:ext cx="23500" cy="21175"/>
            </a:xfrm>
            <a:custGeom>
              <a:avLst/>
              <a:gdLst/>
              <a:ahLst/>
              <a:cxnLst/>
              <a:rect l="l" t="t" r="r" b="b"/>
              <a:pathLst>
                <a:path w="940" h="847" extrusionOk="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49" name="Google Shape;449;p6"/>
            <p:cNvSpPr/>
            <p:nvPr/>
          </p:nvSpPr>
          <p:spPr>
            <a:xfrm>
              <a:off x="3113525" y="1375125"/>
              <a:ext cx="22600" cy="21550"/>
            </a:xfrm>
            <a:custGeom>
              <a:avLst/>
              <a:gdLst/>
              <a:ahLst/>
              <a:cxnLst/>
              <a:rect l="l" t="t" r="r" b="b"/>
              <a:pathLst>
                <a:path w="904" h="862" extrusionOk="0">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50" name="Google Shape;450;p6"/>
            <p:cNvSpPr/>
            <p:nvPr/>
          </p:nvSpPr>
          <p:spPr>
            <a:xfrm>
              <a:off x="3361900" y="880350"/>
              <a:ext cx="23500" cy="21325"/>
            </a:xfrm>
            <a:custGeom>
              <a:avLst/>
              <a:gdLst/>
              <a:ahLst/>
              <a:cxnLst/>
              <a:rect l="l" t="t" r="r" b="b"/>
              <a:pathLst>
                <a:path w="940" h="853" extrusionOk="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51" name="Google Shape;451;p6"/>
            <p:cNvSpPr/>
            <p:nvPr/>
          </p:nvSpPr>
          <p:spPr>
            <a:xfrm>
              <a:off x="3550400" y="589850"/>
              <a:ext cx="13025" cy="11750"/>
            </a:xfrm>
            <a:custGeom>
              <a:avLst/>
              <a:gdLst/>
              <a:ahLst/>
              <a:cxnLst/>
              <a:rect l="l" t="t" r="r" b="b"/>
              <a:pathLst>
                <a:path w="521" h="470" extrusionOk="0">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52" name="Google Shape;452;p6"/>
            <p:cNvSpPr/>
            <p:nvPr/>
          </p:nvSpPr>
          <p:spPr>
            <a:xfrm>
              <a:off x="2611525" y="679325"/>
              <a:ext cx="13100" cy="11750"/>
            </a:xfrm>
            <a:custGeom>
              <a:avLst/>
              <a:gdLst/>
              <a:ahLst/>
              <a:cxnLst/>
              <a:rect l="l" t="t" r="r" b="b"/>
              <a:pathLst>
                <a:path w="524" h="470" extrusionOk="0">
                  <a:moveTo>
                    <a:pt x="269" y="77"/>
                  </a:moveTo>
                  <a:cubicBezTo>
                    <a:pt x="316" y="77"/>
                    <a:pt x="359" y="126"/>
                    <a:pt x="384" y="175"/>
                  </a:cubicBezTo>
                  <a:cubicBezTo>
                    <a:pt x="417" y="208"/>
                    <a:pt x="417" y="244"/>
                    <a:pt x="417" y="278"/>
                  </a:cubicBezTo>
                  <a:cubicBezTo>
                    <a:pt x="417" y="317"/>
                    <a:pt x="395" y="346"/>
                    <a:pt x="369" y="370"/>
                  </a:cubicBezTo>
                  <a:lnTo>
                    <a:pt x="369" y="370"/>
                  </a:lnTo>
                  <a:cubicBezTo>
                    <a:pt x="333" y="402"/>
                    <a:pt x="292" y="419"/>
                    <a:pt x="249" y="419"/>
                  </a:cubicBezTo>
                  <a:cubicBezTo>
                    <a:pt x="213" y="419"/>
                    <a:pt x="177" y="408"/>
                    <a:pt x="139" y="383"/>
                  </a:cubicBezTo>
                  <a:cubicBezTo>
                    <a:pt x="70" y="278"/>
                    <a:pt x="106" y="139"/>
                    <a:pt x="209" y="105"/>
                  </a:cubicBezTo>
                  <a:cubicBezTo>
                    <a:pt x="229" y="85"/>
                    <a:pt x="250" y="77"/>
                    <a:pt x="269" y="77"/>
                  </a:cubicBezTo>
                  <a:close/>
                  <a:moveTo>
                    <a:pt x="253" y="1"/>
                  </a:moveTo>
                  <a:cubicBezTo>
                    <a:pt x="214" y="1"/>
                    <a:pt x="175" y="13"/>
                    <a:pt x="139" y="36"/>
                  </a:cubicBezTo>
                  <a:cubicBezTo>
                    <a:pt x="37" y="139"/>
                    <a:pt x="1" y="314"/>
                    <a:pt x="106" y="417"/>
                  </a:cubicBezTo>
                  <a:cubicBezTo>
                    <a:pt x="142" y="454"/>
                    <a:pt x="187" y="469"/>
                    <a:pt x="232" y="469"/>
                  </a:cubicBezTo>
                  <a:cubicBezTo>
                    <a:pt x="262" y="469"/>
                    <a:pt x="293" y="462"/>
                    <a:pt x="320" y="449"/>
                  </a:cubicBezTo>
                  <a:lnTo>
                    <a:pt x="320" y="449"/>
                  </a:lnTo>
                  <a:cubicBezTo>
                    <a:pt x="324" y="453"/>
                    <a:pt x="333" y="453"/>
                    <a:pt x="348" y="453"/>
                  </a:cubicBezTo>
                  <a:cubicBezTo>
                    <a:pt x="487" y="417"/>
                    <a:pt x="523" y="244"/>
                    <a:pt x="454" y="139"/>
                  </a:cubicBezTo>
                  <a:cubicBezTo>
                    <a:pt x="407" y="47"/>
                    <a:pt x="331" y="1"/>
                    <a:pt x="25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53" name="Google Shape;453;p6"/>
            <p:cNvSpPr/>
            <p:nvPr/>
          </p:nvSpPr>
          <p:spPr>
            <a:xfrm>
              <a:off x="2570750" y="649975"/>
              <a:ext cx="13000" cy="12150"/>
            </a:xfrm>
            <a:custGeom>
              <a:avLst/>
              <a:gdLst/>
              <a:ahLst/>
              <a:cxnLst/>
              <a:rect l="l" t="t" r="r" b="b"/>
              <a:pathLst>
                <a:path w="520" h="486" extrusionOk="0">
                  <a:moveTo>
                    <a:pt x="269" y="69"/>
                  </a:moveTo>
                  <a:cubicBezTo>
                    <a:pt x="316" y="69"/>
                    <a:pt x="357" y="119"/>
                    <a:pt x="381" y="168"/>
                  </a:cubicBezTo>
                  <a:cubicBezTo>
                    <a:pt x="417" y="201"/>
                    <a:pt x="417" y="237"/>
                    <a:pt x="417" y="271"/>
                  </a:cubicBezTo>
                  <a:cubicBezTo>
                    <a:pt x="417" y="340"/>
                    <a:pt x="348" y="376"/>
                    <a:pt x="311" y="410"/>
                  </a:cubicBezTo>
                  <a:cubicBezTo>
                    <a:pt x="311" y="413"/>
                    <a:pt x="311" y="417"/>
                    <a:pt x="311" y="420"/>
                  </a:cubicBezTo>
                  <a:lnTo>
                    <a:pt x="311" y="420"/>
                  </a:lnTo>
                  <a:cubicBezTo>
                    <a:pt x="300" y="423"/>
                    <a:pt x="288" y="424"/>
                    <a:pt x="275" y="424"/>
                  </a:cubicBezTo>
                  <a:cubicBezTo>
                    <a:pt x="232" y="424"/>
                    <a:pt x="185" y="407"/>
                    <a:pt x="139" y="376"/>
                  </a:cubicBezTo>
                  <a:cubicBezTo>
                    <a:pt x="70" y="271"/>
                    <a:pt x="103" y="168"/>
                    <a:pt x="209" y="98"/>
                  </a:cubicBezTo>
                  <a:cubicBezTo>
                    <a:pt x="229" y="78"/>
                    <a:pt x="249" y="69"/>
                    <a:pt x="269" y="69"/>
                  </a:cubicBezTo>
                  <a:close/>
                  <a:moveTo>
                    <a:pt x="232" y="1"/>
                  </a:moveTo>
                  <a:cubicBezTo>
                    <a:pt x="199" y="1"/>
                    <a:pt x="168" y="9"/>
                    <a:pt x="139" y="29"/>
                  </a:cubicBezTo>
                  <a:cubicBezTo>
                    <a:pt x="34" y="132"/>
                    <a:pt x="0" y="307"/>
                    <a:pt x="103" y="410"/>
                  </a:cubicBezTo>
                  <a:cubicBezTo>
                    <a:pt x="143" y="463"/>
                    <a:pt x="189" y="485"/>
                    <a:pt x="233" y="485"/>
                  </a:cubicBezTo>
                  <a:cubicBezTo>
                    <a:pt x="262" y="485"/>
                    <a:pt x="292" y="475"/>
                    <a:pt x="319" y="457"/>
                  </a:cubicBezTo>
                  <a:lnTo>
                    <a:pt x="319" y="457"/>
                  </a:lnTo>
                  <a:cubicBezTo>
                    <a:pt x="320" y="459"/>
                    <a:pt x="322" y="459"/>
                    <a:pt x="324" y="459"/>
                  </a:cubicBezTo>
                  <a:cubicBezTo>
                    <a:pt x="330" y="459"/>
                    <a:pt x="337" y="455"/>
                    <a:pt x="348" y="446"/>
                  </a:cubicBezTo>
                  <a:cubicBezTo>
                    <a:pt x="487" y="410"/>
                    <a:pt x="520" y="237"/>
                    <a:pt x="450" y="132"/>
                  </a:cubicBezTo>
                  <a:cubicBezTo>
                    <a:pt x="400" y="58"/>
                    <a:pt x="314" y="1"/>
                    <a:pt x="2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54" name="Google Shape;454;p6"/>
            <p:cNvSpPr/>
            <p:nvPr/>
          </p:nvSpPr>
          <p:spPr>
            <a:xfrm>
              <a:off x="3485225" y="1249050"/>
              <a:ext cx="10450" cy="10425"/>
            </a:xfrm>
            <a:custGeom>
              <a:avLst/>
              <a:gdLst/>
              <a:ahLst/>
              <a:cxnLst/>
              <a:rect l="l" t="t" r="r" b="b"/>
              <a:pathLst>
                <a:path w="418" h="417" extrusionOk="0">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55" name="Google Shape;455;p6"/>
            <p:cNvSpPr/>
            <p:nvPr/>
          </p:nvSpPr>
          <p:spPr>
            <a:xfrm>
              <a:off x="3353225" y="1236050"/>
              <a:ext cx="10450" cy="10450"/>
            </a:xfrm>
            <a:custGeom>
              <a:avLst/>
              <a:gdLst/>
              <a:ahLst/>
              <a:cxnLst/>
              <a:rect l="l" t="t" r="r" b="b"/>
              <a:pathLst>
                <a:path w="418" h="418" extrusionOk="0">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56" name="Google Shape;456;p6"/>
            <p:cNvSpPr/>
            <p:nvPr/>
          </p:nvSpPr>
          <p:spPr>
            <a:xfrm>
              <a:off x="2971075" y="1280300"/>
              <a:ext cx="10450" cy="10450"/>
            </a:xfrm>
            <a:custGeom>
              <a:avLst/>
              <a:gdLst/>
              <a:ahLst/>
              <a:cxnLst/>
              <a:rect l="l" t="t" r="r" b="b"/>
              <a:pathLst>
                <a:path w="418" h="418" extrusionOk="0">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57" name="Google Shape;457;p6"/>
            <p:cNvSpPr/>
            <p:nvPr/>
          </p:nvSpPr>
          <p:spPr>
            <a:xfrm>
              <a:off x="3506975" y="1206650"/>
              <a:ext cx="12175" cy="12200"/>
            </a:xfrm>
            <a:custGeom>
              <a:avLst/>
              <a:gdLst/>
              <a:ahLst/>
              <a:cxnLst/>
              <a:rect l="l" t="t" r="r" b="b"/>
              <a:pathLst>
                <a:path w="487" h="488" extrusionOk="0">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58" name="Google Shape;458;p6"/>
            <p:cNvSpPr/>
            <p:nvPr/>
          </p:nvSpPr>
          <p:spPr>
            <a:xfrm>
              <a:off x="3465300" y="1177425"/>
              <a:ext cx="13000" cy="12125"/>
            </a:xfrm>
            <a:custGeom>
              <a:avLst/>
              <a:gdLst/>
              <a:ahLst/>
              <a:cxnLst/>
              <a:rect l="l" t="t" r="r" b="b"/>
              <a:pathLst>
                <a:path w="520" h="485" extrusionOk="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59" name="Google Shape;459;p6"/>
            <p:cNvSpPr/>
            <p:nvPr/>
          </p:nvSpPr>
          <p:spPr>
            <a:xfrm>
              <a:off x="3586875" y="511650"/>
              <a:ext cx="13025" cy="11775"/>
            </a:xfrm>
            <a:custGeom>
              <a:avLst/>
              <a:gdLst/>
              <a:ahLst/>
              <a:cxnLst/>
              <a:rect l="l" t="t" r="r" b="b"/>
              <a:pathLst>
                <a:path w="521" h="471" extrusionOk="0">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60" name="Google Shape;460;p6"/>
            <p:cNvSpPr/>
            <p:nvPr/>
          </p:nvSpPr>
          <p:spPr>
            <a:xfrm>
              <a:off x="2814750" y="337125"/>
              <a:ext cx="8725" cy="8700"/>
            </a:xfrm>
            <a:custGeom>
              <a:avLst/>
              <a:gdLst/>
              <a:ahLst/>
              <a:cxnLst/>
              <a:rect l="l" t="t" r="r" b="b"/>
              <a:pathLst>
                <a:path w="349" h="348" extrusionOk="0">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61" name="Google Shape;461;p6"/>
            <p:cNvSpPr/>
            <p:nvPr/>
          </p:nvSpPr>
          <p:spPr>
            <a:xfrm>
              <a:off x="2886875" y="274600"/>
              <a:ext cx="16500" cy="16550"/>
            </a:xfrm>
            <a:custGeom>
              <a:avLst/>
              <a:gdLst/>
              <a:ahLst/>
              <a:cxnLst/>
              <a:rect l="l" t="t" r="r" b="b"/>
              <a:pathLst>
                <a:path w="660" h="662" extrusionOk="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62" name="Google Shape;462;p6"/>
            <p:cNvSpPr/>
            <p:nvPr/>
          </p:nvSpPr>
          <p:spPr>
            <a:xfrm>
              <a:off x="2814750" y="360550"/>
              <a:ext cx="13100" cy="11775"/>
            </a:xfrm>
            <a:custGeom>
              <a:avLst/>
              <a:gdLst/>
              <a:ahLst/>
              <a:cxnLst/>
              <a:rect l="l" t="t" r="r" b="b"/>
              <a:pathLst>
                <a:path w="524" h="471" extrusionOk="0">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63" name="Google Shape;463;p6"/>
            <p:cNvSpPr/>
            <p:nvPr/>
          </p:nvSpPr>
          <p:spPr>
            <a:xfrm>
              <a:off x="3173475" y="406600"/>
              <a:ext cx="5225" cy="5225"/>
            </a:xfrm>
            <a:custGeom>
              <a:avLst/>
              <a:gdLst/>
              <a:ahLst/>
              <a:cxnLst/>
              <a:rect l="l" t="t" r="r" b="b"/>
              <a:pathLst>
                <a:path w="209" h="209" extrusionOk="0">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64" name="Google Shape;464;p6"/>
            <p:cNvSpPr/>
            <p:nvPr/>
          </p:nvSpPr>
          <p:spPr>
            <a:xfrm>
              <a:off x="3332375" y="290225"/>
              <a:ext cx="5225" cy="5225"/>
            </a:xfrm>
            <a:custGeom>
              <a:avLst/>
              <a:gdLst/>
              <a:ahLst/>
              <a:cxnLst/>
              <a:rect l="l" t="t" r="r" b="b"/>
              <a:pathLst>
                <a:path w="209" h="209" extrusionOk="0">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65" name="Google Shape;465;p6"/>
            <p:cNvSpPr/>
            <p:nvPr/>
          </p:nvSpPr>
          <p:spPr>
            <a:xfrm>
              <a:off x="3252475" y="410075"/>
              <a:ext cx="7875" cy="8700"/>
            </a:xfrm>
            <a:custGeom>
              <a:avLst/>
              <a:gdLst/>
              <a:ahLst/>
              <a:cxnLst/>
              <a:rect l="l" t="t" r="r" b="b"/>
              <a:pathLst>
                <a:path w="315" h="348" extrusionOk="0">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66" name="Google Shape;466;p6"/>
            <p:cNvSpPr/>
            <p:nvPr/>
          </p:nvSpPr>
          <p:spPr>
            <a:xfrm>
              <a:off x="3174300" y="291125"/>
              <a:ext cx="8725" cy="7800"/>
            </a:xfrm>
            <a:custGeom>
              <a:avLst/>
              <a:gdLst/>
              <a:ahLst/>
              <a:cxnLst/>
              <a:rect l="l" t="t" r="r" b="b"/>
              <a:pathLst>
                <a:path w="349" h="312" extrusionOk="0">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67" name="Google Shape;467;p6"/>
            <p:cNvSpPr/>
            <p:nvPr/>
          </p:nvSpPr>
          <p:spPr>
            <a:xfrm>
              <a:off x="3251650" y="433500"/>
              <a:ext cx="13000" cy="11775"/>
            </a:xfrm>
            <a:custGeom>
              <a:avLst/>
              <a:gdLst/>
              <a:ahLst/>
              <a:cxnLst/>
              <a:rect l="l" t="t" r="r" b="b"/>
              <a:pathLst>
                <a:path w="520" h="471" extrusionOk="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68" name="Google Shape;468;p6"/>
            <p:cNvSpPr/>
            <p:nvPr/>
          </p:nvSpPr>
          <p:spPr>
            <a:xfrm>
              <a:off x="3001525" y="238075"/>
              <a:ext cx="13000" cy="11775"/>
            </a:xfrm>
            <a:custGeom>
              <a:avLst/>
              <a:gdLst/>
              <a:ahLst/>
              <a:cxnLst/>
              <a:rect l="l" t="t" r="r" b="b"/>
              <a:pathLst>
                <a:path w="520" h="471" extrusionOk="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69" name="Google Shape;469;p6"/>
            <p:cNvSpPr/>
            <p:nvPr/>
          </p:nvSpPr>
          <p:spPr>
            <a:xfrm>
              <a:off x="3329800" y="871425"/>
              <a:ext cx="13025" cy="11975"/>
            </a:xfrm>
            <a:custGeom>
              <a:avLst/>
              <a:gdLst/>
              <a:ahLst/>
              <a:cxnLst/>
              <a:rect l="l" t="t" r="r" b="b"/>
              <a:pathLst>
                <a:path w="521" h="479" extrusionOk="0">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70" name="Google Shape;470;p6"/>
            <p:cNvSpPr/>
            <p:nvPr/>
          </p:nvSpPr>
          <p:spPr>
            <a:xfrm>
              <a:off x="3656350" y="710775"/>
              <a:ext cx="13025" cy="12150"/>
            </a:xfrm>
            <a:custGeom>
              <a:avLst/>
              <a:gdLst/>
              <a:ahLst/>
              <a:cxnLst/>
              <a:rect l="l" t="t" r="r" b="b"/>
              <a:pathLst>
                <a:path w="521" h="486" extrusionOk="0">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71" name="Google Shape;471;p6"/>
            <p:cNvSpPr/>
            <p:nvPr/>
          </p:nvSpPr>
          <p:spPr>
            <a:xfrm>
              <a:off x="3354950" y="914000"/>
              <a:ext cx="12200" cy="12150"/>
            </a:xfrm>
            <a:custGeom>
              <a:avLst/>
              <a:gdLst/>
              <a:ahLst/>
              <a:cxnLst/>
              <a:rect l="l" t="t" r="r" b="b"/>
              <a:pathLst>
                <a:path w="488" h="486" extrusionOk="0">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72" name="Google Shape;472;p6"/>
            <p:cNvSpPr/>
            <p:nvPr/>
          </p:nvSpPr>
          <p:spPr>
            <a:xfrm>
              <a:off x="3649400" y="838225"/>
              <a:ext cx="13025" cy="11775"/>
            </a:xfrm>
            <a:custGeom>
              <a:avLst/>
              <a:gdLst/>
              <a:ahLst/>
              <a:cxnLst/>
              <a:rect l="l" t="t" r="r" b="b"/>
              <a:pathLst>
                <a:path w="521" h="471" extrusionOk="0">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73"/>
        <p:cNvGrpSpPr/>
        <p:nvPr/>
      </p:nvGrpSpPr>
      <p:grpSpPr>
        <a:xfrm>
          <a:off x="0" y="0"/>
          <a:ext cx="0" cy="0"/>
          <a:chOff x="0" y="0"/>
          <a:chExt cx="0" cy="0"/>
        </a:xfrm>
      </p:grpSpPr>
      <p:grpSp>
        <p:nvGrpSpPr>
          <p:cNvPr id="474" name="Google Shape;474;p7"/>
          <p:cNvGrpSpPr/>
          <p:nvPr/>
        </p:nvGrpSpPr>
        <p:grpSpPr>
          <a:xfrm>
            <a:off x="-2" y="13"/>
            <a:ext cx="5301395" cy="5224359"/>
            <a:chOff x="2524675" y="238075"/>
            <a:chExt cx="1178600" cy="1158600"/>
          </a:xfrm>
        </p:grpSpPr>
        <p:sp>
          <p:nvSpPr>
            <p:cNvPr id="475" name="Google Shape;475;p7"/>
            <p:cNvSpPr/>
            <p:nvPr/>
          </p:nvSpPr>
          <p:spPr>
            <a:xfrm>
              <a:off x="3497400" y="667150"/>
              <a:ext cx="10425" cy="10450"/>
            </a:xfrm>
            <a:custGeom>
              <a:avLst/>
              <a:gdLst/>
              <a:ahLst/>
              <a:cxnLst/>
              <a:rect l="l" t="t" r="r" b="b"/>
              <a:pathLst>
                <a:path w="417" h="418" extrusionOk="0">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76" name="Google Shape;476;p7"/>
            <p:cNvSpPr/>
            <p:nvPr/>
          </p:nvSpPr>
          <p:spPr>
            <a:xfrm>
              <a:off x="3513025" y="588975"/>
              <a:ext cx="18300" cy="18300"/>
            </a:xfrm>
            <a:custGeom>
              <a:avLst/>
              <a:gdLst/>
              <a:ahLst/>
              <a:cxnLst/>
              <a:rect l="l" t="t" r="r" b="b"/>
              <a:pathLst>
                <a:path w="732" h="732" extrusionOk="0">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77" name="Google Shape;477;p7"/>
            <p:cNvSpPr/>
            <p:nvPr/>
          </p:nvSpPr>
          <p:spPr>
            <a:xfrm>
              <a:off x="3046675" y="353650"/>
              <a:ext cx="18225" cy="18225"/>
            </a:xfrm>
            <a:custGeom>
              <a:avLst/>
              <a:gdLst/>
              <a:ahLst/>
              <a:cxnLst/>
              <a:rect l="l" t="t" r="r" b="b"/>
              <a:pathLst>
                <a:path w="729" h="729" extrusionOk="0">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78" name="Google Shape;478;p7"/>
            <p:cNvSpPr/>
            <p:nvPr/>
          </p:nvSpPr>
          <p:spPr>
            <a:xfrm>
              <a:off x="3635525" y="746225"/>
              <a:ext cx="13900" cy="13000"/>
            </a:xfrm>
            <a:custGeom>
              <a:avLst/>
              <a:gdLst/>
              <a:ahLst/>
              <a:cxnLst/>
              <a:rect l="l" t="t" r="r" b="b"/>
              <a:pathLst>
                <a:path w="556" h="520" extrusionOk="0">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79" name="Google Shape;479;p7"/>
            <p:cNvSpPr/>
            <p:nvPr/>
          </p:nvSpPr>
          <p:spPr>
            <a:xfrm>
              <a:off x="3680675" y="866075"/>
              <a:ext cx="6075" cy="5225"/>
            </a:xfrm>
            <a:custGeom>
              <a:avLst/>
              <a:gdLst/>
              <a:ahLst/>
              <a:cxnLst/>
              <a:rect l="l" t="t" r="r" b="b"/>
              <a:pathLst>
                <a:path w="243" h="209" extrusionOk="0">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80" name="Google Shape;480;p7"/>
            <p:cNvSpPr/>
            <p:nvPr/>
          </p:nvSpPr>
          <p:spPr>
            <a:xfrm>
              <a:off x="3614675" y="940750"/>
              <a:ext cx="7800" cy="7825"/>
            </a:xfrm>
            <a:custGeom>
              <a:avLst/>
              <a:gdLst/>
              <a:ahLst/>
              <a:cxnLst/>
              <a:rect l="l" t="t" r="r" b="b"/>
              <a:pathLst>
                <a:path w="312" h="313" extrusionOk="0">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81" name="Google Shape;481;p7"/>
            <p:cNvSpPr/>
            <p:nvPr/>
          </p:nvSpPr>
          <p:spPr>
            <a:xfrm>
              <a:off x="3370600" y="819175"/>
              <a:ext cx="7875" cy="7800"/>
            </a:xfrm>
            <a:custGeom>
              <a:avLst/>
              <a:gdLst/>
              <a:ahLst/>
              <a:cxnLst/>
              <a:rect l="l" t="t" r="r" b="b"/>
              <a:pathLst>
                <a:path w="315" h="312" extrusionOk="0">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82" name="Google Shape;482;p7"/>
            <p:cNvSpPr/>
            <p:nvPr/>
          </p:nvSpPr>
          <p:spPr>
            <a:xfrm>
              <a:off x="3692825" y="971125"/>
              <a:ext cx="10450" cy="10450"/>
            </a:xfrm>
            <a:custGeom>
              <a:avLst/>
              <a:gdLst/>
              <a:ahLst/>
              <a:cxnLst/>
              <a:rect l="l" t="t" r="r" b="b"/>
              <a:pathLst>
                <a:path w="418" h="418" extrusionOk="0">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83" name="Google Shape;483;p7"/>
            <p:cNvSpPr/>
            <p:nvPr/>
          </p:nvSpPr>
          <p:spPr>
            <a:xfrm>
              <a:off x="3678025" y="584675"/>
              <a:ext cx="11350" cy="10450"/>
            </a:xfrm>
            <a:custGeom>
              <a:avLst/>
              <a:gdLst/>
              <a:ahLst/>
              <a:cxnLst/>
              <a:rect l="l" t="t" r="r" b="b"/>
              <a:pathLst>
                <a:path w="454" h="418" extrusionOk="0">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84" name="Google Shape;484;p7"/>
            <p:cNvSpPr/>
            <p:nvPr/>
          </p:nvSpPr>
          <p:spPr>
            <a:xfrm>
              <a:off x="3508725" y="484775"/>
              <a:ext cx="5225" cy="5225"/>
            </a:xfrm>
            <a:custGeom>
              <a:avLst/>
              <a:gdLst/>
              <a:ahLst/>
              <a:cxnLst/>
              <a:rect l="l" t="t" r="r" b="b"/>
              <a:pathLst>
                <a:path w="209" h="209" extrusionOk="0">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85" name="Google Shape;485;p7"/>
            <p:cNvSpPr/>
            <p:nvPr/>
          </p:nvSpPr>
          <p:spPr>
            <a:xfrm>
              <a:off x="3587700" y="488250"/>
              <a:ext cx="7875" cy="8700"/>
            </a:xfrm>
            <a:custGeom>
              <a:avLst/>
              <a:gdLst/>
              <a:ahLst/>
              <a:cxnLst/>
              <a:rect l="l" t="t" r="r" b="b"/>
              <a:pathLst>
                <a:path w="315" h="348" extrusionOk="0">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86" name="Google Shape;486;p7"/>
            <p:cNvSpPr/>
            <p:nvPr/>
          </p:nvSpPr>
          <p:spPr>
            <a:xfrm>
              <a:off x="2590675" y="721900"/>
              <a:ext cx="10450" cy="10450"/>
            </a:xfrm>
            <a:custGeom>
              <a:avLst/>
              <a:gdLst/>
              <a:ahLst/>
              <a:cxnLst/>
              <a:rect l="l" t="t" r="r" b="b"/>
              <a:pathLst>
                <a:path w="418" h="418" extrusionOk="0">
                  <a:moveTo>
                    <a:pt x="209" y="0"/>
                  </a:moveTo>
                  <a:cubicBezTo>
                    <a:pt x="70" y="0"/>
                    <a:pt x="1" y="103"/>
                    <a:pt x="1" y="209"/>
                  </a:cubicBezTo>
                  <a:cubicBezTo>
                    <a:pt x="1" y="348"/>
                    <a:pt x="70" y="417"/>
                    <a:pt x="209" y="417"/>
                  </a:cubicBezTo>
                  <a:cubicBezTo>
                    <a:pt x="315" y="417"/>
                    <a:pt x="418" y="348"/>
                    <a:pt x="418" y="209"/>
                  </a:cubicBezTo>
                  <a:cubicBezTo>
                    <a:pt x="418" y="103"/>
                    <a:pt x="315" y="0"/>
                    <a:pt x="20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87" name="Google Shape;487;p7"/>
            <p:cNvSpPr/>
            <p:nvPr/>
          </p:nvSpPr>
          <p:spPr>
            <a:xfrm>
              <a:off x="2643700" y="910325"/>
              <a:ext cx="7800" cy="7875"/>
            </a:xfrm>
            <a:custGeom>
              <a:avLst/>
              <a:gdLst/>
              <a:ahLst/>
              <a:cxnLst/>
              <a:rect l="l" t="t" r="r" b="b"/>
              <a:pathLst>
                <a:path w="312" h="315" extrusionOk="0">
                  <a:moveTo>
                    <a:pt x="173" y="1"/>
                  </a:moveTo>
                  <a:cubicBezTo>
                    <a:pt x="70" y="1"/>
                    <a:pt x="0" y="70"/>
                    <a:pt x="0" y="140"/>
                  </a:cubicBezTo>
                  <a:cubicBezTo>
                    <a:pt x="0" y="245"/>
                    <a:pt x="70" y="315"/>
                    <a:pt x="173" y="315"/>
                  </a:cubicBezTo>
                  <a:cubicBezTo>
                    <a:pt x="242" y="315"/>
                    <a:pt x="312" y="245"/>
                    <a:pt x="312" y="140"/>
                  </a:cubicBezTo>
                  <a:cubicBezTo>
                    <a:pt x="312" y="70"/>
                    <a:pt x="242" y="1"/>
                    <a:pt x="173"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88" name="Google Shape;488;p7"/>
            <p:cNvSpPr/>
            <p:nvPr/>
          </p:nvSpPr>
          <p:spPr>
            <a:xfrm>
              <a:off x="2628050" y="473500"/>
              <a:ext cx="13025" cy="13925"/>
            </a:xfrm>
            <a:custGeom>
              <a:avLst/>
              <a:gdLst/>
              <a:ahLst/>
              <a:cxnLst/>
              <a:rect l="l" t="t" r="r" b="b"/>
              <a:pathLst>
                <a:path w="521" h="557" extrusionOk="0">
                  <a:moveTo>
                    <a:pt x="243" y="1"/>
                  </a:moveTo>
                  <a:cubicBezTo>
                    <a:pt x="104" y="1"/>
                    <a:pt x="1" y="140"/>
                    <a:pt x="1" y="279"/>
                  </a:cubicBezTo>
                  <a:cubicBezTo>
                    <a:pt x="1" y="418"/>
                    <a:pt x="104" y="557"/>
                    <a:pt x="243" y="557"/>
                  </a:cubicBezTo>
                  <a:cubicBezTo>
                    <a:pt x="382" y="557"/>
                    <a:pt x="521" y="418"/>
                    <a:pt x="521" y="279"/>
                  </a:cubicBezTo>
                  <a:cubicBezTo>
                    <a:pt x="521" y="140"/>
                    <a:pt x="382" y="1"/>
                    <a:pt x="243"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89" name="Google Shape;489;p7"/>
            <p:cNvSpPr/>
            <p:nvPr/>
          </p:nvSpPr>
          <p:spPr>
            <a:xfrm>
              <a:off x="2711425" y="423125"/>
              <a:ext cx="11300" cy="10450"/>
            </a:xfrm>
            <a:custGeom>
              <a:avLst/>
              <a:gdLst/>
              <a:ahLst/>
              <a:cxnLst/>
              <a:rect l="l" t="t" r="r" b="b"/>
              <a:pathLst>
                <a:path w="452" h="418" extrusionOk="0">
                  <a:moveTo>
                    <a:pt x="209" y="1"/>
                  </a:moveTo>
                  <a:cubicBezTo>
                    <a:pt x="104" y="1"/>
                    <a:pt x="1" y="104"/>
                    <a:pt x="1" y="209"/>
                  </a:cubicBezTo>
                  <a:cubicBezTo>
                    <a:pt x="1" y="348"/>
                    <a:pt x="104" y="418"/>
                    <a:pt x="209" y="418"/>
                  </a:cubicBezTo>
                  <a:cubicBezTo>
                    <a:pt x="348" y="418"/>
                    <a:pt x="451" y="348"/>
                    <a:pt x="451" y="209"/>
                  </a:cubicBezTo>
                  <a:cubicBezTo>
                    <a:pt x="451" y="104"/>
                    <a:pt x="348" y="1"/>
                    <a:pt x="209"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90" name="Google Shape;490;p7"/>
            <p:cNvSpPr/>
            <p:nvPr/>
          </p:nvSpPr>
          <p:spPr>
            <a:xfrm>
              <a:off x="2823450" y="422225"/>
              <a:ext cx="7875" cy="7875"/>
            </a:xfrm>
            <a:custGeom>
              <a:avLst/>
              <a:gdLst/>
              <a:ahLst/>
              <a:cxnLst/>
              <a:rect l="l" t="t" r="r" b="b"/>
              <a:pathLst>
                <a:path w="315" h="315" extrusionOk="0">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91" name="Google Shape;491;p7"/>
            <p:cNvSpPr/>
            <p:nvPr/>
          </p:nvSpPr>
          <p:spPr>
            <a:xfrm>
              <a:off x="2628900" y="350175"/>
              <a:ext cx="24350" cy="23450"/>
            </a:xfrm>
            <a:custGeom>
              <a:avLst/>
              <a:gdLst/>
              <a:ahLst/>
              <a:cxnLst/>
              <a:rect l="l" t="t" r="r" b="b"/>
              <a:pathLst>
                <a:path w="974" h="938" extrusionOk="0">
                  <a:moveTo>
                    <a:pt x="487" y="1"/>
                  </a:moveTo>
                  <a:cubicBezTo>
                    <a:pt x="209" y="1"/>
                    <a:pt x="0" y="209"/>
                    <a:pt x="0" y="487"/>
                  </a:cubicBezTo>
                  <a:cubicBezTo>
                    <a:pt x="0" y="729"/>
                    <a:pt x="209" y="937"/>
                    <a:pt x="487" y="937"/>
                  </a:cubicBezTo>
                  <a:cubicBezTo>
                    <a:pt x="731" y="937"/>
                    <a:pt x="973" y="729"/>
                    <a:pt x="973" y="487"/>
                  </a:cubicBezTo>
                  <a:cubicBezTo>
                    <a:pt x="973" y="209"/>
                    <a:pt x="731" y="1"/>
                    <a:pt x="487"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92" name="Google Shape;492;p7"/>
            <p:cNvSpPr/>
            <p:nvPr/>
          </p:nvSpPr>
          <p:spPr>
            <a:xfrm>
              <a:off x="2524675" y="617675"/>
              <a:ext cx="8700" cy="8725"/>
            </a:xfrm>
            <a:custGeom>
              <a:avLst/>
              <a:gdLst/>
              <a:ahLst/>
              <a:cxnLst/>
              <a:rect l="l" t="t" r="r" b="b"/>
              <a:pathLst>
                <a:path w="348" h="349" extrusionOk="0">
                  <a:moveTo>
                    <a:pt x="176" y="1"/>
                  </a:moveTo>
                  <a:cubicBezTo>
                    <a:pt x="70" y="1"/>
                    <a:pt x="1" y="70"/>
                    <a:pt x="1" y="173"/>
                  </a:cubicBezTo>
                  <a:cubicBezTo>
                    <a:pt x="1" y="242"/>
                    <a:pt x="70" y="348"/>
                    <a:pt x="176" y="348"/>
                  </a:cubicBezTo>
                  <a:cubicBezTo>
                    <a:pt x="245" y="348"/>
                    <a:pt x="348" y="242"/>
                    <a:pt x="348" y="173"/>
                  </a:cubicBezTo>
                  <a:cubicBezTo>
                    <a:pt x="348" y="70"/>
                    <a:pt x="245" y="1"/>
                    <a:pt x="176"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93" name="Google Shape;493;p7"/>
            <p:cNvSpPr/>
            <p:nvPr/>
          </p:nvSpPr>
          <p:spPr>
            <a:xfrm>
              <a:off x="2675800" y="1010250"/>
              <a:ext cx="10450" cy="10425"/>
            </a:xfrm>
            <a:custGeom>
              <a:avLst/>
              <a:gdLst/>
              <a:ahLst/>
              <a:cxnLst/>
              <a:rect l="l" t="t" r="r" b="b"/>
              <a:pathLst>
                <a:path w="418" h="417" extrusionOk="0">
                  <a:moveTo>
                    <a:pt x="209" y="0"/>
                  </a:moveTo>
                  <a:cubicBezTo>
                    <a:pt x="106" y="0"/>
                    <a:pt x="0" y="69"/>
                    <a:pt x="0" y="208"/>
                  </a:cubicBezTo>
                  <a:cubicBezTo>
                    <a:pt x="0" y="311"/>
                    <a:pt x="106" y="417"/>
                    <a:pt x="209" y="417"/>
                  </a:cubicBezTo>
                  <a:cubicBezTo>
                    <a:pt x="314" y="417"/>
                    <a:pt x="417" y="311"/>
                    <a:pt x="417" y="208"/>
                  </a:cubicBezTo>
                  <a:cubicBezTo>
                    <a:pt x="417" y="69"/>
                    <a:pt x="314" y="0"/>
                    <a:pt x="20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94" name="Google Shape;494;p7"/>
            <p:cNvSpPr/>
            <p:nvPr/>
          </p:nvSpPr>
          <p:spPr>
            <a:xfrm>
              <a:off x="3659825" y="425700"/>
              <a:ext cx="15675" cy="16575"/>
            </a:xfrm>
            <a:custGeom>
              <a:avLst/>
              <a:gdLst/>
              <a:ahLst/>
              <a:cxnLst/>
              <a:rect l="l" t="t" r="r" b="b"/>
              <a:pathLst>
                <a:path w="627" h="663" extrusionOk="0">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95" name="Google Shape;495;p7"/>
            <p:cNvSpPr/>
            <p:nvPr/>
          </p:nvSpPr>
          <p:spPr>
            <a:xfrm>
              <a:off x="2648000" y="449175"/>
              <a:ext cx="31600" cy="26675"/>
            </a:xfrm>
            <a:custGeom>
              <a:avLst/>
              <a:gdLst/>
              <a:ahLst/>
              <a:cxnLst/>
              <a:rect l="l" t="t" r="r" b="b"/>
              <a:pathLst>
                <a:path w="1264" h="1067" extrusionOk="0">
                  <a:moveTo>
                    <a:pt x="682" y="137"/>
                  </a:moveTo>
                  <a:cubicBezTo>
                    <a:pt x="698" y="137"/>
                    <a:pt x="715" y="138"/>
                    <a:pt x="732" y="140"/>
                  </a:cubicBezTo>
                  <a:cubicBezTo>
                    <a:pt x="940" y="173"/>
                    <a:pt x="973" y="418"/>
                    <a:pt x="940" y="590"/>
                  </a:cubicBezTo>
                  <a:cubicBezTo>
                    <a:pt x="922" y="715"/>
                    <a:pt x="876" y="794"/>
                    <a:pt x="809" y="851"/>
                  </a:cubicBezTo>
                  <a:lnTo>
                    <a:pt x="809" y="851"/>
                  </a:lnTo>
                  <a:cubicBezTo>
                    <a:pt x="800" y="843"/>
                    <a:pt x="783" y="835"/>
                    <a:pt x="765" y="835"/>
                  </a:cubicBezTo>
                  <a:cubicBezTo>
                    <a:pt x="733" y="877"/>
                    <a:pt x="700" y="910"/>
                    <a:pt x="666" y="934"/>
                  </a:cubicBezTo>
                  <a:lnTo>
                    <a:pt x="666" y="934"/>
                  </a:lnTo>
                  <a:cubicBezTo>
                    <a:pt x="632" y="948"/>
                    <a:pt x="595" y="961"/>
                    <a:pt x="556" y="974"/>
                  </a:cubicBezTo>
                  <a:cubicBezTo>
                    <a:pt x="554" y="977"/>
                    <a:pt x="551" y="979"/>
                    <a:pt x="549" y="982"/>
                  </a:cubicBezTo>
                  <a:lnTo>
                    <a:pt x="549" y="982"/>
                  </a:lnTo>
                  <a:cubicBezTo>
                    <a:pt x="538" y="984"/>
                    <a:pt x="527" y="984"/>
                    <a:pt x="516" y="984"/>
                  </a:cubicBezTo>
                  <a:cubicBezTo>
                    <a:pt x="378" y="984"/>
                    <a:pt x="253" y="856"/>
                    <a:pt x="209" y="660"/>
                  </a:cubicBezTo>
                  <a:cubicBezTo>
                    <a:pt x="144" y="398"/>
                    <a:pt x="418" y="137"/>
                    <a:pt x="682" y="137"/>
                  </a:cubicBezTo>
                  <a:close/>
                  <a:moveTo>
                    <a:pt x="654" y="0"/>
                  </a:moveTo>
                  <a:cubicBezTo>
                    <a:pt x="645" y="0"/>
                    <a:pt x="636" y="1"/>
                    <a:pt x="626" y="1"/>
                  </a:cubicBezTo>
                  <a:cubicBezTo>
                    <a:pt x="279" y="34"/>
                    <a:pt x="1" y="382"/>
                    <a:pt x="106" y="765"/>
                  </a:cubicBezTo>
                  <a:cubicBezTo>
                    <a:pt x="163" y="958"/>
                    <a:pt x="307" y="1054"/>
                    <a:pt x="458" y="1054"/>
                  </a:cubicBezTo>
                  <a:cubicBezTo>
                    <a:pt x="489" y="1054"/>
                    <a:pt x="519" y="1050"/>
                    <a:pt x="549" y="1043"/>
                  </a:cubicBezTo>
                  <a:lnTo>
                    <a:pt x="549" y="1043"/>
                  </a:lnTo>
                  <a:cubicBezTo>
                    <a:pt x="552" y="1043"/>
                    <a:pt x="554" y="1043"/>
                    <a:pt x="556" y="1043"/>
                  </a:cubicBezTo>
                  <a:cubicBezTo>
                    <a:pt x="596" y="1059"/>
                    <a:pt x="633" y="1066"/>
                    <a:pt x="669" y="1066"/>
                  </a:cubicBezTo>
                  <a:cubicBezTo>
                    <a:pt x="1103" y="1066"/>
                    <a:pt x="1264" y="0"/>
                    <a:pt x="654"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96" name="Google Shape;496;p7"/>
            <p:cNvSpPr/>
            <p:nvPr/>
          </p:nvSpPr>
          <p:spPr>
            <a:xfrm>
              <a:off x="3425350" y="388400"/>
              <a:ext cx="13000" cy="13025"/>
            </a:xfrm>
            <a:custGeom>
              <a:avLst/>
              <a:gdLst/>
              <a:ahLst/>
              <a:cxnLst/>
              <a:rect l="l" t="t" r="r" b="b"/>
              <a:pathLst>
                <a:path w="520" h="521" extrusionOk="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97" name="Google Shape;497;p7"/>
            <p:cNvSpPr/>
            <p:nvPr/>
          </p:nvSpPr>
          <p:spPr>
            <a:xfrm>
              <a:off x="3446175" y="364000"/>
              <a:ext cx="30800" cy="26550"/>
            </a:xfrm>
            <a:custGeom>
              <a:avLst/>
              <a:gdLst/>
              <a:ahLst/>
              <a:cxnLst/>
              <a:rect l="l" t="t" r="r" b="b"/>
              <a:pathLst>
                <a:path w="1232" h="1062" extrusionOk="0">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98" name="Google Shape;498;p7"/>
            <p:cNvSpPr/>
            <p:nvPr/>
          </p:nvSpPr>
          <p:spPr>
            <a:xfrm>
              <a:off x="3565125" y="564800"/>
              <a:ext cx="22600" cy="21175"/>
            </a:xfrm>
            <a:custGeom>
              <a:avLst/>
              <a:gdLst/>
              <a:ahLst/>
              <a:cxnLst/>
              <a:rect l="l" t="t" r="r" b="b"/>
              <a:pathLst>
                <a:path w="904" h="847" extrusionOk="0">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499" name="Google Shape;499;p7"/>
            <p:cNvSpPr/>
            <p:nvPr/>
          </p:nvSpPr>
          <p:spPr>
            <a:xfrm>
              <a:off x="2581175" y="556825"/>
              <a:ext cx="23425" cy="20875"/>
            </a:xfrm>
            <a:custGeom>
              <a:avLst/>
              <a:gdLst/>
              <a:ahLst/>
              <a:cxnLst/>
              <a:rect l="l" t="t" r="r" b="b"/>
              <a:pathLst>
                <a:path w="937" h="835" extrusionOk="0">
                  <a:moveTo>
                    <a:pt x="461" y="119"/>
                  </a:moveTo>
                  <a:cubicBezTo>
                    <a:pt x="559" y="119"/>
                    <a:pt x="674" y="199"/>
                    <a:pt x="728" y="281"/>
                  </a:cubicBezTo>
                  <a:cubicBezTo>
                    <a:pt x="764" y="350"/>
                    <a:pt x="764" y="420"/>
                    <a:pt x="764" y="489"/>
                  </a:cubicBezTo>
                  <a:cubicBezTo>
                    <a:pt x="757" y="509"/>
                    <a:pt x="749" y="527"/>
                    <a:pt x="740" y="545"/>
                  </a:cubicBezTo>
                  <a:lnTo>
                    <a:pt x="740" y="545"/>
                  </a:lnTo>
                  <a:cubicBezTo>
                    <a:pt x="739" y="544"/>
                    <a:pt x="737" y="544"/>
                    <a:pt x="736" y="544"/>
                  </a:cubicBezTo>
                  <a:cubicBezTo>
                    <a:pt x="731" y="544"/>
                    <a:pt x="728" y="548"/>
                    <a:pt x="728" y="559"/>
                  </a:cubicBezTo>
                  <a:cubicBezTo>
                    <a:pt x="718" y="580"/>
                    <a:pt x="706" y="600"/>
                    <a:pt x="693" y="617"/>
                  </a:cubicBezTo>
                  <a:lnTo>
                    <a:pt x="693" y="617"/>
                  </a:lnTo>
                  <a:cubicBezTo>
                    <a:pt x="681" y="633"/>
                    <a:pt x="669" y="648"/>
                    <a:pt x="655" y="663"/>
                  </a:cubicBezTo>
                  <a:lnTo>
                    <a:pt x="655" y="663"/>
                  </a:lnTo>
                  <a:cubicBezTo>
                    <a:pt x="600" y="718"/>
                    <a:pt x="534" y="745"/>
                    <a:pt x="468" y="745"/>
                  </a:cubicBezTo>
                  <a:cubicBezTo>
                    <a:pt x="401" y="745"/>
                    <a:pt x="334" y="717"/>
                    <a:pt x="278" y="662"/>
                  </a:cubicBezTo>
                  <a:cubicBezTo>
                    <a:pt x="103" y="489"/>
                    <a:pt x="208" y="245"/>
                    <a:pt x="381" y="142"/>
                  </a:cubicBezTo>
                  <a:cubicBezTo>
                    <a:pt x="405" y="126"/>
                    <a:pt x="432" y="119"/>
                    <a:pt x="461" y="119"/>
                  </a:cubicBezTo>
                  <a:close/>
                  <a:moveTo>
                    <a:pt x="488" y="0"/>
                  </a:moveTo>
                  <a:cubicBezTo>
                    <a:pt x="413" y="0"/>
                    <a:pt x="339" y="23"/>
                    <a:pt x="278" y="72"/>
                  </a:cubicBezTo>
                  <a:cubicBezTo>
                    <a:pt x="70" y="245"/>
                    <a:pt x="0" y="559"/>
                    <a:pt x="208" y="731"/>
                  </a:cubicBezTo>
                  <a:cubicBezTo>
                    <a:pt x="281" y="804"/>
                    <a:pt x="358" y="834"/>
                    <a:pt x="431" y="834"/>
                  </a:cubicBezTo>
                  <a:cubicBezTo>
                    <a:pt x="487" y="834"/>
                    <a:pt x="540" y="817"/>
                    <a:pt x="589" y="788"/>
                  </a:cubicBezTo>
                  <a:lnTo>
                    <a:pt x="589" y="788"/>
                  </a:lnTo>
                  <a:cubicBezTo>
                    <a:pt x="598" y="796"/>
                    <a:pt x="612" y="800"/>
                    <a:pt x="625" y="800"/>
                  </a:cubicBezTo>
                  <a:cubicBezTo>
                    <a:pt x="903" y="731"/>
                    <a:pt x="937" y="420"/>
                    <a:pt x="834" y="211"/>
                  </a:cubicBezTo>
                  <a:cubicBezTo>
                    <a:pt x="766" y="77"/>
                    <a:pt x="626" y="0"/>
                    <a:pt x="488"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00" name="Google Shape;500;p7"/>
            <p:cNvSpPr/>
            <p:nvPr/>
          </p:nvSpPr>
          <p:spPr>
            <a:xfrm>
              <a:off x="2626325" y="995375"/>
              <a:ext cx="23450" cy="20950"/>
            </a:xfrm>
            <a:custGeom>
              <a:avLst/>
              <a:gdLst/>
              <a:ahLst/>
              <a:cxnLst/>
              <a:rect l="l" t="t" r="r" b="b"/>
              <a:pathLst>
                <a:path w="938" h="838" extrusionOk="0">
                  <a:moveTo>
                    <a:pt x="474" y="120"/>
                  </a:moveTo>
                  <a:cubicBezTo>
                    <a:pt x="579" y="120"/>
                    <a:pt x="675" y="201"/>
                    <a:pt x="729" y="281"/>
                  </a:cubicBezTo>
                  <a:cubicBezTo>
                    <a:pt x="765" y="350"/>
                    <a:pt x="765" y="420"/>
                    <a:pt x="765" y="489"/>
                  </a:cubicBezTo>
                  <a:cubicBezTo>
                    <a:pt x="756" y="514"/>
                    <a:pt x="746" y="537"/>
                    <a:pt x="734" y="559"/>
                  </a:cubicBezTo>
                  <a:lnTo>
                    <a:pt x="734" y="559"/>
                  </a:lnTo>
                  <a:cubicBezTo>
                    <a:pt x="732" y="559"/>
                    <a:pt x="730" y="559"/>
                    <a:pt x="729" y="559"/>
                  </a:cubicBezTo>
                  <a:cubicBezTo>
                    <a:pt x="667" y="684"/>
                    <a:pt x="567" y="747"/>
                    <a:pt x="466" y="747"/>
                  </a:cubicBezTo>
                  <a:cubicBezTo>
                    <a:pt x="400" y="747"/>
                    <a:pt x="334" y="720"/>
                    <a:pt x="278" y="664"/>
                  </a:cubicBezTo>
                  <a:cubicBezTo>
                    <a:pt x="139" y="489"/>
                    <a:pt x="209" y="248"/>
                    <a:pt x="381" y="142"/>
                  </a:cubicBezTo>
                  <a:cubicBezTo>
                    <a:pt x="412" y="126"/>
                    <a:pt x="443" y="120"/>
                    <a:pt x="474" y="120"/>
                  </a:cubicBezTo>
                  <a:close/>
                  <a:moveTo>
                    <a:pt x="489" y="0"/>
                  </a:moveTo>
                  <a:cubicBezTo>
                    <a:pt x="414" y="0"/>
                    <a:pt x="339" y="23"/>
                    <a:pt x="278" y="73"/>
                  </a:cubicBezTo>
                  <a:cubicBezTo>
                    <a:pt x="70" y="248"/>
                    <a:pt x="0" y="559"/>
                    <a:pt x="209" y="734"/>
                  </a:cubicBezTo>
                  <a:cubicBezTo>
                    <a:pt x="282" y="807"/>
                    <a:pt x="358" y="837"/>
                    <a:pt x="432" y="837"/>
                  </a:cubicBezTo>
                  <a:cubicBezTo>
                    <a:pt x="487" y="837"/>
                    <a:pt x="541" y="820"/>
                    <a:pt x="590" y="790"/>
                  </a:cubicBezTo>
                  <a:lnTo>
                    <a:pt x="590" y="790"/>
                  </a:lnTo>
                  <a:cubicBezTo>
                    <a:pt x="599" y="798"/>
                    <a:pt x="612" y="803"/>
                    <a:pt x="626" y="803"/>
                  </a:cubicBezTo>
                  <a:cubicBezTo>
                    <a:pt x="904" y="767"/>
                    <a:pt x="937" y="420"/>
                    <a:pt x="834" y="211"/>
                  </a:cubicBezTo>
                  <a:cubicBezTo>
                    <a:pt x="766" y="77"/>
                    <a:pt x="626" y="0"/>
                    <a:pt x="48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01" name="Google Shape;501;p7"/>
            <p:cNvSpPr/>
            <p:nvPr/>
          </p:nvSpPr>
          <p:spPr>
            <a:xfrm>
              <a:off x="2681000" y="1163925"/>
              <a:ext cx="7875" cy="8700"/>
            </a:xfrm>
            <a:custGeom>
              <a:avLst/>
              <a:gdLst/>
              <a:ahLst/>
              <a:cxnLst/>
              <a:rect l="l" t="t" r="r" b="b"/>
              <a:pathLst>
                <a:path w="315" h="348" extrusionOk="0">
                  <a:moveTo>
                    <a:pt x="176" y="1"/>
                  </a:moveTo>
                  <a:cubicBezTo>
                    <a:pt x="70" y="1"/>
                    <a:pt x="1" y="70"/>
                    <a:pt x="1" y="176"/>
                  </a:cubicBezTo>
                  <a:cubicBezTo>
                    <a:pt x="1" y="278"/>
                    <a:pt x="70" y="348"/>
                    <a:pt x="176" y="348"/>
                  </a:cubicBezTo>
                  <a:cubicBezTo>
                    <a:pt x="245" y="348"/>
                    <a:pt x="315" y="278"/>
                    <a:pt x="315" y="176"/>
                  </a:cubicBezTo>
                  <a:cubicBezTo>
                    <a:pt x="315" y="70"/>
                    <a:pt x="245" y="1"/>
                    <a:pt x="176"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02" name="Google Shape;502;p7"/>
            <p:cNvSpPr/>
            <p:nvPr/>
          </p:nvSpPr>
          <p:spPr>
            <a:xfrm>
              <a:off x="2713175" y="1264675"/>
              <a:ext cx="10450" cy="10450"/>
            </a:xfrm>
            <a:custGeom>
              <a:avLst/>
              <a:gdLst/>
              <a:ahLst/>
              <a:cxnLst/>
              <a:rect l="l" t="t" r="r" b="b"/>
              <a:pathLst>
                <a:path w="418" h="418" extrusionOk="0">
                  <a:moveTo>
                    <a:pt x="209" y="0"/>
                  </a:moveTo>
                  <a:cubicBezTo>
                    <a:pt x="103" y="0"/>
                    <a:pt x="0" y="70"/>
                    <a:pt x="0" y="209"/>
                  </a:cubicBezTo>
                  <a:cubicBezTo>
                    <a:pt x="0" y="314"/>
                    <a:pt x="103" y="417"/>
                    <a:pt x="209" y="417"/>
                  </a:cubicBezTo>
                  <a:cubicBezTo>
                    <a:pt x="312" y="417"/>
                    <a:pt x="417" y="314"/>
                    <a:pt x="417" y="209"/>
                  </a:cubicBezTo>
                  <a:cubicBezTo>
                    <a:pt x="417" y="70"/>
                    <a:pt x="312" y="0"/>
                    <a:pt x="20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03" name="Google Shape;503;p7"/>
            <p:cNvSpPr/>
            <p:nvPr/>
          </p:nvSpPr>
          <p:spPr>
            <a:xfrm>
              <a:off x="2663625" y="1249875"/>
              <a:ext cx="23525" cy="20875"/>
            </a:xfrm>
            <a:custGeom>
              <a:avLst/>
              <a:gdLst/>
              <a:ahLst/>
              <a:cxnLst/>
              <a:rect l="l" t="t" r="r" b="b"/>
              <a:pathLst>
                <a:path w="941" h="835" extrusionOk="0">
                  <a:moveTo>
                    <a:pt x="478" y="119"/>
                  </a:moveTo>
                  <a:cubicBezTo>
                    <a:pt x="583" y="119"/>
                    <a:pt x="678" y="199"/>
                    <a:pt x="732" y="281"/>
                  </a:cubicBezTo>
                  <a:cubicBezTo>
                    <a:pt x="765" y="351"/>
                    <a:pt x="765" y="420"/>
                    <a:pt x="765" y="490"/>
                  </a:cubicBezTo>
                  <a:cubicBezTo>
                    <a:pt x="758" y="512"/>
                    <a:pt x="749" y="533"/>
                    <a:pt x="738" y="553"/>
                  </a:cubicBezTo>
                  <a:lnTo>
                    <a:pt x="738" y="553"/>
                  </a:lnTo>
                  <a:cubicBezTo>
                    <a:pt x="736" y="555"/>
                    <a:pt x="734" y="557"/>
                    <a:pt x="732" y="559"/>
                  </a:cubicBezTo>
                  <a:cubicBezTo>
                    <a:pt x="730" y="564"/>
                    <a:pt x="728" y="569"/>
                    <a:pt x="727" y="574"/>
                  </a:cubicBezTo>
                  <a:lnTo>
                    <a:pt x="727" y="574"/>
                  </a:lnTo>
                  <a:cubicBezTo>
                    <a:pt x="696" y="625"/>
                    <a:pt x="657" y="667"/>
                    <a:pt x="616" y="708"/>
                  </a:cubicBezTo>
                  <a:lnTo>
                    <a:pt x="616" y="708"/>
                  </a:lnTo>
                  <a:cubicBezTo>
                    <a:pt x="574" y="733"/>
                    <a:pt x="527" y="746"/>
                    <a:pt x="479" y="746"/>
                  </a:cubicBezTo>
                  <a:cubicBezTo>
                    <a:pt x="408" y="746"/>
                    <a:pt x="335" y="718"/>
                    <a:pt x="279" y="662"/>
                  </a:cubicBezTo>
                  <a:cubicBezTo>
                    <a:pt x="140" y="490"/>
                    <a:pt x="209" y="245"/>
                    <a:pt x="384" y="142"/>
                  </a:cubicBezTo>
                  <a:cubicBezTo>
                    <a:pt x="416" y="126"/>
                    <a:pt x="448" y="119"/>
                    <a:pt x="478" y="119"/>
                  </a:cubicBezTo>
                  <a:close/>
                  <a:moveTo>
                    <a:pt x="506" y="0"/>
                  </a:moveTo>
                  <a:cubicBezTo>
                    <a:pt x="431" y="0"/>
                    <a:pt x="353" y="23"/>
                    <a:pt x="279" y="73"/>
                  </a:cubicBezTo>
                  <a:cubicBezTo>
                    <a:pt x="70" y="245"/>
                    <a:pt x="1" y="559"/>
                    <a:pt x="209" y="731"/>
                  </a:cubicBezTo>
                  <a:cubicBezTo>
                    <a:pt x="282" y="804"/>
                    <a:pt x="359" y="834"/>
                    <a:pt x="433" y="834"/>
                  </a:cubicBezTo>
                  <a:cubicBezTo>
                    <a:pt x="488" y="834"/>
                    <a:pt x="542" y="817"/>
                    <a:pt x="591" y="788"/>
                  </a:cubicBezTo>
                  <a:lnTo>
                    <a:pt x="591" y="788"/>
                  </a:lnTo>
                  <a:cubicBezTo>
                    <a:pt x="600" y="796"/>
                    <a:pt x="613" y="801"/>
                    <a:pt x="626" y="801"/>
                  </a:cubicBezTo>
                  <a:cubicBezTo>
                    <a:pt x="904" y="731"/>
                    <a:pt x="940" y="420"/>
                    <a:pt x="835" y="212"/>
                  </a:cubicBezTo>
                  <a:cubicBezTo>
                    <a:pt x="768" y="77"/>
                    <a:pt x="643" y="0"/>
                    <a:pt x="506"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04" name="Google Shape;504;p7"/>
            <p:cNvSpPr/>
            <p:nvPr/>
          </p:nvSpPr>
          <p:spPr>
            <a:xfrm>
              <a:off x="2814750" y="1231800"/>
              <a:ext cx="23500" cy="21175"/>
            </a:xfrm>
            <a:custGeom>
              <a:avLst/>
              <a:gdLst/>
              <a:ahLst/>
              <a:cxnLst/>
              <a:rect l="l" t="t" r="r" b="b"/>
              <a:pathLst>
                <a:path w="940" h="847" extrusionOk="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05" name="Google Shape;505;p7"/>
            <p:cNvSpPr/>
            <p:nvPr/>
          </p:nvSpPr>
          <p:spPr>
            <a:xfrm>
              <a:off x="3113525" y="1375125"/>
              <a:ext cx="22600" cy="21550"/>
            </a:xfrm>
            <a:custGeom>
              <a:avLst/>
              <a:gdLst/>
              <a:ahLst/>
              <a:cxnLst/>
              <a:rect l="l" t="t" r="r" b="b"/>
              <a:pathLst>
                <a:path w="904" h="862" extrusionOk="0">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06" name="Google Shape;506;p7"/>
            <p:cNvSpPr/>
            <p:nvPr/>
          </p:nvSpPr>
          <p:spPr>
            <a:xfrm>
              <a:off x="3361900" y="880350"/>
              <a:ext cx="23500" cy="21325"/>
            </a:xfrm>
            <a:custGeom>
              <a:avLst/>
              <a:gdLst/>
              <a:ahLst/>
              <a:cxnLst/>
              <a:rect l="l" t="t" r="r" b="b"/>
              <a:pathLst>
                <a:path w="940" h="853" extrusionOk="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07" name="Google Shape;507;p7"/>
            <p:cNvSpPr/>
            <p:nvPr/>
          </p:nvSpPr>
          <p:spPr>
            <a:xfrm>
              <a:off x="3550400" y="589850"/>
              <a:ext cx="13025" cy="11750"/>
            </a:xfrm>
            <a:custGeom>
              <a:avLst/>
              <a:gdLst/>
              <a:ahLst/>
              <a:cxnLst/>
              <a:rect l="l" t="t" r="r" b="b"/>
              <a:pathLst>
                <a:path w="521" h="470" extrusionOk="0">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08" name="Google Shape;508;p7"/>
            <p:cNvSpPr/>
            <p:nvPr/>
          </p:nvSpPr>
          <p:spPr>
            <a:xfrm>
              <a:off x="2611525" y="679325"/>
              <a:ext cx="13100" cy="11750"/>
            </a:xfrm>
            <a:custGeom>
              <a:avLst/>
              <a:gdLst/>
              <a:ahLst/>
              <a:cxnLst/>
              <a:rect l="l" t="t" r="r" b="b"/>
              <a:pathLst>
                <a:path w="524" h="470" extrusionOk="0">
                  <a:moveTo>
                    <a:pt x="269" y="77"/>
                  </a:moveTo>
                  <a:cubicBezTo>
                    <a:pt x="316" y="77"/>
                    <a:pt x="359" y="126"/>
                    <a:pt x="384" y="175"/>
                  </a:cubicBezTo>
                  <a:cubicBezTo>
                    <a:pt x="417" y="208"/>
                    <a:pt x="417" y="244"/>
                    <a:pt x="417" y="278"/>
                  </a:cubicBezTo>
                  <a:cubicBezTo>
                    <a:pt x="417" y="317"/>
                    <a:pt x="395" y="346"/>
                    <a:pt x="369" y="370"/>
                  </a:cubicBezTo>
                  <a:lnTo>
                    <a:pt x="369" y="370"/>
                  </a:lnTo>
                  <a:cubicBezTo>
                    <a:pt x="333" y="402"/>
                    <a:pt x="292" y="419"/>
                    <a:pt x="249" y="419"/>
                  </a:cubicBezTo>
                  <a:cubicBezTo>
                    <a:pt x="213" y="419"/>
                    <a:pt x="177" y="408"/>
                    <a:pt x="139" y="383"/>
                  </a:cubicBezTo>
                  <a:cubicBezTo>
                    <a:pt x="70" y="278"/>
                    <a:pt x="106" y="139"/>
                    <a:pt x="209" y="105"/>
                  </a:cubicBezTo>
                  <a:cubicBezTo>
                    <a:pt x="229" y="85"/>
                    <a:pt x="250" y="77"/>
                    <a:pt x="269" y="77"/>
                  </a:cubicBezTo>
                  <a:close/>
                  <a:moveTo>
                    <a:pt x="253" y="1"/>
                  </a:moveTo>
                  <a:cubicBezTo>
                    <a:pt x="214" y="1"/>
                    <a:pt x="175" y="13"/>
                    <a:pt x="139" y="36"/>
                  </a:cubicBezTo>
                  <a:cubicBezTo>
                    <a:pt x="37" y="139"/>
                    <a:pt x="1" y="314"/>
                    <a:pt x="106" y="417"/>
                  </a:cubicBezTo>
                  <a:cubicBezTo>
                    <a:pt x="142" y="454"/>
                    <a:pt x="187" y="469"/>
                    <a:pt x="232" y="469"/>
                  </a:cubicBezTo>
                  <a:cubicBezTo>
                    <a:pt x="262" y="469"/>
                    <a:pt x="293" y="462"/>
                    <a:pt x="320" y="449"/>
                  </a:cubicBezTo>
                  <a:lnTo>
                    <a:pt x="320" y="449"/>
                  </a:lnTo>
                  <a:cubicBezTo>
                    <a:pt x="324" y="453"/>
                    <a:pt x="333" y="453"/>
                    <a:pt x="348" y="453"/>
                  </a:cubicBezTo>
                  <a:cubicBezTo>
                    <a:pt x="487" y="417"/>
                    <a:pt x="523" y="244"/>
                    <a:pt x="454" y="139"/>
                  </a:cubicBezTo>
                  <a:cubicBezTo>
                    <a:pt x="407" y="47"/>
                    <a:pt x="331" y="1"/>
                    <a:pt x="253"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09" name="Google Shape;509;p7"/>
            <p:cNvSpPr/>
            <p:nvPr/>
          </p:nvSpPr>
          <p:spPr>
            <a:xfrm>
              <a:off x="2570750" y="649975"/>
              <a:ext cx="13000" cy="12150"/>
            </a:xfrm>
            <a:custGeom>
              <a:avLst/>
              <a:gdLst/>
              <a:ahLst/>
              <a:cxnLst/>
              <a:rect l="l" t="t" r="r" b="b"/>
              <a:pathLst>
                <a:path w="520" h="486" extrusionOk="0">
                  <a:moveTo>
                    <a:pt x="269" y="69"/>
                  </a:moveTo>
                  <a:cubicBezTo>
                    <a:pt x="316" y="69"/>
                    <a:pt x="357" y="119"/>
                    <a:pt x="381" y="168"/>
                  </a:cubicBezTo>
                  <a:cubicBezTo>
                    <a:pt x="417" y="201"/>
                    <a:pt x="417" y="237"/>
                    <a:pt x="417" y="271"/>
                  </a:cubicBezTo>
                  <a:cubicBezTo>
                    <a:pt x="417" y="340"/>
                    <a:pt x="348" y="376"/>
                    <a:pt x="311" y="410"/>
                  </a:cubicBezTo>
                  <a:cubicBezTo>
                    <a:pt x="311" y="413"/>
                    <a:pt x="311" y="417"/>
                    <a:pt x="311" y="420"/>
                  </a:cubicBezTo>
                  <a:lnTo>
                    <a:pt x="311" y="420"/>
                  </a:lnTo>
                  <a:cubicBezTo>
                    <a:pt x="300" y="423"/>
                    <a:pt x="288" y="424"/>
                    <a:pt x="275" y="424"/>
                  </a:cubicBezTo>
                  <a:cubicBezTo>
                    <a:pt x="232" y="424"/>
                    <a:pt x="185" y="407"/>
                    <a:pt x="139" y="376"/>
                  </a:cubicBezTo>
                  <a:cubicBezTo>
                    <a:pt x="70" y="271"/>
                    <a:pt x="103" y="168"/>
                    <a:pt x="209" y="98"/>
                  </a:cubicBezTo>
                  <a:cubicBezTo>
                    <a:pt x="229" y="78"/>
                    <a:pt x="249" y="69"/>
                    <a:pt x="269" y="69"/>
                  </a:cubicBezTo>
                  <a:close/>
                  <a:moveTo>
                    <a:pt x="232" y="1"/>
                  </a:moveTo>
                  <a:cubicBezTo>
                    <a:pt x="199" y="1"/>
                    <a:pt x="168" y="9"/>
                    <a:pt x="139" y="29"/>
                  </a:cubicBezTo>
                  <a:cubicBezTo>
                    <a:pt x="34" y="132"/>
                    <a:pt x="0" y="307"/>
                    <a:pt x="103" y="410"/>
                  </a:cubicBezTo>
                  <a:cubicBezTo>
                    <a:pt x="143" y="463"/>
                    <a:pt x="189" y="485"/>
                    <a:pt x="233" y="485"/>
                  </a:cubicBezTo>
                  <a:cubicBezTo>
                    <a:pt x="262" y="485"/>
                    <a:pt x="292" y="475"/>
                    <a:pt x="319" y="457"/>
                  </a:cubicBezTo>
                  <a:lnTo>
                    <a:pt x="319" y="457"/>
                  </a:lnTo>
                  <a:cubicBezTo>
                    <a:pt x="320" y="459"/>
                    <a:pt x="322" y="459"/>
                    <a:pt x="324" y="459"/>
                  </a:cubicBezTo>
                  <a:cubicBezTo>
                    <a:pt x="330" y="459"/>
                    <a:pt x="337" y="455"/>
                    <a:pt x="348" y="446"/>
                  </a:cubicBezTo>
                  <a:cubicBezTo>
                    <a:pt x="487" y="410"/>
                    <a:pt x="520" y="237"/>
                    <a:pt x="450" y="132"/>
                  </a:cubicBezTo>
                  <a:cubicBezTo>
                    <a:pt x="400" y="58"/>
                    <a:pt x="314" y="1"/>
                    <a:pt x="232"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10" name="Google Shape;510;p7"/>
            <p:cNvSpPr/>
            <p:nvPr/>
          </p:nvSpPr>
          <p:spPr>
            <a:xfrm>
              <a:off x="3485225" y="1249050"/>
              <a:ext cx="10450" cy="10425"/>
            </a:xfrm>
            <a:custGeom>
              <a:avLst/>
              <a:gdLst/>
              <a:ahLst/>
              <a:cxnLst/>
              <a:rect l="l" t="t" r="r" b="b"/>
              <a:pathLst>
                <a:path w="418" h="417" extrusionOk="0">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11" name="Google Shape;511;p7"/>
            <p:cNvSpPr/>
            <p:nvPr/>
          </p:nvSpPr>
          <p:spPr>
            <a:xfrm>
              <a:off x="3353225" y="1236050"/>
              <a:ext cx="10450" cy="10450"/>
            </a:xfrm>
            <a:custGeom>
              <a:avLst/>
              <a:gdLst/>
              <a:ahLst/>
              <a:cxnLst/>
              <a:rect l="l" t="t" r="r" b="b"/>
              <a:pathLst>
                <a:path w="418" h="418" extrusionOk="0">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12" name="Google Shape;512;p7"/>
            <p:cNvSpPr/>
            <p:nvPr/>
          </p:nvSpPr>
          <p:spPr>
            <a:xfrm>
              <a:off x="2971075" y="1280300"/>
              <a:ext cx="10450" cy="10450"/>
            </a:xfrm>
            <a:custGeom>
              <a:avLst/>
              <a:gdLst/>
              <a:ahLst/>
              <a:cxnLst/>
              <a:rect l="l" t="t" r="r" b="b"/>
              <a:pathLst>
                <a:path w="418" h="418" extrusionOk="0">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13" name="Google Shape;513;p7"/>
            <p:cNvSpPr/>
            <p:nvPr/>
          </p:nvSpPr>
          <p:spPr>
            <a:xfrm>
              <a:off x="3506975" y="1206650"/>
              <a:ext cx="12175" cy="12200"/>
            </a:xfrm>
            <a:custGeom>
              <a:avLst/>
              <a:gdLst/>
              <a:ahLst/>
              <a:cxnLst/>
              <a:rect l="l" t="t" r="r" b="b"/>
              <a:pathLst>
                <a:path w="487" h="488" extrusionOk="0">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14" name="Google Shape;514;p7"/>
            <p:cNvSpPr/>
            <p:nvPr/>
          </p:nvSpPr>
          <p:spPr>
            <a:xfrm>
              <a:off x="3465300" y="1177425"/>
              <a:ext cx="13000" cy="12125"/>
            </a:xfrm>
            <a:custGeom>
              <a:avLst/>
              <a:gdLst/>
              <a:ahLst/>
              <a:cxnLst/>
              <a:rect l="l" t="t" r="r" b="b"/>
              <a:pathLst>
                <a:path w="520" h="485" extrusionOk="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15" name="Google Shape;515;p7"/>
            <p:cNvSpPr/>
            <p:nvPr/>
          </p:nvSpPr>
          <p:spPr>
            <a:xfrm>
              <a:off x="3586875" y="511650"/>
              <a:ext cx="13025" cy="11775"/>
            </a:xfrm>
            <a:custGeom>
              <a:avLst/>
              <a:gdLst/>
              <a:ahLst/>
              <a:cxnLst/>
              <a:rect l="l" t="t" r="r" b="b"/>
              <a:pathLst>
                <a:path w="521" h="471" extrusionOk="0">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16" name="Google Shape;516;p7"/>
            <p:cNvSpPr/>
            <p:nvPr/>
          </p:nvSpPr>
          <p:spPr>
            <a:xfrm>
              <a:off x="2814750" y="337125"/>
              <a:ext cx="8725" cy="8700"/>
            </a:xfrm>
            <a:custGeom>
              <a:avLst/>
              <a:gdLst/>
              <a:ahLst/>
              <a:cxnLst/>
              <a:rect l="l" t="t" r="r" b="b"/>
              <a:pathLst>
                <a:path w="349" h="348" extrusionOk="0">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17" name="Google Shape;517;p7"/>
            <p:cNvSpPr/>
            <p:nvPr/>
          </p:nvSpPr>
          <p:spPr>
            <a:xfrm>
              <a:off x="2886875" y="274600"/>
              <a:ext cx="16500" cy="16550"/>
            </a:xfrm>
            <a:custGeom>
              <a:avLst/>
              <a:gdLst/>
              <a:ahLst/>
              <a:cxnLst/>
              <a:rect l="l" t="t" r="r" b="b"/>
              <a:pathLst>
                <a:path w="660" h="662" extrusionOk="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18" name="Google Shape;518;p7"/>
            <p:cNvSpPr/>
            <p:nvPr/>
          </p:nvSpPr>
          <p:spPr>
            <a:xfrm>
              <a:off x="2814750" y="360550"/>
              <a:ext cx="13100" cy="11775"/>
            </a:xfrm>
            <a:custGeom>
              <a:avLst/>
              <a:gdLst/>
              <a:ahLst/>
              <a:cxnLst/>
              <a:rect l="l" t="t" r="r" b="b"/>
              <a:pathLst>
                <a:path w="524" h="471" extrusionOk="0">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19" name="Google Shape;519;p7"/>
            <p:cNvSpPr/>
            <p:nvPr/>
          </p:nvSpPr>
          <p:spPr>
            <a:xfrm>
              <a:off x="3173475" y="406600"/>
              <a:ext cx="5225" cy="5225"/>
            </a:xfrm>
            <a:custGeom>
              <a:avLst/>
              <a:gdLst/>
              <a:ahLst/>
              <a:cxnLst/>
              <a:rect l="l" t="t" r="r" b="b"/>
              <a:pathLst>
                <a:path w="209" h="209" extrusionOk="0">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20" name="Google Shape;520;p7"/>
            <p:cNvSpPr/>
            <p:nvPr/>
          </p:nvSpPr>
          <p:spPr>
            <a:xfrm>
              <a:off x="3332375" y="290225"/>
              <a:ext cx="5225" cy="5225"/>
            </a:xfrm>
            <a:custGeom>
              <a:avLst/>
              <a:gdLst/>
              <a:ahLst/>
              <a:cxnLst/>
              <a:rect l="l" t="t" r="r" b="b"/>
              <a:pathLst>
                <a:path w="209" h="209" extrusionOk="0">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21" name="Google Shape;521;p7"/>
            <p:cNvSpPr/>
            <p:nvPr/>
          </p:nvSpPr>
          <p:spPr>
            <a:xfrm>
              <a:off x="3252475" y="410075"/>
              <a:ext cx="7875" cy="8700"/>
            </a:xfrm>
            <a:custGeom>
              <a:avLst/>
              <a:gdLst/>
              <a:ahLst/>
              <a:cxnLst/>
              <a:rect l="l" t="t" r="r" b="b"/>
              <a:pathLst>
                <a:path w="315" h="348" extrusionOk="0">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22" name="Google Shape;522;p7"/>
            <p:cNvSpPr/>
            <p:nvPr/>
          </p:nvSpPr>
          <p:spPr>
            <a:xfrm>
              <a:off x="3174300" y="291125"/>
              <a:ext cx="8725" cy="7800"/>
            </a:xfrm>
            <a:custGeom>
              <a:avLst/>
              <a:gdLst/>
              <a:ahLst/>
              <a:cxnLst/>
              <a:rect l="l" t="t" r="r" b="b"/>
              <a:pathLst>
                <a:path w="349" h="312" extrusionOk="0">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23" name="Google Shape;523;p7"/>
            <p:cNvSpPr/>
            <p:nvPr/>
          </p:nvSpPr>
          <p:spPr>
            <a:xfrm>
              <a:off x="3251650" y="433500"/>
              <a:ext cx="13000" cy="11775"/>
            </a:xfrm>
            <a:custGeom>
              <a:avLst/>
              <a:gdLst/>
              <a:ahLst/>
              <a:cxnLst/>
              <a:rect l="l" t="t" r="r" b="b"/>
              <a:pathLst>
                <a:path w="520" h="471" extrusionOk="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24" name="Google Shape;524;p7"/>
            <p:cNvSpPr/>
            <p:nvPr/>
          </p:nvSpPr>
          <p:spPr>
            <a:xfrm>
              <a:off x="3001525" y="238075"/>
              <a:ext cx="13000" cy="11775"/>
            </a:xfrm>
            <a:custGeom>
              <a:avLst/>
              <a:gdLst/>
              <a:ahLst/>
              <a:cxnLst/>
              <a:rect l="l" t="t" r="r" b="b"/>
              <a:pathLst>
                <a:path w="520" h="471" extrusionOk="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25" name="Google Shape;525;p7"/>
            <p:cNvSpPr/>
            <p:nvPr/>
          </p:nvSpPr>
          <p:spPr>
            <a:xfrm>
              <a:off x="3329800" y="871425"/>
              <a:ext cx="13025" cy="11975"/>
            </a:xfrm>
            <a:custGeom>
              <a:avLst/>
              <a:gdLst/>
              <a:ahLst/>
              <a:cxnLst/>
              <a:rect l="l" t="t" r="r" b="b"/>
              <a:pathLst>
                <a:path w="521" h="479" extrusionOk="0">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26" name="Google Shape;526;p7"/>
            <p:cNvSpPr/>
            <p:nvPr/>
          </p:nvSpPr>
          <p:spPr>
            <a:xfrm>
              <a:off x="3656350" y="710775"/>
              <a:ext cx="13025" cy="12150"/>
            </a:xfrm>
            <a:custGeom>
              <a:avLst/>
              <a:gdLst/>
              <a:ahLst/>
              <a:cxnLst/>
              <a:rect l="l" t="t" r="r" b="b"/>
              <a:pathLst>
                <a:path w="521" h="486" extrusionOk="0">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27" name="Google Shape;527;p7"/>
            <p:cNvSpPr/>
            <p:nvPr/>
          </p:nvSpPr>
          <p:spPr>
            <a:xfrm>
              <a:off x="3354950" y="914000"/>
              <a:ext cx="12200" cy="12150"/>
            </a:xfrm>
            <a:custGeom>
              <a:avLst/>
              <a:gdLst/>
              <a:ahLst/>
              <a:cxnLst/>
              <a:rect l="l" t="t" r="r" b="b"/>
              <a:pathLst>
                <a:path w="488" h="486" extrusionOk="0">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28" name="Google Shape;528;p7"/>
            <p:cNvSpPr/>
            <p:nvPr/>
          </p:nvSpPr>
          <p:spPr>
            <a:xfrm>
              <a:off x="3649400" y="838225"/>
              <a:ext cx="13025" cy="11775"/>
            </a:xfrm>
            <a:custGeom>
              <a:avLst/>
              <a:gdLst/>
              <a:ahLst/>
              <a:cxnLst/>
              <a:rect l="l" t="t" r="r" b="b"/>
              <a:pathLst>
                <a:path w="521" h="471" extrusionOk="0">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grpSp>
        <p:nvGrpSpPr>
          <p:cNvPr id="529" name="Google Shape;529;p7"/>
          <p:cNvGrpSpPr/>
          <p:nvPr/>
        </p:nvGrpSpPr>
        <p:grpSpPr>
          <a:xfrm>
            <a:off x="6860450" y="1633646"/>
            <a:ext cx="5301395" cy="5224359"/>
            <a:chOff x="2524675" y="238075"/>
            <a:chExt cx="1178600" cy="1158600"/>
          </a:xfrm>
        </p:grpSpPr>
        <p:sp>
          <p:nvSpPr>
            <p:cNvPr id="530" name="Google Shape;530;p7"/>
            <p:cNvSpPr/>
            <p:nvPr/>
          </p:nvSpPr>
          <p:spPr>
            <a:xfrm>
              <a:off x="3497400" y="667150"/>
              <a:ext cx="10425" cy="10450"/>
            </a:xfrm>
            <a:custGeom>
              <a:avLst/>
              <a:gdLst/>
              <a:ahLst/>
              <a:cxnLst/>
              <a:rect l="l" t="t" r="r" b="b"/>
              <a:pathLst>
                <a:path w="417" h="418" extrusionOk="0">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31" name="Google Shape;531;p7"/>
            <p:cNvSpPr/>
            <p:nvPr/>
          </p:nvSpPr>
          <p:spPr>
            <a:xfrm>
              <a:off x="3513025" y="588975"/>
              <a:ext cx="18300" cy="18300"/>
            </a:xfrm>
            <a:custGeom>
              <a:avLst/>
              <a:gdLst/>
              <a:ahLst/>
              <a:cxnLst/>
              <a:rect l="l" t="t" r="r" b="b"/>
              <a:pathLst>
                <a:path w="732" h="732" extrusionOk="0">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32" name="Google Shape;532;p7"/>
            <p:cNvSpPr/>
            <p:nvPr/>
          </p:nvSpPr>
          <p:spPr>
            <a:xfrm>
              <a:off x="3046675" y="353650"/>
              <a:ext cx="18225" cy="18225"/>
            </a:xfrm>
            <a:custGeom>
              <a:avLst/>
              <a:gdLst/>
              <a:ahLst/>
              <a:cxnLst/>
              <a:rect l="l" t="t" r="r" b="b"/>
              <a:pathLst>
                <a:path w="729" h="729" extrusionOk="0">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33" name="Google Shape;533;p7"/>
            <p:cNvSpPr/>
            <p:nvPr/>
          </p:nvSpPr>
          <p:spPr>
            <a:xfrm>
              <a:off x="3635525" y="746225"/>
              <a:ext cx="13900" cy="13000"/>
            </a:xfrm>
            <a:custGeom>
              <a:avLst/>
              <a:gdLst/>
              <a:ahLst/>
              <a:cxnLst/>
              <a:rect l="l" t="t" r="r" b="b"/>
              <a:pathLst>
                <a:path w="556" h="520" extrusionOk="0">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34" name="Google Shape;534;p7"/>
            <p:cNvSpPr/>
            <p:nvPr/>
          </p:nvSpPr>
          <p:spPr>
            <a:xfrm>
              <a:off x="3680675" y="866075"/>
              <a:ext cx="6075" cy="5225"/>
            </a:xfrm>
            <a:custGeom>
              <a:avLst/>
              <a:gdLst/>
              <a:ahLst/>
              <a:cxnLst/>
              <a:rect l="l" t="t" r="r" b="b"/>
              <a:pathLst>
                <a:path w="243" h="209" extrusionOk="0">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35" name="Google Shape;535;p7"/>
            <p:cNvSpPr/>
            <p:nvPr/>
          </p:nvSpPr>
          <p:spPr>
            <a:xfrm>
              <a:off x="3614675" y="940750"/>
              <a:ext cx="7800" cy="7825"/>
            </a:xfrm>
            <a:custGeom>
              <a:avLst/>
              <a:gdLst/>
              <a:ahLst/>
              <a:cxnLst/>
              <a:rect l="l" t="t" r="r" b="b"/>
              <a:pathLst>
                <a:path w="312" h="313" extrusionOk="0">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36" name="Google Shape;536;p7"/>
            <p:cNvSpPr/>
            <p:nvPr/>
          </p:nvSpPr>
          <p:spPr>
            <a:xfrm>
              <a:off x="3370600" y="819175"/>
              <a:ext cx="7875" cy="7800"/>
            </a:xfrm>
            <a:custGeom>
              <a:avLst/>
              <a:gdLst/>
              <a:ahLst/>
              <a:cxnLst/>
              <a:rect l="l" t="t" r="r" b="b"/>
              <a:pathLst>
                <a:path w="315" h="312" extrusionOk="0">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37" name="Google Shape;537;p7"/>
            <p:cNvSpPr/>
            <p:nvPr/>
          </p:nvSpPr>
          <p:spPr>
            <a:xfrm>
              <a:off x="3692825" y="971125"/>
              <a:ext cx="10450" cy="10450"/>
            </a:xfrm>
            <a:custGeom>
              <a:avLst/>
              <a:gdLst/>
              <a:ahLst/>
              <a:cxnLst/>
              <a:rect l="l" t="t" r="r" b="b"/>
              <a:pathLst>
                <a:path w="418" h="418" extrusionOk="0">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38" name="Google Shape;538;p7"/>
            <p:cNvSpPr/>
            <p:nvPr/>
          </p:nvSpPr>
          <p:spPr>
            <a:xfrm>
              <a:off x="3678025" y="584675"/>
              <a:ext cx="11350" cy="10450"/>
            </a:xfrm>
            <a:custGeom>
              <a:avLst/>
              <a:gdLst/>
              <a:ahLst/>
              <a:cxnLst/>
              <a:rect l="l" t="t" r="r" b="b"/>
              <a:pathLst>
                <a:path w="454" h="418" extrusionOk="0">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39" name="Google Shape;539;p7"/>
            <p:cNvSpPr/>
            <p:nvPr/>
          </p:nvSpPr>
          <p:spPr>
            <a:xfrm>
              <a:off x="3508725" y="484775"/>
              <a:ext cx="5225" cy="5225"/>
            </a:xfrm>
            <a:custGeom>
              <a:avLst/>
              <a:gdLst/>
              <a:ahLst/>
              <a:cxnLst/>
              <a:rect l="l" t="t" r="r" b="b"/>
              <a:pathLst>
                <a:path w="209" h="209" extrusionOk="0">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40" name="Google Shape;540;p7"/>
            <p:cNvSpPr/>
            <p:nvPr/>
          </p:nvSpPr>
          <p:spPr>
            <a:xfrm>
              <a:off x="3587700" y="488250"/>
              <a:ext cx="7875" cy="8700"/>
            </a:xfrm>
            <a:custGeom>
              <a:avLst/>
              <a:gdLst/>
              <a:ahLst/>
              <a:cxnLst/>
              <a:rect l="l" t="t" r="r" b="b"/>
              <a:pathLst>
                <a:path w="315" h="348" extrusionOk="0">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41" name="Google Shape;541;p7"/>
            <p:cNvSpPr/>
            <p:nvPr/>
          </p:nvSpPr>
          <p:spPr>
            <a:xfrm>
              <a:off x="2590675" y="721900"/>
              <a:ext cx="10450" cy="10450"/>
            </a:xfrm>
            <a:custGeom>
              <a:avLst/>
              <a:gdLst/>
              <a:ahLst/>
              <a:cxnLst/>
              <a:rect l="l" t="t" r="r" b="b"/>
              <a:pathLst>
                <a:path w="418" h="418" extrusionOk="0">
                  <a:moveTo>
                    <a:pt x="209" y="0"/>
                  </a:moveTo>
                  <a:cubicBezTo>
                    <a:pt x="70" y="0"/>
                    <a:pt x="1" y="103"/>
                    <a:pt x="1" y="209"/>
                  </a:cubicBezTo>
                  <a:cubicBezTo>
                    <a:pt x="1" y="348"/>
                    <a:pt x="70" y="417"/>
                    <a:pt x="209" y="417"/>
                  </a:cubicBezTo>
                  <a:cubicBezTo>
                    <a:pt x="315" y="417"/>
                    <a:pt x="418" y="348"/>
                    <a:pt x="418" y="209"/>
                  </a:cubicBezTo>
                  <a:cubicBezTo>
                    <a:pt x="418" y="103"/>
                    <a:pt x="315" y="0"/>
                    <a:pt x="20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42" name="Google Shape;542;p7"/>
            <p:cNvSpPr/>
            <p:nvPr/>
          </p:nvSpPr>
          <p:spPr>
            <a:xfrm>
              <a:off x="2643700" y="910325"/>
              <a:ext cx="7800" cy="7875"/>
            </a:xfrm>
            <a:custGeom>
              <a:avLst/>
              <a:gdLst/>
              <a:ahLst/>
              <a:cxnLst/>
              <a:rect l="l" t="t" r="r" b="b"/>
              <a:pathLst>
                <a:path w="312" h="315" extrusionOk="0">
                  <a:moveTo>
                    <a:pt x="173" y="1"/>
                  </a:moveTo>
                  <a:cubicBezTo>
                    <a:pt x="70" y="1"/>
                    <a:pt x="0" y="70"/>
                    <a:pt x="0" y="140"/>
                  </a:cubicBezTo>
                  <a:cubicBezTo>
                    <a:pt x="0" y="245"/>
                    <a:pt x="70" y="315"/>
                    <a:pt x="173" y="315"/>
                  </a:cubicBezTo>
                  <a:cubicBezTo>
                    <a:pt x="242" y="315"/>
                    <a:pt x="312" y="245"/>
                    <a:pt x="312" y="140"/>
                  </a:cubicBezTo>
                  <a:cubicBezTo>
                    <a:pt x="312" y="70"/>
                    <a:pt x="242" y="1"/>
                    <a:pt x="173"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43" name="Google Shape;543;p7"/>
            <p:cNvSpPr/>
            <p:nvPr/>
          </p:nvSpPr>
          <p:spPr>
            <a:xfrm>
              <a:off x="2628050" y="473500"/>
              <a:ext cx="13025" cy="13925"/>
            </a:xfrm>
            <a:custGeom>
              <a:avLst/>
              <a:gdLst/>
              <a:ahLst/>
              <a:cxnLst/>
              <a:rect l="l" t="t" r="r" b="b"/>
              <a:pathLst>
                <a:path w="521" h="557" extrusionOk="0">
                  <a:moveTo>
                    <a:pt x="243" y="1"/>
                  </a:moveTo>
                  <a:cubicBezTo>
                    <a:pt x="104" y="1"/>
                    <a:pt x="1" y="140"/>
                    <a:pt x="1" y="279"/>
                  </a:cubicBezTo>
                  <a:cubicBezTo>
                    <a:pt x="1" y="418"/>
                    <a:pt x="104" y="557"/>
                    <a:pt x="243" y="557"/>
                  </a:cubicBezTo>
                  <a:cubicBezTo>
                    <a:pt x="382" y="557"/>
                    <a:pt x="521" y="418"/>
                    <a:pt x="521" y="279"/>
                  </a:cubicBezTo>
                  <a:cubicBezTo>
                    <a:pt x="521" y="140"/>
                    <a:pt x="382" y="1"/>
                    <a:pt x="243"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44" name="Google Shape;544;p7"/>
            <p:cNvSpPr/>
            <p:nvPr/>
          </p:nvSpPr>
          <p:spPr>
            <a:xfrm>
              <a:off x="2711425" y="423125"/>
              <a:ext cx="11300" cy="10450"/>
            </a:xfrm>
            <a:custGeom>
              <a:avLst/>
              <a:gdLst/>
              <a:ahLst/>
              <a:cxnLst/>
              <a:rect l="l" t="t" r="r" b="b"/>
              <a:pathLst>
                <a:path w="452" h="418" extrusionOk="0">
                  <a:moveTo>
                    <a:pt x="209" y="1"/>
                  </a:moveTo>
                  <a:cubicBezTo>
                    <a:pt x="104" y="1"/>
                    <a:pt x="1" y="104"/>
                    <a:pt x="1" y="209"/>
                  </a:cubicBezTo>
                  <a:cubicBezTo>
                    <a:pt x="1" y="348"/>
                    <a:pt x="104" y="418"/>
                    <a:pt x="209" y="418"/>
                  </a:cubicBezTo>
                  <a:cubicBezTo>
                    <a:pt x="348" y="418"/>
                    <a:pt x="451" y="348"/>
                    <a:pt x="451" y="209"/>
                  </a:cubicBezTo>
                  <a:cubicBezTo>
                    <a:pt x="451" y="104"/>
                    <a:pt x="348" y="1"/>
                    <a:pt x="209"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45" name="Google Shape;545;p7"/>
            <p:cNvSpPr/>
            <p:nvPr/>
          </p:nvSpPr>
          <p:spPr>
            <a:xfrm>
              <a:off x="2823450" y="422225"/>
              <a:ext cx="7875" cy="7875"/>
            </a:xfrm>
            <a:custGeom>
              <a:avLst/>
              <a:gdLst/>
              <a:ahLst/>
              <a:cxnLst/>
              <a:rect l="l" t="t" r="r" b="b"/>
              <a:pathLst>
                <a:path w="315" h="315" extrusionOk="0">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46" name="Google Shape;546;p7"/>
            <p:cNvSpPr/>
            <p:nvPr/>
          </p:nvSpPr>
          <p:spPr>
            <a:xfrm>
              <a:off x="2628900" y="350175"/>
              <a:ext cx="24350" cy="23450"/>
            </a:xfrm>
            <a:custGeom>
              <a:avLst/>
              <a:gdLst/>
              <a:ahLst/>
              <a:cxnLst/>
              <a:rect l="l" t="t" r="r" b="b"/>
              <a:pathLst>
                <a:path w="974" h="938" extrusionOk="0">
                  <a:moveTo>
                    <a:pt x="487" y="1"/>
                  </a:moveTo>
                  <a:cubicBezTo>
                    <a:pt x="209" y="1"/>
                    <a:pt x="0" y="209"/>
                    <a:pt x="0" y="487"/>
                  </a:cubicBezTo>
                  <a:cubicBezTo>
                    <a:pt x="0" y="729"/>
                    <a:pt x="209" y="937"/>
                    <a:pt x="487" y="937"/>
                  </a:cubicBezTo>
                  <a:cubicBezTo>
                    <a:pt x="731" y="937"/>
                    <a:pt x="973" y="729"/>
                    <a:pt x="973" y="487"/>
                  </a:cubicBezTo>
                  <a:cubicBezTo>
                    <a:pt x="973" y="209"/>
                    <a:pt x="731" y="1"/>
                    <a:pt x="487"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47" name="Google Shape;547;p7"/>
            <p:cNvSpPr/>
            <p:nvPr/>
          </p:nvSpPr>
          <p:spPr>
            <a:xfrm>
              <a:off x="2524675" y="617675"/>
              <a:ext cx="8700" cy="8725"/>
            </a:xfrm>
            <a:custGeom>
              <a:avLst/>
              <a:gdLst/>
              <a:ahLst/>
              <a:cxnLst/>
              <a:rect l="l" t="t" r="r" b="b"/>
              <a:pathLst>
                <a:path w="348" h="349" extrusionOk="0">
                  <a:moveTo>
                    <a:pt x="176" y="1"/>
                  </a:moveTo>
                  <a:cubicBezTo>
                    <a:pt x="70" y="1"/>
                    <a:pt x="1" y="70"/>
                    <a:pt x="1" y="173"/>
                  </a:cubicBezTo>
                  <a:cubicBezTo>
                    <a:pt x="1" y="242"/>
                    <a:pt x="70" y="348"/>
                    <a:pt x="176" y="348"/>
                  </a:cubicBezTo>
                  <a:cubicBezTo>
                    <a:pt x="245" y="348"/>
                    <a:pt x="348" y="242"/>
                    <a:pt x="348" y="173"/>
                  </a:cubicBezTo>
                  <a:cubicBezTo>
                    <a:pt x="348" y="70"/>
                    <a:pt x="245" y="1"/>
                    <a:pt x="176"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48" name="Google Shape;548;p7"/>
            <p:cNvSpPr/>
            <p:nvPr/>
          </p:nvSpPr>
          <p:spPr>
            <a:xfrm>
              <a:off x="2675800" y="1010250"/>
              <a:ext cx="10450" cy="10425"/>
            </a:xfrm>
            <a:custGeom>
              <a:avLst/>
              <a:gdLst/>
              <a:ahLst/>
              <a:cxnLst/>
              <a:rect l="l" t="t" r="r" b="b"/>
              <a:pathLst>
                <a:path w="418" h="417" extrusionOk="0">
                  <a:moveTo>
                    <a:pt x="209" y="0"/>
                  </a:moveTo>
                  <a:cubicBezTo>
                    <a:pt x="106" y="0"/>
                    <a:pt x="0" y="69"/>
                    <a:pt x="0" y="208"/>
                  </a:cubicBezTo>
                  <a:cubicBezTo>
                    <a:pt x="0" y="311"/>
                    <a:pt x="106" y="417"/>
                    <a:pt x="209" y="417"/>
                  </a:cubicBezTo>
                  <a:cubicBezTo>
                    <a:pt x="314" y="417"/>
                    <a:pt x="417" y="311"/>
                    <a:pt x="417" y="208"/>
                  </a:cubicBezTo>
                  <a:cubicBezTo>
                    <a:pt x="417" y="69"/>
                    <a:pt x="314" y="0"/>
                    <a:pt x="20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49" name="Google Shape;549;p7"/>
            <p:cNvSpPr/>
            <p:nvPr/>
          </p:nvSpPr>
          <p:spPr>
            <a:xfrm>
              <a:off x="3659825" y="425700"/>
              <a:ext cx="15675" cy="16575"/>
            </a:xfrm>
            <a:custGeom>
              <a:avLst/>
              <a:gdLst/>
              <a:ahLst/>
              <a:cxnLst/>
              <a:rect l="l" t="t" r="r" b="b"/>
              <a:pathLst>
                <a:path w="627" h="663" extrusionOk="0">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50" name="Google Shape;550;p7"/>
            <p:cNvSpPr/>
            <p:nvPr/>
          </p:nvSpPr>
          <p:spPr>
            <a:xfrm>
              <a:off x="2648000" y="449175"/>
              <a:ext cx="31600" cy="26675"/>
            </a:xfrm>
            <a:custGeom>
              <a:avLst/>
              <a:gdLst/>
              <a:ahLst/>
              <a:cxnLst/>
              <a:rect l="l" t="t" r="r" b="b"/>
              <a:pathLst>
                <a:path w="1264" h="1067" extrusionOk="0">
                  <a:moveTo>
                    <a:pt x="682" y="137"/>
                  </a:moveTo>
                  <a:cubicBezTo>
                    <a:pt x="698" y="137"/>
                    <a:pt x="715" y="138"/>
                    <a:pt x="732" y="140"/>
                  </a:cubicBezTo>
                  <a:cubicBezTo>
                    <a:pt x="940" y="173"/>
                    <a:pt x="973" y="418"/>
                    <a:pt x="940" y="590"/>
                  </a:cubicBezTo>
                  <a:cubicBezTo>
                    <a:pt x="922" y="715"/>
                    <a:pt x="876" y="794"/>
                    <a:pt x="809" y="851"/>
                  </a:cubicBezTo>
                  <a:lnTo>
                    <a:pt x="809" y="851"/>
                  </a:lnTo>
                  <a:cubicBezTo>
                    <a:pt x="800" y="843"/>
                    <a:pt x="783" y="835"/>
                    <a:pt x="765" y="835"/>
                  </a:cubicBezTo>
                  <a:cubicBezTo>
                    <a:pt x="733" y="877"/>
                    <a:pt x="700" y="910"/>
                    <a:pt x="666" y="934"/>
                  </a:cubicBezTo>
                  <a:lnTo>
                    <a:pt x="666" y="934"/>
                  </a:lnTo>
                  <a:cubicBezTo>
                    <a:pt x="632" y="948"/>
                    <a:pt x="595" y="961"/>
                    <a:pt x="556" y="974"/>
                  </a:cubicBezTo>
                  <a:cubicBezTo>
                    <a:pt x="554" y="977"/>
                    <a:pt x="551" y="979"/>
                    <a:pt x="549" y="982"/>
                  </a:cubicBezTo>
                  <a:lnTo>
                    <a:pt x="549" y="982"/>
                  </a:lnTo>
                  <a:cubicBezTo>
                    <a:pt x="538" y="984"/>
                    <a:pt x="527" y="984"/>
                    <a:pt x="516" y="984"/>
                  </a:cubicBezTo>
                  <a:cubicBezTo>
                    <a:pt x="378" y="984"/>
                    <a:pt x="253" y="856"/>
                    <a:pt x="209" y="660"/>
                  </a:cubicBezTo>
                  <a:cubicBezTo>
                    <a:pt x="144" y="398"/>
                    <a:pt x="418" y="137"/>
                    <a:pt x="682" y="137"/>
                  </a:cubicBezTo>
                  <a:close/>
                  <a:moveTo>
                    <a:pt x="654" y="0"/>
                  </a:moveTo>
                  <a:cubicBezTo>
                    <a:pt x="645" y="0"/>
                    <a:pt x="636" y="1"/>
                    <a:pt x="626" y="1"/>
                  </a:cubicBezTo>
                  <a:cubicBezTo>
                    <a:pt x="279" y="34"/>
                    <a:pt x="1" y="382"/>
                    <a:pt x="106" y="765"/>
                  </a:cubicBezTo>
                  <a:cubicBezTo>
                    <a:pt x="163" y="958"/>
                    <a:pt x="307" y="1054"/>
                    <a:pt x="458" y="1054"/>
                  </a:cubicBezTo>
                  <a:cubicBezTo>
                    <a:pt x="489" y="1054"/>
                    <a:pt x="519" y="1050"/>
                    <a:pt x="549" y="1043"/>
                  </a:cubicBezTo>
                  <a:lnTo>
                    <a:pt x="549" y="1043"/>
                  </a:lnTo>
                  <a:cubicBezTo>
                    <a:pt x="552" y="1043"/>
                    <a:pt x="554" y="1043"/>
                    <a:pt x="556" y="1043"/>
                  </a:cubicBezTo>
                  <a:cubicBezTo>
                    <a:pt x="596" y="1059"/>
                    <a:pt x="633" y="1066"/>
                    <a:pt x="669" y="1066"/>
                  </a:cubicBezTo>
                  <a:cubicBezTo>
                    <a:pt x="1103" y="1066"/>
                    <a:pt x="1264" y="0"/>
                    <a:pt x="654"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51" name="Google Shape;551;p7"/>
            <p:cNvSpPr/>
            <p:nvPr/>
          </p:nvSpPr>
          <p:spPr>
            <a:xfrm>
              <a:off x="3425350" y="388400"/>
              <a:ext cx="13000" cy="13025"/>
            </a:xfrm>
            <a:custGeom>
              <a:avLst/>
              <a:gdLst/>
              <a:ahLst/>
              <a:cxnLst/>
              <a:rect l="l" t="t" r="r" b="b"/>
              <a:pathLst>
                <a:path w="520" h="521" extrusionOk="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52" name="Google Shape;552;p7"/>
            <p:cNvSpPr/>
            <p:nvPr/>
          </p:nvSpPr>
          <p:spPr>
            <a:xfrm>
              <a:off x="3446175" y="364000"/>
              <a:ext cx="30800" cy="26550"/>
            </a:xfrm>
            <a:custGeom>
              <a:avLst/>
              <a:gdLst/>
              <a:ahLst/>
              <a:cxnLst/>
              <a:rect l="l" t="t" r="r" b="b"/>
              <a:pathLst>
                <a:path w="1232" h="1062" extrusionOk="0">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53" name="Google Shape;553;p7"/>
            <p:cNvSpPr/>
            <p:nvPr/>
          </p:nvSpPr>
          <p:spPr>
            <a:xfrm>
              <a:off x="3565125" y="564800"/>
              <a:ext cx="22600" cy="21175"/>
            </a:xfrm>
            <a:custGeom>
              <a:avLst/>
              <a:gdLst/>
              <a:ahLst/>
              <a:cxnLst/>
              <a:rect l="l" t="t" r="r" b="b"/>
              <a:pathLst>
                <a:path w="904" h="847" extrusionOk="0">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54" name="Google Shape;554;p7"/>
            <p:cNvSpPr/>
            <p:nvPr/>
          </p:nvSpPr>
          <p:spPr>
            <a:xfrm>
              <a:off x="2581175" y="556825"/>
              <a:ext cx="23425" cy="20875"/>
            </a:xfrm>
            <a:custGeom>
              <a:avLst/>
              <a:gdLst/>
              <a:ahLst/>
              <a:cxnLst/>
              <a:rect l="l" t="t" r="r" b="b"/>
              <a:pathLst>
                <a:path w="937" h="835" extrusionOk="0">
                  <a:moveTo>
                    <a:pt x="461" y="119"/>
                  </a:moveTo>
                  <a:cubicBezTo>
                    <a:pt x="559" y="119"/>
                    <a:pt x="674" y="199"/>
                    <a:pt x="728" y="281"/>
                  </a:cubicBezTo>
                  <a:cubicBezTo>
                    <a:pt x="764" y="350"/>
                    <a:pt x="764" y="420"/>
                    <a:pt x="764" y="489"/>
                  </a:cubicBezTo>
                  <a:cubicBezTo>
                    <a:pt x="757" y="509"/>
                    <a:pt x="749" y="527"/>
                    <a:pt x="740" y="545"/>
                  </a:cubicBezTo>
                  <a:lnTo>
                    <a:pt x="740" y="545"/>
                  </a:lnTo>
                  <a:cubicBezTo>
                    <a:pt x="739" y="544"/>
                    <a:pt x="737" y="544"/>
                    <a:pt x="736" y="544"/>
                  </a:cubicBezTo>
                  <a:cubicBezTo>
                    <a:pt x="731" y="544"/>
                    <a:pt x="728" y="548"/>
                    <a:pt x="728" y="559"/>
                  </a:cubicBezTo>
                  <a:cubicBezTo>
                    <a:pt x="718" y="580"/>
                    <a:pt x="706" y="600"/>
                    <a:pt x="693" y="617"/>
                  </a:cubicBezTo>
                  <a:lnTo>
                    <a:pt x="693" y="617"/>
                  </a:lnTo>
                  <a:cubicBezTo>
                    <a:pt x="681" y="633"/>
                    <a:pt x="669" y="648"/>
                    <a:pt x="655" y="663"/>
                  </a:cubicBezTo>
                  <a:lnTo>
                    <a:pt x="655" y="663"/>
                  </a:lnTo>
                  <a:cubicBezTo>
                    <a:pt x="600" y="718"/>
                    <a:pt x="534" y="745"/>
                    <a:pt x="468" y="745"/>
                  </a:cubicBezTo>
                  <a:cubicBezTo>
                    <a:pt x="401" y="745"/>
                    <a:pt x="334" y="717"/>
                    <a:pt x="278" y="662"/>
                  </a:cubicBezTo>
                  <a:cubicBezTo>
                    <a:pt x="103" y="489"/>
                    <a:pt x="208" y="245"/>
                    <a:pt x="381" y="142"/>
                  </a:cubicBezTo>
                  <a:cubicBezTo>
                    <a:pt x="405" y="126"/>
                    <a:pt x="432" y="119"/>
                    <a:pt x="461" y="119"/>
                  </a:cubicBezTo>
                  <a:close/>
                  <a:moveTo>
                    <a:pt x="488" y="0"/>
                  </a:moveTo>
                  <a:cubicBezTo>
                    <a:pt x="413" y="0"/>
                    <a:pt x="339" y="23"/>
                    <a:pt x="278" y="72"/>
                  </a:cubicBezTo>
                  <a:cubicBezTo>
                    <a:pt x="70" y="245"/>
                    <a:pt x="0" y="559"/>
                    <a:pt x="208" y="731"/>
                  </a:cubicBezTo>
                  <a:cubicBezTo>
                    <a:pt x="281" y="804"/>
                    <a:pt x="358" y="834"/>
                    <a:pt x="431" y="834"/>
                  </a:cubicBezTo>
                  <a:cubicBezTo>
                    <a:pt x="487" y="834"/>
                    <a:pt x="540" y="817"/>
                    <a:pt x="589" y="788"/>
                  </a:cubicBezTo>
                  <a:lnTo>
                    <a:pt x="589" y="788"/>
                  </a:lnTo>
                  <a:cubicBezTo>
                    <a:pt x="598" y="796"/>
                    <a:pt x="612" y="800"/>
                    <a:pt x="625" y="800"/>
                  </a:cubicBezTo>
                  <a:cubicBezTo>
                    <a:pt x="903" y="731"/>
                    <a:pt x="937" y="420"/>
                    <a:pt x="834" y="211"/>
                  </a:cubicBezTo>
                  <a:cubicBezTo>
                    <a:pt x="766" y="77"/>
                    <a:pt x="626" y="0"/>
                    <a:pt x="488"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55" name="Google Shape;555;p7"/>
            <p:cNvSpPr/>
            <p:nvPr/>
          </p:nvSpPr>
          <p:spPr>
            <a:xfrm>
              <a:off x="2626325" y="995375"/>
              <a:ext cx="23450" cy="20950"/>
            </a:xfrm>
            <a:custGeom>
              <a:avLst/>
              <a:gdLst/>
              <a:ahLst/>
              <a:cxnLst/>
              <a:rect l="l" t="t" r="r" b="b"/>
              <a:pathLst>
                <a:path w="938" h="838" extrusionOk="0">
                  <a:moveTo>
                    <a:pt x="474" y="120"/>
                  </a:moveTo>
                  <a:cubicBezTo>
                    <a:pt x="579" y="120"/>
                    <a:pt x="675" y="201"/>
                    <a:pt x="729" y="281"/>
                  </a:cubicBezTo>
                  <a:cubicBezTo>
                    <a:pt x="765" y="350"/>
                    <a:pt x="765" y="420"/>
                    <a:pt x="765" y="489"/>
                  </a:cubicBezTo>
                  <a:cubicBezTo>
                    <a:pt x="756" y="514"/>
                    <a:pt x="746" y="537"/>
                    <a:pt x="734" y="559"/>
                  </a:cubicBezTo>
                  <a:lnTo>
                    <a:pt x="734" y="559"/>
                  </a:lnTo>
                  <a:cubicBezTo>
                    <a:pt x="732" y="559"/>
                    <a:pt x="730" y="559"/>
                    <a:pt x="729" y="559"/>
                  </a:cubicBezTo>
                  <a:cubicBezTo>
                    <a:pt x="667" y="684"/>
                    <a:pt x="567" y="747"/>
                    <a:pt x="466" y="747"/>
                  </a:cubicBezTo>
                  <a:cubicBezTo>
                    <a:pt x="400" y="747"/>
                    <a:pt x="334" y="720"/>
                    <a:pt x="278" y="664"/>
                  </a:cubicBezTo>
                  <a:cubicBezTo>
                    <a:pt x="139" y="489"/>
                    <a:pt x="209" y="248"/>
                    <a:pt x="381" y="142"/>
                  </a:cubicBezTo>
                  <a:cubicBezTo>
                    <a:pt x="412" y="126"/>
                    <a:pt x="443" y="120"/>
                    <a:pt x="474" y="120"/>
                  </a:cubicBezTo>
                  <a:close/>
                  <a:moveTo>
                    <a:pt x="489" y="0"/>
                  </a:moveTo>
                  <a:cubicBezTo>
                    <a:pt x="414" y="0"/>
                    <a:pt x="339" y="23"/>
                    <a:pt x="278" y="73"/>
                  </a:cubicBezTo>
                  <a:cubicBezTo>
                    <a:pt x="70" y="248"/>
                    <a:pt x="0" y="559"/>
                    <a:pt x="209" y="734"/>
                  </a:cubicBezTo>
                  <a:cubicBezTo>
                    <a:pt x="282" y="807"/>
                    <a:pt x="358" y="837"/>
                    <a:pt x="432" y="837"/>
                  </a:cubicBezTo>
                  <a:cubicBezTo>
                    <a:pt x="487" y="837"/>
                    <a:pt x="541" y="820"/>
                    <a:pt x="590" y="790"/>
                  </a:cubicBezTo>
                  <a:lnTo>
                    <a:pt x="590" y="790"/>
                  </a:lnTo>
                  <a:cubicBezTo>
                    <a:pt x="599" y="798"/>
                    <a:pt x="612" y="803"/>
                    <a:pt x="626" y="803"/>
                  </a:cubicBezTo>
                  <a:cubicBezTo>
                    <a:pt x="904" y="767"/>
                    <a:pt x="937" y="420"/>
                    <a:pt x="834" y="211"/>
                  </a:cubicBezTo>
                  <a:cubicBezTo>
                    <a:pt x="766" y="77"/>
                    <a:pt x="626" y="0"/>
                    <a:pt x="48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56" name="Google Shape;556;p7"/>
            <p:cNvSpPr/>
            <p:nvPr/>
          </p:nvSpPr>
          <p:spPr>
            <a:xfrm>
              <a:off x="2681000" y="1163925"/>
              <a:ext cx="7875" cy="8700"/>
            </a:xfrm>
            <a:custGeom>
              <a:avLst/>
              <a:gdLst/>
              <a:ahLst/>
              <a:cxnLst/>
              <a:rect l="l" t="t" r="r" b="b"/>
              <a:pathLst>
                <a:path w="315" h="348" extrusionOk="0">
                  <a:moveTo>
                    <a:pt x="176" y="1"/>
                  </a:moveTo>
                  <a:cubicBezTo>
                    <a:pt x="70" y="1"/>
                    <a:pt x="1" y="70"/>
                    <a:pt x="1" y="176"/>
                  </a:cubicBezTo>
                  <a:cubicBezTo>
                    <a:pt x="1" y="278"/>
                    <a:pt x="70" y="348"/>
                    <a:pt x="176" y="348"/>
                  </a:cubicBezTo>
                  <a:cubicBezTo>
                    <a:pt x="245" y="348"/>
                    <a:pt x="315" y="278"/>
                    <a:pt x="315" y="176"/>
                  </a:cubicBezTo>
                  <a:cubicBezTo>
                    <a:pt x="315" y="70"/>
                    <a:pt x="245" y="1"/>
                    <a:pt x="176"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57" name="Google Shape;557;p7"/>
            <p:cNvSpPr/>
            <p:nvPr/>
          </p:nvSpPr>
          <p:spPr>
            <a:xfrm>
              <a:off x="2713175" y="1264675"/>
              <a:ext cx="10450" cy="10450"/>
            </a:xfrm>
            <a:custGeom>
              <a:avLst/>
              <a:gdLst/>
              <a:ahLst/>
              <a:cxnLst/>
              <a:rect l="l" t="t" r="r" b="b"/>
              <a:pathLst>
                <a:path w="418" h="418" extrusionOk="0">
                  <a:moveTo>
                    <a:pt x="209" y="0"/>
                  </a:moveTo>
                  <a:cubicBezTo>
                    <a:pt x="103" y="0"/>
                    <a:pt x="0" y="70"/>
                    <a:pt x="0" y="209"/>
                  </a:cubicBezTo>
                  <a:cubicBezTo>
                    <a:pt x="0" y="314"/>
                    <a:pt x="103" y="417"/>
                    <a:pt x="209" y="417"/>
                  </a:cubicBezTo>
                  <a:cubicBezTo>
                    <a:pt x="312" y="417"/>
                    <a:pt x="417" y="314"/>
                    <a:pt x="417" y="209"/>
                  </a:cubicBezTo>
                  <a:cubicBezTo>
                    <a:pt x="417" y="70"/>
                    <a:pt x="312" y="0"/>
                    <a:pt x="20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58" name="Google Shape;558;p7"/>
            <p:cNvSpPr/>
            <p:nvPr/>
          </p:nvSpPr>
          <p:spPr>
            <a:xfrm>
              <a:off x="2663625" y="1249875"/>
              <a:ext cx="23525" cy="20875"/>
            </a:xfrm>
            <a:custGeom>
              <a:avLst/>
              <a:gdLst/>
              <a:ahLst/>
              <a:cxnLst/>
              <a:rect l="l" t="t" r="r" b="b"/>
              <a:pathLst>
                <a:path w="941" h="835" extrusionOk="0">
                  <a:moveTo>
                    <a:pt x="478" y="119"/>
                  </a:moveTo>
                  <a:cubicBezTo>
                    <a:pt x="583" y="119"/>
                    <a:pt x="678" y="199"/>
                    <a:pt x="732" y="281"/>
                  </a:cubicBezTo>
                  <a:cubicBezTo>
                    <a:pt x="765" y="351"/>
                    <a:pt x="765" y="420"/>
                    <a:pt x="765" y="490"/>
                  </a:cubicBezTo>
                  <a:cubicBezTo>
                    <a:pt x="758" y="512"/>
                    <a:pt x="749" y="533"/>
                    <a:pt x="738" y="553"/>
                  </a:cubicBezTo>
                  <a:lnTo>
                    <a:pt x="738" y="553"/>
                  </a:lnTo>
                  <a:cubicBezTo>
                    <a:pt x="736" y="555"/>
                    <a:pt x="734" y="557"/>
                    <a:pt x="732" y="559"/>
                  </a:cubicBezTo>
                  <a:cubicBezTo>
                    <a:pt x="730" y="564"/>
                    <a:pt x="728" y="569"/>
                    <a:pt x="727" y="574"/>
                  </a:cubicBezTo>
                  <a:lnTo>
                    <a:pt x="727" y="574"/>
                  </a:lnTo>
                  <a:cubicBezTo>
                    <a:pt x="696" y="625"/>
                    <a:pt x="657" y="667"/>
                    <a:pt x="616" y="708"/>
                  </a:cubicBezTo>
                  <a:lnTo>
                    <a:pt x="616" y="708"/>
                  </a:lnTo>
                  <a:cubicBezTo>
                    <a:pt x="574" y="733"/>
                    <a:pt x="527" y="746"/>
                    <a:pt x="479" y="746"/>
                  </a:cubicBezTo>
                  <a:cubicBezTo>
                    <a:pt x="408" y="746"/>
                    <a:pt x="335" y="718"/>
                    <a:pt x="279" y="662"/>
                  </a:cubicBezTo>
                  <a:cubicBezTo>
                    <a:pt x="140" y="490"/>
                    <a:pt x="209" y="245"/>
                    <a:pt x="384" y="142"/>
                  </a:cubicBezTo>
                  <a:cubicBezTo>
                    <a:pt x="416" y="126"/>
                    <a:pt x="448" y="119"/>
                    <a:pt x="478" y="119"/>
                  </a:cubicBezTo>
                  <a:close/>
                  <a:moveTo>
                    <a:pt x="506" y="0"/>
                  </a:moveTo>
                  <a:cubicBezTo>
                    <a:pt x="431" y="0"/>
                    <a:pt x="353" y="23"/>
                    <a:pt x="279" y="73"/>
                  </a:cubicBezTo>
                  <a:cubicBezTo>
                    <a:pt x="70" y="245"/>
                    <a:pt x="1" y="559"/>
                    <a:pt x="209" y="731"/>
                  </a:cubicBezTo>
                  <a:cubicBezTo>
                    <a:pt x="282" y="804"/>
                    <a:pt x="359" y="834"/>
                    <a:pt x="433" y="834"/>
                  </a:cubicBezTo>
                  <a:cubicBezTo>
                    <a:pt x="488" y="834"/>
                    <a:pt x="542" y="817"/>
                    <a:pt x="591" y="788"/>
                  </a:cubicBezTo>
                  <a:lnTo>
                    <a:pt x="591" y="788"/>
                  </a:lnTo>
                  <a:cubicBezTo>
                    <a:pt x="600" y="796"/>
                    <a:pt x="613" y="801"/>
                    <a:pt x="626" y="801"/>
                  </a:cubicBezTo>
                  <a:cubicBezTo>
                    <a:pt x="904" y="731"/>
                    <a:pt x="940" y="420"/>
                    <a:pt x="835" y="212"/>
                  </a:cubicBezTo>
                  <a:cubicBezTo>
                    <a:pt x="768" y="77"/>
                    <a:pt x="643" y="0"/>
                    <a:pt x="506"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59" name="Google Shape;559;p7"/>
            <p:cNvSpPr/>
            <p:nvPr/>
          </p:nvSpPr>
          <p:spPr>
            <a:xfrm>
              <a:off x="2814750" y="1231800"/>
              <a:ext cx="23500" cy="21175"/>
            </a:xfrm>
            <a:custGeom>
              <a:avLst/>
              <a:gdLst/>
              <a:ahLst/>
              <a:cxnLst/>
              <a:rect l="l" t="t" r="r" b="b"/>
              <a:pathLst>
                <a:path w="940" h="847" extrusionOk="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60" name="Google Shape;560;p7"/>
            <p:cNvSpPr/>
            <p:nvPr/>
          </p:nvSpPr>
          <p:spPr>
            <a:xfrm>
              <a:off x="3113525" y="1375125"/>
              <a:ext cx="22600" cy="21550"/>
            </a:xfrm>
            <a:custGeom>
              <a:avLst/>
              <a:gdLst/>
              <a:ahLst/>
              <a:cxnLst/>
              <a:rect l="l" t="t" r="r" b="b"/>
              <a:pathLst>
                <a:path w="904" h="862" extrusionOk="0">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61" name="Google Shape;561;p7"/>
            <p:cNvSpPr/>
            <p:nvPr/>
          </p:nvSpPr>
          <p:spPr>
            <a:xfrm>
              <a:off x="3361900" y="880350"/>
              <a:ext cx="23500" cy="21325"/>
            </a:xfrm>
            <a:custGeom>
              <a:avLst/>
              <a:gdLst/>
              <a:ahLst/>
              <a:cxnLst/>
              <a:rect l="l" t="t" r="r" b="b"/>
              <a:pathLst>
                <a:path w="940" h="853" extrusionOk="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62" name="Google Shape;562;p7"/>
            <p:cNvSpPr/>
            <p:nvPr/>
          </p:nvSpPr>
          <p:spPr>
            <a:xfrm>
              <a:off x="3550400" y="589850"/>
              <a:ext cx="13025" cy="11750"/>
            </a:xfrm>
            <a:custGeom>
              <a:avLst/>
              <a:gdLst/>
              <a:ahLst/>
              <a:cxnLst/>
              <a:rect l="l" t="t" r="r" b="b"/>
              <a:pathLst>
                <a:path w="521" h="470" extrusionOk="0">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63" name="Google Shape;563;p7"/>
            <p:cNvSpPr/>
            <p:nvPr/>
          </p:nvSpPr>
          <p:spPr>
            <a:xfrm>
              <a:off x="2611525" y="679325"/>
              <a:ext cx="13100" cy="11750"/>
            </a:xfrm>
            <a:custGeom>
              <a:avLst/>
              <a:gdLst/>
              <a:ahLst/>
              <a:cxnLst/>
              <a:rect l="l" t="t" r="r" b="b"/>
              <a:pathLst>
                <a:path w="524" h="470" extrusionOk="0">
                  <a:moveTo>
                    <a:pt x="269" y="77"/>
                  </a:moveTo>
                  <a:cubicBezTo>
                    <a:pt x="316" y="77"/>
                    <a:pt x="359" y="126"/>
                    <a:pt x="384" y="175"/>
                  </a:cubicBezTo>
                  <a:cubicBezTo>
                    <a:pt x="417" y="208"/>
                    <a:pt x="417" y="244"/>
                    <a:pt x="417" y="278"/>
                  </a:cubicBezTo>
                  <a:cubicBezTo>
                    <a:pt x="417" y="317"/>
                    <a:pt x="395" y="346"/>
                    <a:pt x="369" y="370"/>
                  </a:cubicBezTo>
                  <a:lnTo>
                    <a:pt x="369" y="370"/>
                  </a:lnTo>
                  <a:cubicBezTo>
                    <a:pt x="333" y="402"/>
                    <a:pt x="292" y="419"/>
                    <a:pt x="249" y="419"/>
                  </a:cubicBezTo>
                  <a:cubicBezTo>
                    <a:pt x="213" y="419"/>
                    <a:pt x="177" y="408"/>
                    <a:pt x="139" y="383"/>
                  </a:cubicBezTo>
                  <a:cubicBezTo>
                    <a:pt x="70" y="278"/>
                    <a:pt x="106" y="139"/>
                    <a:pt x="209" y="105"/>
                  </a:cubicBezTo>
                  <a:cubicBezTo>
                    <a:pt x="229" y="85"/>
                    <a:pt x="250" y="77"/>
                    <a:pt x="269" y="77"/>
                  </a:cubicBezTo>
                  <a:close/>
                  <a:moveTo>
                    <a:pt x="253" y="1"/>
                  </a:moveTo>
                  <a:cubicBezTo>
                    <a:pt x="214" y="1"/>
                    <a:pt x="175" y="13"/>
                    <a:pt x="139" y="36"/>
                  </a:cubicBezTo>
                  <a:cubicBezTo>
                    <a:pt x="37" y="139"/>
                    <a:pt x="1" y="314"/>
                    <a:pt x="106" y="417"/>
                  </a:cubicBezTo>
                  <a:cubicBezTo>
                    <a:pt x="142" y="454"/>
                    <a:pt x="187" y="469"/>
                    <a:pt x="232" y="469"/>
                  </a:cubicBezTo>
                  <a:cubicBezTo>
                    <a:pt x="262" y="469"/>
                    <a:pt x="293" y="462"/>
                    <a:pt x="320" y="449"/>
                  </a:cubicBezTo>
                  <a:lnTo>
                    <a:pt x="320" y="449"/>
                  </a:lnTo>
                  <a:cubicBezTo>
                    <a:pt x="324" y="453"/>
                    <a:pt x="333" y="453"/>
                    <a:pt x="348" y="453"/>
                  </a:cubicBezTo>
                  <a:cubicBezTo>
                    <a:pt x="487" y="417"/>
                    <a:pt x="523" y="244"/>
                    <a:pt x="454" y="139"/>
                  </a:cubicBezTo>
                  <a:cubicBezTo>
                    <a:pt x="407" y="47"/>
                    <a:pt x="331" y="1"/>
                    <a:pt x="253"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64" name="Google Shape;564;p7"/>
            <p:cNvSpPr/>
            <p:nvPr/>
          </p:nvSpPr>
          <p:spPr>
            <a:xfrm>
              <a:off x="2570750" y="649975"/>
              <a:ext cx="13000" cy="12150"/>
            </a:xfrm>
            <a:custGeom>
              <a:avLst/>
              <a:gdLst/>
              <a:ahLst/>
              <a:cxnLst/>
              <a:rect l="l" t="t" r="r" b="b"/>
              <a:pathLst>
                <a:path w="520" h="486" extrusionOk="0">
                  <a:moveTo>
                    <a:pt x="269" y="69"/>
                  </a:moveTo>
                  <a:cubicBezTo>
                    <a:pt x="316" y="69"/>
                    <a:pt x="357" y="119"/>
                    <a:pt x="381" y="168"/>
                  </a:cubicBezTo>
                  <a:cubicBezTo>
                    <a:pt x="417" y="201"/>
                    <a:pt x="417" y="237"/>
                    <a:pt x="417" y="271"/>
                  </a:cubicBezTo>
                  <a:cubicBezTo>
                    <a:pt x="417" y="340"/>
                    <a:pt x="348" y="376"/>
                    <a:pt x="311" y="410"/>
                  </a:cubicBezTo>
                  <a:cubicBezTo>
                    <a:pt x="311" y="413"/>
                    <a:pt x="311" y="417"/>
                    <a:pt x="311" y="420"/>
                  </a:cubicBezTo>
                  <a:lnTo>
                    <a:pt x="311" y="420"/>
                  </a:lnTo>
                  <a:cubicBezTo>
                    <a:pt x="300" y="423"/>
                    <a:pt x="288" y="424"/>
                    <a:pt x="275" y="424"/>
                  </a:cubicBezTo>
                  <a:cubicBezTo>
                    <a:pt x="232" y="424"/>
                    <a:pt x="185" y="407"/>
                    <a:pt x="139" y="376"/>
                  </a:cubicBezTo>
                  <a:cubicBezTo>
                    <a:pt x="70" y="271"/>
                    <a:pt x="103" y="168"/>
                    <a:pt x="209" y="98"/>
                  </a:cubicBezTo>
                  <a:cubicBezTo>
                    <a:pt x="229" y="78"/>
                    <a:pt x="249" y="69"/>
                    <a:pt x="269" y="69"/>
                  </a:cubicBezTo>
                  <a:close/>
                  <a:moveTo>
                    <a:pt x="232" y="1"/>
                  </a:moveTo>
                  <a:cubicBezTo>
                    <a:pt x="199" y="1"/>
                    <a:pt x="168" y="9"/>
                    <a:pt x="139" y="29"/>
                  </a:cubicBezTo>
                  <a:cubicBezTo>
                    <a:pt x="34" y="132"/>
                    <a:pt x="0" y="307"/>
                    <a:pt x="103" y="410"/>
                  </a:cubicBezTo>
                  <a:cubicBezTo>
                    <a:pt x="143" y="463"/>
                    <a:pt x="189" y="485"/>
                    <a:pt x="233" y="485"/>
                  </a:cubicBezTo>
                  <a:cubicBezTo>
                    <a:pt x="262" y="485"/>
                    <a:pt x="292" y="475"/>
                    <a:pt x="319" y="457"/>
                  </a:cubicBezTo>
                  <a:lnTo>
                    <a:pt x="319" y="457"/>
                  </a:lnTo>
                  <a:cubicBezTo>
                    <a:pt x="320" y="459"/>
                    <a:pt x="322" y="459"/>
                    <a:pt x="324" y="459"/>
                  </a:cubicBezTo>
                  <a:cubicBezTo>
                    <a:pt x="330" y="459"/>
                    <a:pt x="337" y="455"/>
                    <a:pt x="348" y="446"/>
                  </a:cubicBezTo>
                  <a:cubicBezTo>
                    <a:pt x="487" y="410"/>
                    <a:pt x="520" y="237"/>
                    <a:pt x="450" y="132"/>
                  </a:cubicBezTo>
                  <a:cubicBezTo>
                    <a:pt x="400" y="58"/>
                    <a:pt x="314" y="1"/>
                    <a:pt x="232"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65" name="Google Shape;565;p7"/>
            <p:cNvSpPr/>
            <p:nvPr/>
          </p:nvSpPr>
          <p:spPr>
            <a:xfrm>
              <a:off x="3485225" y="1249050"/>
              <a:ext cx="10450" cy="10425"/>
            </a:xfrm>
            <a:custGeom>
              <a:avLst/>
              <a:gdLst/>
              <a:ahLst/>
              <a:cxnLst/>
              <a:rect l="l" t="t" r="r" b="b"/>
              <a:pathLst>
                <a:path w="418" h="417" extrusionOk="0">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66" name="Google Shape;566;p7"/>
            <p:cNvSpPr/>
            <p:nvPr/>
          </p:nvSpPr>
          <p:spPr>
            <a:xfrm>
              <a:off x="3353225" y="1236050"/>
              <a:ext cx="10450" cy="10450"/>
            </a:xfrm>
            <a:custGeom>
              <a:avLst/>
              <a:gdLst/>
              <a:ahLst/>
              <a:cxnLst/>
              <a:rect l="l" t="t" r="r" b="b"/>
              <a:pathLst>
                <a:path w="418" h="418" extrusionOk="0">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67" name="Google Shape;567;p7"/>
            <p:cNvSpPr/>
            <p:nvPr/>
          </p:nvSpPr>
          <p:spPr>
            <a:xfrm>
              <a:off x="2971075" y="1280300"/>
              <a:ext cx="10450" cy="10450"/>
            </a:xfrm>
            <a:custGeom>
              <a:avLst/>
              <a:gdLst/>
              <a:ahLst/>
              <a:cxnLst/>
              <a:rect l="l" t="t" r="r" b="b"/>
              <a:pathLst>
                <a:path w="418" h="418" extrusionOk="0">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68" name="Google Shape;568;p7"/>
            <p:cNvSpPr/>
            <p:nvPr/>
          </p:nvSpPr>
          <p:spPr>
            <a:xfrm>
              <a:off x="3506975" y="1206650"/>
              <a:ext cx="12175" cy="12200"/>
            </a:xfrm>
            <a:custGeom>
              <a:avLst/>
              <a:gdLst/>
              <a:ahLst/>
              <a:cxnLst/>
              <a:rect l="l" t="t" r="r" b="b"/>
              <a:pathLst>
                <a:path w="487" h="488" extrusionOk="0">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69" name="Google Shape;569;p7"/>
            <p:cNvSpPr/>
            <p:nvPr/>
          </p:nvSpPr>
          <p:spPr>
            <a:xfrm>
              <a:off x="3465300" y="1177425"/>
              <a:ext cx="13000" cy="12125"/>
            </a:xfrm>
            <a:custGeom>
              <a:avLst/>
              <a:gdLst/>
              <a:ahLst/>
              <a:cxnLst/>
              <a:rect l="l" t="t" r="r" b="b"/>
              <a:pathLst>
                <a:path w="520" h="485" extrusionOk="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70" name="Google Shape;570;p7"/>
            <p:cNvSpPr/>
            <p:nvPr/>
          </p:nvSpPr>
          <p:spPr>
            <a:xfrm>
              <a:off x="3586875" y="511650"/>
              <a:ext cx="13025" cy="11775"/>
            </a:xfrm>
            <a:custGeom>
              <a:avLst/>
              <a:gdLst/>
              <a:ahLst/>
              <a:cxnLst/>
              <a:rect l="l" t="t" r="r" b="b"/>
              <a:pathLst>
                <a:path w="521" h="471" extrusionOk="0">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71" name="Google Shape;571;p7"/>
            <p:cNvSpPr/>
            <p:nvPr/>
          </p:nvSpPr>
          <p:spPr>
            <a:xfrm>
              <a:off x="2814750" y="337125"/>
              <a:ext cx="8725" cy="8700"/>
            </a:xfrm>
            <a:custGeom>
              <a:avLst/>
              <a:gdLst/>
              <a:ahLst/>
              <a:cxnLst/>
              <a:rect l="l" t="t" r="r" b="b"/>
              <a:pathLst>
                <a:path w="349" h="348" extrusionOk="0">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72" name="Google Shape;572;p7"/>
            <p:cNvSpPr/>
            <p:nvPr/>
          </p:nvSpPr>
          <p:spPr>
            <a:xfrm>
              <a:off x="2886875" y="274600"/>
              <a:ext cx="16500" cy="16550"/>
            </a:xfrm>
            <a:custGeom>
              <a:avLst/>
              <a:gdLst/>
              <a:ahLst/>
              <a:cxnLst/>
              <a:rect l="l" t="t" r="r" b="b"/>
              <a:pathLst>
                <a:path w="660" h="662" extrusionOk="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73" name="Google Shape;573;p7"/>
            <p:cNvSpPr/>
            <p:nvPr/>
          </p:nvSpPr>
          <p:spPr>
            <a:xfrm>
              <a:off x="2814750" y="360550"/>
              <a:ext cx="13100" cy="11775"/>
            </a:xfrm>
            <a:custGeom>
              <a:avLst/>
              <a:gdLst/>
              <a:ahLst/>
              <a:cxnLst/>
              <a:rect l="l" t="t" r="r" b="b"/>
              <a:pathLst>
                <a:path w="524" h="471" extrusionOk="0">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74" name="Google Shape;574;p7"/>
            <p:cNvSpPr/>
            <p:nvPr/>
          </p:nvSpPr>
          <p:spPr>
            <a:xfrm>
              <a:off x="3173475" y="406600"/>
              <a:ext cx="5225" cy="5225"/>
            </a:xfrm>
            <a:custGeom>
              <a:avLst/>
              <a:gdLst/>
              <a:ahLst/>
              <a:cxnLst/>
              <a:rect l="l" t="t" r="r" b="b"/>
              <a:pathLst>
                <a:path w="209" h="209" extrusionOk="0">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75" name="Google Shape;575;p7"/>
            <p:cNvSpPr/>
            <p:nvPr/>
          </p:nvSpPr>
          <p:spPr>
            <a:xfrm>
              <a:off x="3332375" y="290225"/>
              <a:ext cx="5225" cy="5225"/>
            </a:xfrm>
            <a:custGeom>
              <a:avLst/>
              <a:gdLst/>
              <a:ahLst/>
              <a:cxnLst/>
              <a:rect l="l" t="t" r="r" b="b"/>
              <a:pathLst>
                <a:path w="209" h="209" extrusionOk="0">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76" name="Google Shape;576;p7"/>
            <p:cNvSpPr/>
            <p:nvPr/>
          </p:nvSpPr>
          <p:spPr>
            <a:xfrm>
              <a:off x="3252475" y="410075"/>
              <a:ext cx="7875" cy="8700"/>
            </a:xfrm>
            <a:custGeom>
              <a:avLst/>
              <a:gdLst/>
              <a:ahLst/>
              <a:cxnLst/>
              <a:rect l="l" t="t" r="r" b="b"/>
              <a:pathLst>
                <a:path w="315" h="348" extrusionOk="0">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77" name="Google Shape;577;p7"/>
            <p:cNvSpPr/>
            <p:nvPr/>
          </p:nvSpPr>
          <p:spPr>
            <a:xfrm>
              <a:off x="3174300" y="291125"/>
              <a:ext cx="8725" cy="7800"/>
            </a:xfrm>
            <a:custGeom>
              <a:avLst/>
              <a:gdLst/>
              <a:ahLst/>
              <a:cxnLst/>
              <a:rect l="l" t="t" r="r" b="b"/>
              <a:pathLst>
                <a:path w="349" h="312" extrusionOk="0">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78" name="Google Shape;578;p7"/>
            <p:cNvSpPr/>
            <p:nvPr/>
          </p:nvSpPr>
          <p:spPr>
            <a:xfrm>
              <a:off x="3251650" y="433500"/>
              <a:ext cx="13000" cy="11775"/>
            </a:xfrm>
            <a:custGeom>
              <a:avLst/>
              <a:gdLst/>
              <a:ahLst/>
              <a:cxnLst/>
              <a:rect l="l" t="t" r="r" b="b"/>
              <a:pathLst>
                <a:path w="520" h="471" extrusionOk="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79" name="Google Shape;579;p7"/>
            <p:cNvSpPr/>
            <p:nvPr/>
          </p:nvSpPr>
          <p:spPr>
            <a:xfrm>
              <a:off x="3001525" y="238075"/>
              <a:ext cx="13000" cy="11775"/>
            </a:xfrm>
            <a:custGeom>
              <a:avLst/>
              <a:gdLst/>
              <a:ahLst/>
              <a:cxnLst/>
              <a:rect l="l" t="t" r="r" b="b"/>
              <a:pathLst>
                <a:path w="520" h="471" extrusionOk="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80" name="Google Shape;580;p7"/>
            <p:cNvSpPr/>
            <p:nvPr/>
          </p:nvSpPr>
          <p:spPr>
            <a:xfrm>
              <a:off x="3329800" y="871425"/>
              <a:ext cx="13025" cy="11975"/>
            </a:xfrm>
            <a:custGeom>
              <a:avLst/>
              <a:gdLst/>
              <a:ahLst/>
              <a:cxnLst/>
              <a:rect l="l" t="t" r="r" b="b"/>
              <a:pathLst>
                <a:path w="521" h="479" extrusionOk="0">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81" name="Google Shape;581;p7"/>
            <p:cNvSpPr/>
            <p:nvPr/>
          </p:nvSpPr>
          <p:spPr>
            <a:xfrm>
              <a:off x="3656350" y="710775"/>
              <a:ext cx="13025" cy="12150"/>
            </a:xfrm>
            <a:custGeom>
              <a:avLst/>
              <a:gdLst/>
              <a:ahLst/>
              <a:cxnLst/>
              <a:rect l="l" t="t" r="r" b="b"/>
              <a:pathLst>
                <a:path w="521" h="486" extrusionOk="0">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82" name="Google Shape;582;p7"/>
            <p:cNvSpPr/>
            <p:nvPr/>
          </p:nvSpPr>
          <p:spPr>
            <a:xfrm>
              <a:off x="3354950" y="914000"/>
              <a:ext cx="12200" cy="12150"/>
            </a:xfrm>
            <a:custGeom>
              <a:avLst/>
              <a:gdLst/>
              <a:ahLst/>
              <a:cxnLst/>
              <a:rect l="l" t="t" r="r" b="b"/>
              <a:pathLst>
                <a:path w="488" h="486" extrusionOk="0">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83" name="Google Shape;583;p7"/>
            <p:cNvSpPr/>
            <p:nvPr/>
          </p:nvSpPr>
          <p:spPr>
            <a:xfrm>
              <a:off x="3649400" y="838225"/>
              <a:ext cx="13025" cy="11775"/>
            </a:xfrm>
            <a:custGeom>
              <a:avLst/>
              <a:gdLst/>
              <a:ahLst/>
              <a:cxnLst/>
              <a:rect l="l" t="t" r="r" b="b"/>
              <a:pathLst>
                <a:path w="521" h="471" extrusionOk="0">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84"/>
        <p:cNvGrpSpPr/>
        <p:nvPr/>
      </p:nvGrpSpPr>
      <p:grpSpPr>
        <a:xfrm>
          <a:off x="0" y="0"/>
          <a:ext cx="0" cy="0"/>
          <a:chOff x="0" y="0"/>
          <a:chExt cx="0" cy="0"/>
        </a:xfrm>
      </p:grpSpPr>
      <p:grpSp>
        <p:nvGrpSpPr>
          <p:cNvPr id="585" name="Google Shape;585;p8"/>
          <p:cNvGrpSpPr/>
          <p:nvPr/>
        </p:nvGrpSpPr>
        <p:grpSpPr>
          <a:xfrm>
            <a:off x="-17711" y="4168124"/>
            <a:ext cx="4024377" cy="2697802"/>
            <a:chOff x="-13316" y="3126092"/>
            <a:chExt cx="3025768" cy="2023352"/>
          </a:xfrm>
        </p:grpSpPr>
        <p:sp>
          <p:nvSpPr>
            <p:cNvPr id="586" name="Google Shape;586;p8"/>
            <p:cNvSpPr/>
            <p:nvPr/>
          </p:nvSpPr>
          <p:spPr>
            <a:xfrm rot="10800000" flipH="1">
              <a:off x="-13316" y="3126092"/>
              <a:ext cx="3025768" cy="2023351"/>
            </a:xfrm>
            <a:custGeom>
              <a:avLst/>
              <a:gdLst/>
              <a:ahLst/>
              <a:cxnLst/>
              <a:rect l="l" t="t" r="r" b="b"/>
              <a:pathLst>
                <a:path w="25325" h="16935" extrusionOk="0">
                  <a:moveTo>
                    <a:pt x="1" y="0"/>
                  </a:moveTo>
                  <a:lnTo>
                    <a:pt x="1" y="16536"/>
                  </a:lnTo>
                  <a:cubicBezTo>
                    <a:pt x="809" y="16817"/>
                    <a:pt x="1503" y="16935"/>
                    <a:pt x="2110" y="16935"/>
                  </a:cubicBezTo>
                  <a:cubicBezTo>
                    <a:pt x="5299" y="16935"/>
                    <a:pt x="6085" y="13681"/>
                    <a:pt x="8364" y="13681"/>
                  </a:cubicBezTo>
                  <a:cubicBezTo>
                    <a:pt x="8710" y="13681"/>
                    <a:pt x="9091" y="13756"/>
                    <a:pt x="9519" y="13929"/>
                  </a:cubicBezTo>
                  <a:cubicBezTo>
                    <a:pt x="10552" y="14339"/>
                    <a:pt x="11392" y="14518"/>
                    <a:pt x="12083" y="14518"/>
                  </a:cubicBezTo>
                  <a:cubicBezTo>
                    <a:pt x="16729" y="14518"/>
                    <a:pt x="14586" y="6431"/>
                    <a:pt x="18874" y="6431"/>
                  </a:cubicBezTo>
                  <a:cubicBezTo>
                    <a:pt x="19024" y="6431"/>
                    <a:pt x="19183" y="6441"/>
                    <a:pt x="19349" y="6462"/>
                  </a:cubicBezTo>
                  <a:cubicBezTo>
                    <a:pt x="19633" y="6495"/>
                    <a:pt x="19899" y="6510"/>
                    <a:pt x="20148" y="6510"/>
                  </a:cubicBezTo>
                  <a:cubicBezTo>
                    <a:pt x="24889" y="6510"/>
                    <a:pt x="23476" y="824"/>
                    <a:pt x="2532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87" name="Google Shape;587;p8"/>
            <p:cNvSpPr/>
            <p:nvPr/>
          </p:nvSpPr>
          <p:spPr>
            <a:xfrm rot="10800000">
              <a:off x="-13308" y="4132062"/>
              <a:ext cx="2619371" cy="1017382"/>
            </a:xfrm>
            <a:custGeom>
              <a:avLst/>
              <a:gdLst/>
              <a:ahLst/>
              <a:cxnLst/>
              <a:rect l="l" t="t" r="r" b="b"/>
              <a:pathLst>
                <a:path w="25360" h="9850" extrusionOk="0">
                  <a:moveTo>
                    <a:pt x="0" y="0"/>
                  </a:moveTo>
                  <a:cubicBezTo>
                    <a:pt x="710" y="2250"/>
                    <a:pt x="1522" y="3945"/>
                    <a:pt x="3789" y="3945"/>
                  </a:cubicBezTo>
                  <a:cubicBezTo>
                    <a:pt x="4182" y="3945"/>
                    <a:pt x="4620" y="3894"/>
                    <a:pt x="5108" y="3786"/>
                  </a:cubicBezTo>
                  <a:cubicBezTo>
                    <a:pt x="5297" y="3744"/>
                    <a:pt x="5474" y="3725"/>
                    <a:pt x="5643" y="3725"/>
                  </a:cubicBezTo>
                  <a:cubicBezTo>
                    <a:pt x="8212" y="3725"/>
                    <a:pt x="8708" y="8194"/>
                    <a:pt x="12434" y="8194"/>
                  </a:cubicBezTo>
                  <a:cubicBezTo>
                    <a:pt x="13207" y="8194"/>
                    <a:pt x="14118" y="8001"/>
                    <a:pt x="15216" y="7537"/>
                  </a:cubicBezTo>
                  <a:cubicBezTo>
                    <a:pt x="16209" y="7117"/>
                    <a:pt x="16981" y="6948"/>
                    <a:pt x="17615" y="6948"/>
                  </a:cubicBezTo>
                  <a:cubicBezTo>
                    <a:pt x="20241" y="6948"/>
                    <a:pt x="20510" y="9850"/>
                    <a:pt x="24406" y="9850"/>
                  </a:cubicBezTo>
                  <a:cubicBezTo>
                    <a:pt x="24702" y="9850"/>
                    <a:pt x="25019" y="9833"/>
                    <a:pt x="25360" y="9797"/>
                  </a:cubicBezTo>
                  <a:lnTo>
                    <a:pt x="2536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grpSp>
        <p:nvGrpSpPr>
          <p:cNvPr id="588" name="Google Shape;588;p8"/>
          <p:cNvGrpSpPr/>
          <p:nvPr/>
        </p:nvGrpSpPr>
        <p:grpSpPr>
          <a:xfrm rot="10800000" flipH="1">
            <a:off x="7844713" y="-3"/>
            <a:ext cx="4317136" cy="3133004"/>
            <a:chOff x="5905501" y="2793747"/>
            <a:chExt cx="3245882" cy="2349753"/>
          </a:xfrm>
        </p:grpSpPr>
        <p:sp>
          <p:nvSpPr>
            <p:cNvPr id="589" name="Google Shape;589;p8"/>
            <p:cNvSpPr/>
            <p:nvPr/>
          </p:nvSpPr>
          <p:spPr>
            <a:xfrm>
              <a:off x="5905501" y="2793747"/>
              <a:ext cx="3245871" cy="2349753"/>
            </a:xfrm>
            <a:custGeom>
              <a:avLst/>
              <a:gdLst/>
              <a:ahLst/>
              <a:cxnLst/>
              <a:rect l="l" t="t" r="r" b="b"/>
              <a:pathLst>
                <a:path w="26333" h="19063" extrusionOk="0">
                  <a:moveTo>
                    <a:pt x="25412" y="1"/>
                  </a:moveTo>
                  <a:cubicBezTo>
                    <a:pt x="22359" y="1"/>
                    <a:pt x="24734" y="5340"/>
                    <a:pt x="22109" y="5340"/>
                  </a:cubicBezTo>
                  <a:cubicBezTo>
                    <a:pt x="21690" y="5340"/>
                    <a:pt x="21144" y="5204"/>
                    <a:pt x="20427" y="4888"/>
                  </a:cubicBezTo>
                  <a:cubicBezTo>
                    <a:pt x="20150" y="4767"/>
                    <a:pt x="19905" y="4714"/>
                    <a:pt x="19685" y="4714"/>
                  </a:cubicBezTo>
                  <a:cubicBezTo>
                    <a:pt x="17927" y="4714"/>
                    <a:pt x="17797" y="8159"/>
                    <a:pt x="15642" y="8159"/>
                  </a:cubicBezTo>
                  <a:cubicBezTo>
                    <a:pt x="15202" y="8159"/>
                    <a:pt x="14676" y="8015"/>
                    <a:pt x="14035" y="7667"/>
                  </a:cubicBezTo>
                  <a:cubicBezTo>
                    <a:pt x="13530" y="7403"/>
                    <a:pt x="13035" y="7288"/>
                    <a:pt x="12567" y="7288"/>
                  </a:cubicBezTo>
                  <a:cubicBezTo>
                    <a:pt x="11003" y="7288"/>
                    <a:pt x="9742" y="8571"/>
                    <a:pt x="9449" y="9855"/>
                  </a:cubicBezTo>
                  <a:cubicBezTo>
                    <a:pt x="8824" y="12425"/>
                    <a:pt x="7573" y="14510"/>
                    <a:pt x="6287" y="14649"/>
                  </a:cubicBezTo>
                  <a:cubicBezTo>
                    <a:pt x="2813" y="15032"/>
                    <a:pt x="0" y="15830"/>
                    <a:pt x="0" y="19062"/>
                  </a:cubicBezTo>
                  <a:lnTo>
                    <a:pt x="26333" y="19062"/>
                  </a:lnTo>
                  <a:lnTo>
                    <a:pt x="26333" y="128"/>
                  </a:lnTo>
                  <a:cubicBezTo>
                    <a:pt x="25981" y="41"/>
                    <a:pt x="25676" y="1"/>
                    <a:pt x="2541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90" name="Google Shape;590;p8"/>
            <p:cNvSpPr/>
            <p:nvPr/>
          </p:nvSpPr>
          <p:spPr>
            <a:xfrm>
              <a:off x="7545725" y="4003000"/>
              <a:ext cx="1605658" cy="1140492"/>
            </a:xfrm>
            <a:custGeom>
              <a:avLst/>
              <a:gdLst/>
              <a:ahLst/>
              <a:cxnLst/>
              <a:rect l="l" t="t" r="r" b="b"/>
              <a:pathLst>
                <a:path w="19872" h="14115" extrusionOk="0">
                  <a:moveTo>
                    <a:pt x="17580" y="1"/>
                  </a:moveTo>
                  <a:cubicBezTo>
                    <a:pt x="15754" y="1"/>
                    <a:pt x="14606" y="2651"/>
                    <a:pt x="16189" y="6230"/>
                  </a:cubicBezTo>
                  <a:cubicBezTo>
                    <a:pt x="16973" y="7970"/>
                    <a:pt x="15814" y="9152"/>
                    <a:pt x="14477" y="9152"/>
                  </a:cubicBezTo>
                  <a:cubicBezTo>
                    <a:pt x="13625" y="9152"/>
                    <a:pt x="12700" y="8672"/>
                    <a:pt x="12159" y="7550"/>
                  </a:cubicBezTo>
                  <a:cubicBezTo>
                    <a:pt x="11482" y="6181"/>
                    <a:pt x="10157" y="5415"/>
                    <a:pt x="8843" y="5415"/>
                  </a:cubicBezTo>
                  <a:cubicBezTo>
                    <a:pt x="7388" y="5415"/>
                    <a:pt x="5948" y="6354"/>
                    <a:pt x="5420" y="8454"/>
                  </a:cubicBezTo>
                  <a:cubicBezTo>
                    <a:pt x="4619" y="11650"/>
                    <a:pt x="2571" y="14115"/>
                    <a:pt x="0" y="14115"/>
                  </a:cubicBezTo>
                  <a:lnTo>
                    <a:pt x="19871" y="14115"/>
                  </a:lnTo>
                  <a:lnTo>
                    <a:pt x="19593" y="983"/>
                  </a:lnTo>
                  <a:cubicBezTo>
                    <a:pt x="18898" y="306"/>
                    <a:pt x="18200" y="1"/>
                    <a:pt x="175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grpSp>
        <p:nvGrpSpPr>
          <p:cNvPr id="591" name="Google Shape;591;p8"/>
          <p:cNvGrpSpPr/>
          <p:nvPr/>
        </p:nvGrpSpPr>
        <p:grpSpPr>
          <a:xfrm>
            <a:off x="52804" y="-13"/>
            <a:ext cx="4359729" cy="1684072"/>
            <a:chOff x="1766763" y="-4125385"/>
            <a:chExt cx="3277907" cy="1263054"/>
          </a:xfrm>
        </p:grpSpPr>
        <p:sp>
          <p:nvSpPr>
            <p:cNvPr id="592" name="Google Shape;592;p8"/>
            <p:cNvSpPr/>
            <p:nvPr/>
          </p:nvSpPr>
          <p:spPr>
            <a:xfrm rot="5400000" flipH="1">
              <a:off x="3734649" y="-3464435"/>
              <a:ext cx="35256" cy="35341"/>
            </a:xfrm>
            <a:custGeom>
              <a:avLst/>
              <a:gdLst/>
              <a:ahLst/>
              <a:cxnLst/>
              <a:rect l="l" t="t" r="r" b="b"/>
              <a:pathLst>
                <a:path w="417" h="418" extrusionOk="0">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93" name="Google Shape;593;p8"/>
            <p:cNvSpPr/>
            <p:nvPr/>
          </p:nvSpPr>
          <p:spPr>
            <a:xfrm rot="5400000" flipH="1">
              <a:off x="3972439" y="-3543867"/>
              <a:ext cx="61889" cy="61889"/>
            </a:xfrm>
            <a:custGeom>
              <a:avLst/>
              <a:gdLst/>
              <a:ahLst/>
              <a:cxnLst/>
              <a:rect l="l" t="t" r="r" b="b"/>
              <a:pathLst>
                <a:path w="732" h="732" extrusionOk="0">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94" name="Google Shape;594;p8"/>
            <p:cNvSpPr/>
            <p:nvPr/>
          </p:nvSpPr>
          <p:spPr>
            <a:xfrm rot="5400000" flipH="1">
              <a:off x="3457037" y="-3941748"/>
              <a:ext cx="47008" cy="43965"/>
            </a:xfrm>
            <a:custGeom>
              <a:avLst/>
              <a:gdLst/>
              <a:ahLst/>
              <a:cxnLst/>
              <a:rect l="l" t="t" r="r" b="b"/>
              <a:pathLst>
                <a:path w="556" h="520" extrusionOk="0">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95" name="Google Shape;595;p8"/>
            <p:cNvSpPr/>
            <p:nvPr/>
          </p:nvSpPr>
          <p:spPr>
            <a:xfrm rot="5400000" flipH="1">
              <a:off x="3078095" y="-4068062"/>
              <a:ext cx="20545" cy="17670"/>
            </a:xfrm>
            <a:custGeom>
              <a:avLst/>
              <a:gdLst/>
              <a:ahLst/>
              <a:cxnLst/>
              <a:rect l="l" t="t" r="r" b="b"/>
              <a:pathLst>
                <a:path w="243" h="209" extrusionOk="0">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96" name="Google Shape;596;p8"/>
            <p:cNvSpPr/>
            <p:nvPr/>
          </p:nvSpPr>
          <p:spPr>
            <a:xfrm rot="5400000" flipH="1">
              <a:off x="2818238" y="-3852170"/>
              <a:ext cx="26379" cy="26463"/>
            </a:xfrm>
            <a:custGeom>
              <a:avLst/>
              <a:gdLst/>
              <a:ahLst/>
              <a:cxnLst/>
              <a:rect l="l" t="t" r="r" b="b"/>
              <a:pathLst>
                <a:path w="312" h="313" extrusionOk="0">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97" name="Google Shape;597;p8"/>
            <p:cNvSpPr/>
            <p:nvPr/>
          </p:nvSpPr>
          <p:spPr>
            <a:xfrm rot="5400000" flipH="1">
              <a:off x="3229308" y="-3026817"/>
              <a:ext cx="26632" cy="26379"/>
            </a:xfrm>
            <a:custGeom>
              <a:avLst/>
              <a:gdLst/>
              <a:ahLst/>
              <a:cxnLst/>
              <a:rect l="l" t="t" r="r" b="b"/>
              <a:pathLst>
                <a:path w="315" h="312" extrusionOk="0">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98" name="Google Shape;598;p8"/>
            <p:cNvSpPr/>
            <p:nvPr/>
          </p:nvSpPr>
          <p:spPr>
            <a:xfrm rot="5400000" flipH="1">
              <a:off x="2706594" y="-4125385"/>
              <a:ext cx="35341" cy="35341"/>
            </a:xfrm>
            <a:custGeom>
              <a:avLst/>
              <a:gdLst/>
              <a:ahLst/>
              <a:cxnLst/>
              <a:rect l="l" t="t" r="r" b="b"/>
              <a:pathLst>
                <a:path w="418" h="418" extrusionOk="0">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599" name="Google Shape;599;p8"/>
            <p:cNvSpPr/>
            <p:nvPr/>
          </p:nvSpPr>
          <p:spPr>
            <a:xfrm rot="5400000" flipH="1">
              <a:off x="4012007" y="-4076855"/>
              <a:ext cx="38385" cy="35341"/>
            </a:xfrm>
            <a:custGeom>
              <a:avLst/>
              <a:gdLst/>
              <a:ahLst/>
              <a:cxnLst/>
              <a:rect l="l" t="t" r="r" b="b"/>
              <a:pathLst>
                <a:path w="454" h="418" extrusionOk="0">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00" name="Google Shape;600;p8"/>
            <p:cNvSpPr/>
            <p:nvPr/>
          </p:nvSpPr>
          <p:spPr>
            <a:xfrm rot="5400000" flipH="1">
              <a:off x="4369051" y="-3485107"/>
              <a:ext cx="17670" cy="17670"/>
            </a:xfrm>
            <a:custGeom>
              <a:avLst/>
              <a:gdLst/>
              <a:ahLst/>
              <a:cxnLst/>
              <a:rect l="l" t="t" r="r" b="b"/>
              <a:pathLst>
                <a:path w="209" h="209" extrusionOk="0">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01" name="Google Shape;601;p8"/>
            <p:cNvSpPr/>
            <p:nvPr/>
          </p:nvSpPr>
          <p:spPr>
            <a:xfrm rot="5400000" flipH="1">
              <a:off x="4346942" y="-3762549"/>
              <a:ext cx="26632" cy="29423"/>
            </a:xfrm>
            <a:custGeom>
              <a:avLst/>
              <a:gdLst/>
              <a:ahLst/>
              <a:cxnLst/>
              <a:rect l="l" t="t" r="r" b="b"/>
              <a:pathLst>
                <a:path w="315" h="348" extrusionOk="0">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02" name="Google Shape;602;p8"/>
            <p:cNvSpPr/>
            <p:nvPr/>
          </p:nvSpPr>
          <p:spPr>
            <a:xfrm rot="5400000" flipH="1">
              <a:off x="4531974" y="-4032974"/>
              <a:ext cx="53011" cy="56055"/>
            </a:xfrm>
            <a:custGeom>
              <a:avLst/>
              <a:gdLst/>
              <a:ahLst/>
              <a:cxnLst/>
              <a:rect l="l" t="t" r="r" b="b"/>
              <a:pathLst>
                <a:path w="627" h="663" extrusionOk="0">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03" name="Google Shape;603;p8"/>
            <p:cNvSpPr/>
            <p:nvPr/>
          </p:nvSpPr>
          <p:spPr>
            <a:xfrm rot="5400000" flipH="1">
              <a:off x="4668645" y="-3229477"/>
              <a:ext cx="43965" cy="44049"/>
            </a:xfrm>
            <a:custGeom>
              <a:avLst/>
              <a:gdLst/>
              <a:ahLst/>
              <a:cxnLst/>
              <a:rect l="l" t="t" r="r" b="b"/>
              <a:pathLst>
                <a:path w="520" h="521" extrusionOk="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04" name="Google Shape;604;p8"/>
            <p:cNvSpPr/>
            <p:nvPr/>
          </p:nvSpPr>
          <p:spPr>
            <a:xfrm rot="5400000" flipH="1">
              <a:off x="4698194" y="-3352874"/>
              <a:ext cx="104163" cy="89789"/>
            </a:xfrm>
            <a:custGeom>
              <a:avLst/>
              <a:gdLst/>
              <a:ahLst/>
              <a:cxnLst/>
              <a:rect l="l" t="t" r="r" b="b"/>
              <a:pathLst>
                <a:path w="1232" h="1062" extrusionOk="0">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05" name="Google Shape;605;p8"/>
            <p:cNvSpPr/>
            <p:nvPr/>
          </p:nvSpPr>
          <p:spPr>
            <a:xfrm rot="5400000" flipH="1">
              <a:off x="4042064" y="-3732197"/>
              <a:ext cx="76431" cy="71612"/>
            </a:xfrm>
            <a:custGeom>
              <a:avLst/>
              <a:gdLst/>
              <a:ahLst/>
              <a:cxnLst/>
              <a:rect l="l" t="t" r="r" b="b"/>
              <a:pathLst>
                <a:path w="904" h="847" extrusionOk="0">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06" name="Google Shape;606;p8"/>
            <p:cNvSpPr/>
            <p:nvPr/>
          </p:nvSpPr>
          <p:spPr>
            <a:xfrm rot="5400000" flipH="1">
              <a:off x="2973130" y="-3046686"/>
              <a:ext cx="79475" cy="72119"/>
            </a:xfrm>
            <a:custGeom>
              <a:avLst/>
              <a:gdLst/>
              <a:ahLst/>
              <a:cxnLst/>
              <a:rect l="l" t="t" r="r" b="b"/>
              <a:pathLst>
                <a:path w="940" h="853" extrusionOk="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07" name="Google Shape;607;p8"/>
            <p:cNvSpPr/>
            <p:nvPr/>
          </p:nvSpPr>
          <p:spPr>
            <a:xfrm rot="5400000" flipH="1">
              <a:off x="3989475" y="-3650270"/>
              <a:ext cx="44049" cy="39737"/>
            </a:xfrm>
            <a:custGeom>
              <a:avLst/>
              <a:gdLst/>
              <a:ahLst/>
              <a:cxnLst/>
              <a:rect l="l" t="t" r="r" b="b"/>
              <a:pathLst>
                <a:path w="521" h="470" extrusionOk="0">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08" name="Google Shape;608;p8"/>
            <p:cNvSpPr/>
            <p:nvPr/>
          </p:nvSpPr>
          <p:spPr>
            <a:xfrm rot="5400000" flipH="1">
              <a:off x="1766721" y="-3423260"/>
              <a:ext cx="35341" cy="35256"/>
            </a:xfrm>
            <a:custGeom>
              <a:avLst/>
              <a:gdLst/>
              <a:ahLst/>
              <a:cxnLst/>
              <a:rect l="l" t="t" r="r" b="b"/>
              <a:pathLst>
                <a:path w="418" h="417" extrusionOk="0">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09" name="Google Shape;609;p8"/>
            <p:cNvSpPr/>
            <p:nvPr/>
          </p:nvSpPr>
          <p:spPr>
            <a:xfrm rot="5400000" flipH="1">
              <a:off x="1810644" y="-2976892"/>
              <a:ext cx="35341" cy="35341"/>
            </a:xfrm>
            <a:custGeom>
              <a:avLst/>
              <a:gdLst/>
              <a:ahLst/>
              <a:cxnLst/>
              <a:rect l="l" t="t" r="r" b="b"/>
              <a:pathLst>
                <a:path w="418" h="418" extrusionOk="0">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10" name="Google Shape;610;p8"/>
            <p:cNvSpPr/>
            <p:nvPr/>
          </p:nvSpPr>
          <p:spPr>
            <a:xfrm rot="5400000" flipH="1">
              <a:off x="1904195" y="-3502735"/>
              <a:ext cx="41175" cy="41259"/>
            </a:xfrm>
            <a:custGeom>
              <a:avLst/>
              <a:gdLst/>
              <a:ahLst/>
              <a:cxnLst/>
              <a:rect l="l" t="t" r="r" b="b"/>
              <a:pathLst>
                <a:path w="487" h="488" extrusionOk="0">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11" name="Google Shape;611;p8"/>
            <p:cNvSpPr/>
            <p:nvPr/>
          </p:nvSpPr>
          <p:spPr>
            <a:xfrm rot="5400000" flipH="1">
              <a:off x="2001763" y="-3363062"/>
              <a:ext cx="43965" cy="41006"/>
            </a:xfrm>
            <a:custGeom>
              <a:avLst/>
              <a:gdLst/>
              <a:ahLst/>
              <a:cxnLst/>
              <a:rect l="l" t="t" r="r" b="b"/>
              <a:pathLst>
                <a:path w="520" h="485" extrusionOk="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12" name="Google Shape;612;p8"/>
            <p:cNvSpPr/>
            <p:nvPr/>
          </p:nvSpPr>
          <p:spPr>
            <a:xfrm rot="5400000" flipH="1">
              <a:off x="4253897" y="-3773667"/>
              <a:ext cx="44049" cy="39822"/>
            </a:xfrm>
            <a:custGeom>
              <a:avLst/>
              <a:gdLst/>
              <a:ahLst/>
              <a:cxnLst/>
              <a:rect l="l" t="t" r="r" b="b"/>
              <a:pathLst>
                <a:path w="521" h="471" extrusionOk="0">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13" name="Google Shape;613;p8"/>
            <p:cNvSpPr/>
            <p:nvPr/>
          </p:nvSpPr>
          <p:spPr>
            <a:xfrm rot="5400000" flipH="1">
              <a:off x="5027000" y="-2888709"/>
              <a:ext cx="17670" cy="17670"/>
            </a:xfrm>
            <a:custGeom>
              <a:avLst/>
              <a:gdLst/>
              <a:ahLst/>
              <a:cxnLst/>
              <a:rect l="l" t="t" r="r" b="b"/>
              <a:pathLst>
                <a:path w="209" h="209" extrusionOk="0">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14" name="Google Shape;614;p8"/>
            <p:cNvSpPr/>
            <p:nvPr/>
          </p:nvSpPr>
          <p:spPr>
            <a:xfrm rot="5400000" flipH="1">
              <a:off x="3036836" y="-2904604"/>
              <a:ext cx="44049" cy="40498"/>
            </a:xfrm>
            <a:custGeom>
              <a:avLst/>
              <a:gdLst/>
              <a:ahLst/>
              <a:cxnLst/>
              <a:rect l="l" t="t" r="r" b="b"/>
              <a:pathLst>
                <a:path w="521" h="479" extrusionOk="0">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15" name="Google Shape;615;p8"/>
            <p:cNvSpPr/>
            <p:nvPr/>
          </p:nvSpPr>
          <p:spPr>
            <a:xfrm rot="5400000" flipH="1">
              <a:off x="3579842" y="-4009259"/>
              <a:ext cx="44049" cy="41090"/>
            </a:xfrm>
            <a:custGeom>
              <a:avLst/>
              <a:gdLst/>
              <a:ahLst/>
              <a:cxnLst/>
              <a:rect l="l" t="t" r="r" b="b"/>
              <a:pathLst>
                <a:path w="521" h="486" extrusionOk="0">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16" name="Google Shape;616;p8"/>
            <p:cNvSpPr/>
            <p:nvPr/>
          </p:nvSpPr>
          <p:spPr>
            <a:xfrm rot="5400000" flipH="1">
              <a:off x="2893951" y="-2988559"/>
              <a:ext cx="41259" cy="41090"/>
            </a:xfrm>
            <a:custGeom>
              <a:avLst/>
              <a:gdLst/>
              <a:ahLst/>
              <a:cxnLst/>
              <a:rect l="l" t="t" r="r" b="b"/>
              <a:pathLst>
                <a:path w="488" h="486" extrusionOk="0">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17" name="Google Shape;617;p8"/>
            <p:cNvSpPr/>
            <p:nvPr/>
          </p:nvSpPr>
          <p:spPr>
            <a:xfrm rot="5400000" flipH="1">
              <a:off x="3149453" y="-3985121"/>
              <a:ext cx="44049" cy="39822"/>
            </a:xfrm>
            <a:custGeom>
              <a:avLst/>
              <a:gdLst/>
              <a:ahLst/>
              <a:cxnLst/>
              <a:rect l="l" t="t" r="r" b="b"/>
              <a:pathLst>
                <a:path w="521" h="471" extrusionOk="0">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grpSp>
        <p:nvGrpSpPr>
          <p:cNvPr id="618" name="Google Shape;618;p8"/>
          <p:cNvGrpSpPr/>
          <p:nvPr/>
        </p:nvGrpSpPr>
        <p:grpSpPr>
          <a:xfrm rot="-5400000">
            <a:off x="9136623" y="1345305"/>
            <a:ext cx="4370542" cy="1679906"/>
            <a:chOff x="1766763" y="-4125385"/>
            <a:chExt cx="3277907" cy="1263054"/>
          </a:xfrm>
        </p:grpSpPr>
        <p:sp>
          <p:nvSpPr>
            <p:cNvPr id="619" name="Google Shape;619;p8"/>
            <p:cNvSpPr/>
            <p:nvPr/>
          </p:nvSpPr>
          <p:spPr>
            <a:xfrm rot="5400000" flipH="1">
              <a:off x="3734649" y="-3464435"/>
              <a:ext cx="35256" cy="35341"/>
            </a:xfrm>
            <a:custGeom>
              <a:avLst/>
              <a:gdLst/>
              <a:ahLst/>
              <a:cxnLst/>
              <a:rect l="l" t="t" r="r" b="b"/>
              <a:pathLst>
                <a:path w="417" h="418" extrusionOk="0">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20" name="Google Shape;620;p8"/>
            <p:cNvSpPr/>
            <p:nvPr/>
          </p:nvSpPr>
          <p:spPr>
            <a:xfrm rot="5400000" flipH="1">
              <a:off x="3972439" y="-3543867"/>
              <a:ext cx="61889" cy="61889"/>
            </a:xfrm>
            <a:custGeom>
              <a:avLst/>
              <a:gdLst/>
              <a:ahLst/>
              <a:cxnLst/>
              <a:rect l="l" t="t" r="r" b="b"/>
              <a:pathLst>
                <a:path w="732" h="732" extrusionOk="0">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21" name="Google Shape;621;p8"/>
            <p:cNvSpPr/>
            <p:nvPr/>
          </p:nvSpPr>
          <p:spPr>
            <a:xfrm rot="5400000" flipH="1">
              <a:off x="3457037" y="-3941748"/>
              <a:ext cx="47008" cy="43965"/>
            </a:xfrm>
            <a:custGeom>
              <a:avLst/>
              <a:gdLst/>
              <a:ahLst/>
              <a:cxnLst/>
              <a:rect l="l" t="t" r="r" b="b"/>
              <a:pathLst>
                <a:path w="556" h="520" extrusionOk="0">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22" name="Google Shape;622;p8"/>
            <p:cNvSpPr/>
            <p:nvPr/>
          </p:nvSpPr>
          <p:spPr>
            <a:xfrm rot="5400000" flipH="1">
              <a:off x="3078095" y="-4068062"/>
              <a:ext cx="20545" cy="17670"/>
            </a:xfrm>
            <a:custGeom>
              <a:avLst/>
              <a:gdLst/>
              <a:ahLst/>
              <a:cxnLst/>
              <a:rect l="l" t="t" r="r" b="b"/>
              <a:pathLst>
                <a:path w="243" h="209" extrusionOk="0">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23" name="Google Shape;623;p8"/>
            <p:cNvSpPr/>
            <p:nvPr/>
          </p:nvSpPr>
          <p:spPr>
            <a:xfrm rot="5400000" flipH="1">
              <a:off x="2818238" y="-3852170"/>
              <a:ext cx="26379" cy="26463"/>
            </a:xfrm>
            <a:custGeom>
              <a:avLst/>
              <a:gdLst/>
              <a:ahLst/>
              <a:cxnLst/>
              <a:rect l="l" t="t" r="r" b="b"/>
              <a:pathLst>
                <a:path w="312" h="313" extrusionOk="0">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24" name="Google Shape;624;p8"/>
            <p:cNvSpPr/>
            <p:nvPr/>
          </p:nvSpPr>
          <p:spPr>
            <a:xfrm rot="5400000" flipH="1">
              <a:off x="3229308" y="-3026817"/>
              <a:ext cx="26632" cy="26379"/>
            </a:xfrm>
            <a:custGeom>
              <a:avLst/>
              <a:gdLst/>
              <a:ahLst/>
              <a:cxnLst/>
              <a:rect l="l" t="t" r="r" b="b"/>
              <a:pathLst>
                <a:path w="315" h="312" extrusionOk="0">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25" name="Google Shape;625;p8"/>
            <p:cNvSpPr/>
            <p:nvPr/>
          </p:nvSpPr>
          <p:spPr>
            <a:xfrm rot="5400000" flipH="1">
              <a:off x="2706594" y="-4125385"/>
              <a:ext cx="35341" cy="35341"/>
            </a:xfrm>
            <a:custGeom>
              <a:avLst/>
              <a:gdLst/>
              <a:ahLst/>
              <a:cxnLst/>
              <a:rect l="l" t="t" r="r" b="b"/>
              <a:pathLst>
                <a:path w="418" h="418" extrusionOk="0">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26" name="Google Shape;626;p8"/>
            <p:cNvSpPr/>
            <p:nvPr/>
          </p:nvSpPr>
          <p:spPr>
            <a:xfrm rot="5400000" flipH="1">
              <a:off x="4012007" y="-4076855"/>
              <a:ext cx="38385" cy="35341"/>
            </a:xfrm>
            <a:custGeom>
              <a:avLst/>
              <a:gdLst/>
              <a:ahLst/>
              <a:cxnLst/>
              <a:rect l="l" t="t" r="r" b="b"/>
              <a:pathLst>
                <a:path w="454" h="418" extrusionOk="0">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27" name="Google Shape;627;p8"/>
            <p:cNvSpPr/>
            <p:nvPr/>
          </p:nvSpPr>
          <p:spPr>
            <a:xfrm rot="5400000" flipH="1">
              <a:off x="4369051" y="-3485107"/>
              <a:ext cx="17670" cy="17670"/>
            </a:xfrm>
            <a:custGeom>
              <a:avLst/>
              <a:gdLst/>
              <a:ahLst/>
              <a:cxnLst/>
              <a:rect l="l" t="t" r="r" b="b"/>
              <a:pathLst>
                <a:path w="209" h="209" extrusionOk="0">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28" name="Google Shape;628;p8"/>
            <p:cNvSpPr/>
            <p:nvPr/>
          </p:nvSpPr>
          <p:spPr>
            <a:xfrm rot="5400000" flipH="1">
              <a:off x="4346942" y="-3762549"/>
              <a:ext cx="26632" cy="29423"/>
            </a:xfrm>
            <a:custGeom>
              <a:avLst/>
              <a:gdLst/>
              <a:ahLst/>
              <a:cxnLst/>
              <a:rect l="l" t="t" r="r" b="b"/>
              <a:pathLst>
                <a:path w="315" h="348" extrusionOk="0">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29" name="Google Shape;629;p8"/>
            <p:cNvSpPr/>
            <p:nvPr/>
          </p:nvSpPr>
          <p:spPr>
            <a:xfrm rot="5400000" flipH="1">
              <a:off x="4531974" y="-4032974"/>
              <a:ext cx="53011" cy="56055"/>
            </a:xfrm>
            <a:custGeom>
              <a:avLst/>
              <a:gdLst/>
              <a:ahLst/>
              <a:cxnLst/>
              <a:rect l="l" t="t" r="r" b="b"/>
              <a:pathLst>
                <a:path w="627" h="663" extrusionOk="0">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30" name="Google Shape;630;p8"/>
            <p:cNvSpPr/>
            <p:nvPr/>
          </p:nvSpPr>
          <p:spPr>
            <a:xfrm rot="5400000" flipH="1">
              <a:off x="4668645" y="-3229477"/>
              <a:ext cx="43965" cy="44049"/>
            </a:xfrm>
            <a:custGeom>
              <a:avLst/>
              <a:gdLst/>
              <a:ahLst/>
              <a:cxnLst/>
              <a:rect l="l" t="t" r="r" b="b"/>
              <a:pathLst>
                <a:path w="520" h="521" extrusionOk="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31" name="Google Shape;631;p8"/>
            <p:cNvSpPr/>
            <p:nvPr/>
          </p:nvSpPr>
          <p:spPr>
            <a:xfrm rot="5400000" flipH="1">
              <a:off x="4698194" y="-3352874"/>
              <a:ext cx="104163" cy="89789"/>
            </a:xfrm>
            <a:custGeom>
              <a:avLst/>
              <a:gdLst/>
              <a:ahLst/>
              <a:cxnLst/>
              <a:rect l="l" t="t" r="r" b="b"/>
              <a:pathLst>
                <a:path w="1232" h="1062" extrusionOk="0">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32" name="Google Shape;632;p8"/>
            <p:cNvSpPr/>
            <p:nvPr/>
          </p:nvSpPr>
          <p:spPr>
            <a:xfrm rot="5400000" flipH="1">
              <a:off x="4042064" y="-3732197"/>
              <a:ext cx="76431" cy="71612"/>
            </a:xfrm>
            <a:custGeom>
              <a:avLst/>
              <a:gdLst/>
              <a:ahLst/>
              <a:cxnLst/>
              <a:rect l="l" t="t" r="r" b="b"/>
              <a:pathLst>
                <a:path w="904" h="847" extrusionOk="0">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33" name="Google Shape;633;p8"/>
            <p:cNvSpPr/>
            <p:nvPr/>
          </p:nvSpPr>
          <p:spPr>
            <a:xfrm rot="5400000" flipH="1">
              <a:off x="2973130" y="-3046686"/>
              <a:ext cx="79475" cy="72119"/>
            </a:xfrm>
            <a:custGeom>
              <a:avLst/>
              <a:gdLst/>
              <a:ahLst/>
              <a:cxnLst/>
              <a:rect l="l" t="t" r="r" b="b"/>
              <a:pathLst>
                <a:path w="940" h="853" extrusionOk="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34" name="Google Shape;634;p8"/>
            <p:cNvSpPr/>
            <p:nvPr/>
          </p:nvSpPr>
          <p:spPr>
            <a:xfrm rot="5400000" flipH="1">
              <a:off x="3989475" y="-3650270"/>
              <a:ext cx="44049" cy="39737"/>
            </a:xfrm>
            <a:custGeom>
              <a:avLst/>
              <a:gdLst/>
              <a:ahLst/>
              <a:cxnLst/>
              <a:rect l="l" t="t" r="r" b="b"/>
              <a:pathLst>
                <a:path w="521" h="470" extrusionOk="0">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35" name="Google Shape;635;p8"/>
            <p:cNvSpPr/>
            <p:nvPr/>
          </p:nvSpPr>
          <p:spPr>
            <a:xfrm rot="5400000" flipH="1">
              <a:off x="1766721" y="-3423260"/>
              <a:ext cx="35341" cy="35256"/>
            </a:xfrm>
            <a:custGeom>
              <a:avLst/>
              <a:gdLst/>
              <a:ahLst/>
              <a:cxnLst/>
              <a:rect l="l" t="t" r="r" b="b"/>
              <a:pathLst>
                <a:path w="418" h="417" extrusionOk="0">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36" name="Google Shape;636;p8"/>
            <p:cNvSpPr/>
            <p:nvPr/>
          </p:nvSpPr>
          <p:spPr>
            <a:xfrm rot="5400000" flipH="1">
              <a:off x="1810644" y="-2976892"/>
              <a:ext cx="35341" cy="35341"/>
            </a:xfrm>
            <a:custGeom>
              <a:avLst/>
              <a:gdLst/>
              <a:ahLst/>
              <a:cxnLst/>
              <a:rect l="l" t="t" r="r" b="b"/>
              <a:pathLst>
                <a:path w="418" h="418" extrusionOk="0">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37" name="Google Shape;637;p8"/>
            <p:cNvSpPr/>
            <p:nvPr/>
          </p:nvSpPr>
          <p:spPr>
            <a:xfrm rot="5400000" flipH="1">
              <a:off x="1904195" y="-3502735"/>
              <a:ext cx="41175" cy="41259"/>
            </a:xfrm>
            <a:custGeom>
              <a:avLst/>
              <a:gdLst/>
              <a:ahLst/>
              <a:cxnLst/>
              <a:rect l="l" t="t" r="r" b="b"/>
              <a:pathLst>
                <a:path w="487" h="488" extrusionOk="0">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38" name="Google Shape;638;p8"/>
            <p:cNvSpPr/>
            <p:nvPr/>
          </p:nvSpPr>
          <p:spPr>
            <a:xfrm rot="5400000" flipH="1">
              <a:off x="2001763" y="-3363062"/>
              <a:ext cx="43965" cy="41006"/>
            </a:xfrm>
            <a:custGeom>
              <a:avLst/>
              <a:gdLst/>
              <a:ahLst/>
              <a:cxnLst/>
              <a:rect l="l" t="t" r="r" b="b"/>
              <a:pathLst>
                <a:path w="520" h="485" extrusionOk="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39" name="Google Shape;639;p8"/>
            <p:cNvSpPr/>
            <p:nvPr/>
          </p:nvSpPr>
          <p:spPr>
            <a:xfrm rot="5400000" flipH="1">
              <a:off x="4253897" y="-3773667"/>
              <a:ext cx="44049" cy="39822"/>
            </a:xfrm>
            <a:custGeom>
              <a:avLst/>
              <a:gdLst/>
              <a:ahLst/>
              <a:cxnLst/>
              <a:rect l="l" t="t" r="r" b="b"/>
              <a:pathLst>
                <a:path w="521" h="471" extrusionOk="0">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40" name="Google Shape;640;p8"/>
            <p:cNvSpPr/>
            <p:nvPr/>
          </p:nvSpPr>
          <p:spPr>
            <a:xfrm rot="5400000" flipH="1">
              <a:off x="5027000" y="-2888709"/>
              <a:ext cx="17670" cy="17670"/>
            </a:xfrm>
            <a:custGeom>
              <a:avLst/>
              <a:gdLst/>
              <a:ahLst/>
              <a:cxnLst/>
              <a:rect l="l" t="t" r="r" b="b"/>
              <a:pathLst>
                <a:path w="209" h="209" extrusionOk="0">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41" name="Google Shape;641;p8"/>
            <p:cNvSpPr/>
            <p:nvPr/>
          </p:nvSpPr>
          <p:spPr>
            <a:xfrm rot="5400000" flipH="1">
              <a:off x="3036836" y="-2904604"/>
              <a:ext cx="44049" cy="40498"/>
            </a:xfrm>
            <a:custGeom>
              <a:avLst/>
              <a:gdLst/>
              <a:ahLst/>
              <a:cxnLst/>
              <a:rect l="l" t="t" r="r" b="b"/>
              <a:pathLst>
                <a:path w="521" h="479" extrusionOk="0">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42" name="Google Shape;642;p8"/>
            <p:cNvSpPr/>
            <p:nvPr/>
          </p:nvSpPr>
          <p:spPr>
            <a:xfrm rot="5400000" flipH="1">
              <a:off x="3579842" y="-4009259"/>
              <a:ext cx="44049" cy="41090"/>
            </a:xfrm>
            <a:custGeom>
              <a:avLst/>
              <a:gdLst/>
              <a:ahLst/>
              <a:cxnLst/>
              <a:rect l="l" t="t" r="r" b="b"/>
              <a:pathLst>
                <a:path w="521" h="486" extrusionOk="0">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43" name="Google Shape;643;p8"/>
            <p:cNvSpPr/>
            <p:nvPr/>
          </p:nvSpPr>
          <p:spPr>
            <a:xfrm rot="5400000" flipH="1">
              <a:off x="2893951" y="-2988559"/>
              <a:ext cx="41259" cy="41090"/>
            </a:xfrm>
            <a:custGeom>
              <a:avLst/>
              <a:gdLst/>
              <a:ahLst/>
              <a:cxnLst/>
              <a:rect l="l" t="t" r="r" b="b"/>
              <a:pathLst>
                <a:path w="488" h="486" extrusionOk="0">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44" name="Google Shape;644;p8"/>
            <p:cNvSpPr/>
            <p:nvPr/>
          </p:nvSpPr>
          <p:spPr>
            <a:xfrm rot="5400000" flipH="1">
              <a:off x="3149453" y="-3985121"/>
              <a:ext cx="44049" cy="39822"/>
            </a:xfrm>
            <a:custGeom>
              <a:avLst/>
              <a:gdLst/>
              <a:ahLst/>
              <a:cxnLst/>
              <a:rect l="l" t="t" r="r" b="b"/>
              <a:pathLst>
                <a:path w="521" h="471" extrusionOk="0">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grpSp>
        <p:nvGrpSpPr>
          <p:cNvPr id="645" name="Google Shape;645;p8"/>
          <p:cNvGrpSpPr/>
          <p:nvPr/>
        </p:nvGrpSpPr>
        <p:grpSpPr>
          <a:xfrm>
            <a:off x="7802118" y="5173921"/>
            <a:ext cx="4359729" cy="1684072"/>
            <a:chOff x="1766763" y="-4125385"/>
            <a:chExt cx="3277907" cy="1263054"/>
          </a:xfrm>
        </p:grpSpPr>
        <p:sp>
          <p:nvSpPr>
            <p:cNvPr id="646" name="Google Shape;646;p8"/>
            <p:cNvSpPr/>
            <p:nvPr/>
          </p:nvSpPr>
          <p:spPr>
            <a:xfrm rot="5400000" flipH="1">
              <a:off x="3734649" y="-3464435"/>
              <a:ext cx="35256" cy="35341"/>
            </a:xfrm>
            <a:custGeom>
              <a:avLst/>
              <a:gdLst/>
              <a:ahLst/>
              <a:cxnLst/>
              <a:rect l="l" t="t" r="r" b="b"/>
              <a:pathLst>
                <a:path w="417" h="418" extrusionOk="0">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47" name="Google Shape;647;p8"/>
            <p:cNvSpPr/>
            <p:nvPr/>
          </p:nvSpPr>
          <p:spPr>
            <a:xfrm rot="5400000" flipH="1">
              <a:off x="3972439" y="-3543867"/>
              <a:ext cx="61889" cy="61889"/>
            </a:xfrm>
            <a:custGeom>
              <a:avLst/>
              <a:gdLst/>
              <a:ahLst/>
              <a:cxnLst/>
              <a:rect l="l" t="t" r="r" b="b"/>
              <a:pathLst>
                <a:path w="732" h="732" extrusionOk="0">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48" name="Google Shape;648;p8"/>
            <p:cNvSpPr/>
            <p:nvPr/>
          </p:nvSpPr>
          <p:spPr>
            <a:xfrm rot="5400000" flipH="1">
              <a:off x="3457037" y="-3941748"/>
              <a:ext cx="47008" cy="43965"/>
            </a:xfrm>
            <a:custGeom>
              <a:avLst/>
              <a:gdLst/>
              <a:ahLst/>
              <a:cxnLst/>
              <a:rect l="l" t="t" r="r" b="b"/>
              <a:pathLst>
                <a:path w="556" h="520" extrusionOk="0">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49" name="Google Shape;649;p8"/>
            <p:cNvSpPr/>
            <p:nvPr/>
          </p:nvSpPr>
          <p:spPr>
            <a:xfrm rot="5400000" flipH="1">
              <a:off x="3078095" y="-4068062"/>
              <a:ext cx="20545" cy="17670"/>
            </a:xfrm>
            <a:custGeom>
              <a:avLst/>
              <a:gdLst/>
              <a:ahLst/>
              <a:cxnLst/>
              <a:rect l="l" t="t" r="r" b="b"/>
              <a:pathLst>
                <a:path w="243" h="209" extrusionOk="0">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50" name="Google Shape;650;p8"/>
            <p:cNvSpPr/>
            <p:nvPr/>
          </p:nvSpPr>
          <p:spPr>
            <a:xfrm rot="5400000" flipH="1">
              <a:off x="2818238" y="-3852170"/>
              <a:ext cx="26379" cy="26463"/>
            </a:xfrm>
            <a:custGeom>
              <a:avLst/>
              <a:gdLst/>
              <a:ahLst/>
              <a:cxnLst/>
              <a:rect l="l" t="t" r="r" b="b"/>
              <a:pathLst>
                <a:path w="312" h="313" extrusionOk="0">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51" name="Google Shape;651;p8"/>
            <p:cNvSpPr/>
            <p:nvPr/>
          </p:nvSpPr>
          <p:spPr>
            <a:xfrm rot="5400000" flipH="1">
              <a:off x="3229308" y="-3026817"/>
              <a:ext cx="26632" cy="26379"/>
            </a:xfrm>
            <a:custGeom>
              <a:avLst/>
              <a:gdLst/>
              <a:ahLst/>
              <a:cxnLst/>
              <a:rect l="l" t="t" r="r" b="b"/>
              <a:pathLst>
                <a:path w="315" h="312" extrusionOk="0">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52" name="Google Shape;652;p8"/>
            <p:cNvSpPr/>
            <p:nvPr/>
          </p:nvSpPr>
          <p:spPr>
            <a:xfrm rot="5400000" flipH="1">
              <a:off x="2706594" y="-4125385"/>
              <a:ext cx="35341" cy="35341"/>
            </a:xfrm>
            <a:custGeom>
              <a:avLst/>
              <a:gdLst/>
              <a:ahLst/>
              <a:cxnLst/>
              <a:rect l="l" t="t" r="r" b="b"/>
              <a:pathLst>
                <a:path w="418" h="418" extrusionOk="0">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53" name="Google Shape;653;p8"/>
            <p:cNvSpPr/>
            <p:nvPr/>
          </p:nvSpPr>
          <p:spPr>
            <a:xfrm rot="5400000" flipH="1">
              <a:off x="4012007" y="-4076855"/>
              <a:ext cx="38385" cy="35341"/>
            </a:xfrm>
            <a:custGeom>
              <a:avLst/>
              <a:gdLst/>
              <a:ahLst/>
              <a:cxnLst/>
              <a:rect l="l" t="t" r="r" b="b"/>
              <a:pathLst>
                <a:path w="454" h="418" extrusionOk="0">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54" name="Google Shape;654;p8"/>
            <p:cNvSpPr/>
            <p:nvPr/>
          </p:nvSpPr>
          <p:spPr>
            <a:xfrm rot="5400000" flipH="1">
              <a:off x="4369051" y="-3485107"/>
              <a:ext cx="17670" cy="17670"/>
            </a:xfrm>
            <a:custGeom>
              <a:avLst/>
              <a:gdLst/>
              <a:ahLst/>
              <a:cxnLst/>
              <a:rect l="l" t="t" r="r" b="b"/>
              <a:pathLst>
                <a:path w="209" h="209" extrusionOk="0">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55" name="Google Shape;655;p8"/>
            <p:cNvSpPr/>
            <p:nvPr/>
          </p:nvSpPr>
          <p:spPr>
            <a:xfrm rot="5400000" flipH="1">
              <a:off x="4346942" y="-3762549"/>
              <a:ext cx="26632" cy="29423"/>
            </a:xfrm>
            <a:custGeom>
              <a:avLst/>
              <a:gdLst/>
              <a:ahLst/>
              <a:cxnLst/>
              <a:rect l="l" t="t" r="r" b="b"/>
              <a:pathLst>
                <a:path w="315" h="348" extrusionOk="0">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56" name="Google Shape;656;p8"/>
            <p:cNvSpPr/>
            <p:nvPr/>
          </p:nvSpPr>
          <p:spPr>
            <a:xfrm rot="5400000" flipH="1">
              <a:off x="4531974" y="-4032974"/>
              <a:ext cx="53011" cy="56055"/>
            </a:xfrm>
            <a:custGeom>
              <a:avLst/>
              <a:gdLst/>
              <a:ahLst/>
              <a:cxnLst/>
              <a:rect l="l" t="t" r="r" b="b"/>
              <a:pathLst>
                <a:path w="627" h="663" extrusionOk="0">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57" name="Google Shape;657;p8"/>
            <p:cNvSpPr/>
            <p:nvPr/>
          </p:nvSpPr>
          <p:spPr>
            <a:xfrm rot="5400000" flipH="1">
              <a:off x="4668645" y="-3229477"/>
              <a:ext cx="43965" cy="44049"/>
            </a:xfrm>
            <a:custGeom>
              <a:avLst/>
              <a:gdLst/>
              <a:ahLst/>
              <a:cxnLst/>
              <a:rect l="l" t="t" r="r" b="b"/>
              <a:pathLst>
                <a:path w="520" h="521" extrusionOk="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58" name="Google Shape;658;p8"/>
            <p:cNvSpPr/>
            <p:nvPr/>
          </p:nvSpPr>
          <p:spPr>
            <a:xfrm rot="5400000" flipH="1">
              <a:off x="4698194" y="-3352874"/>
              <a:ext cx="104163" cy="89789"/>
            </a:xfrm>
            <a:custGeom>
              <a:avLst/>
              <a:gdLst/>
              <a:ahLst/>
              <a:cxnLst/>
              <a:rect l="l" t="t" r="r" b="b"/>
              <a:pathLst>
                <a:path w="1232" h="1062" extrusionOk="0">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59" name="Google Shape;659;p8"/>
            <p:cNvSpPr/>
            <p:nvPr/>
          </p:nvSpPr>
          <p:spPr>
            <a:xfrm rot="5400000" flipH="1">
              <a:off x="4042064" y="-3732197"/>
              <a:ext cx="76431" cy="71612"/>
            </a:xfrm>
            <a:custGeom>
              <a:avLst/>
              <a:gdLst/>
              <a:ahLst/>
              <a:cxnLst/>
              <a:rect l="l" t="t" r="r" b="b"/>
              <a:pathLst>
                <a:path w="904" h="847" extrusionOk="0">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60" name="Google Shape;660;p8"/>
            <p:cNvSpPr/>
            <p:nvPr/>
          </p:nvSpPr>
          <p:spPr>
            <a:xfrm rot="5400000" flipH="1">
              <a:off x="2973130" y="-3046686"/>
              <a:ext cx="79475" cy="72119"/>
            </a:xfrm>
            <a:custGeom>
              <a:avLst/>
              <a:gdLst/>
              <a:ahLst/>
              <a:cxnLst/>
              <a:rect l="l" t="t" r="r" b="b"/>
              <a:pathLst>
                <a:path w="940" h="853" extrusionOk="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61" name="Google Shape;661;p8"/>
            <p:cNvSpPr/>
            <p:nvPr/>
          </p:nvSpPr>
          <p:spPr>
            <a:xfrm rot="5400000" flipH="1">
              <a:off x="3989475" y="-3650270"/>
              <a:ext cx="44049" cy="39737"/>
            </a:xfrm>
            <a:custGeom>
              <a:avLst/>
              <a:gdLst/>
              <a:ahLst/>
              <a:cxnLst/>
              <a:rect l="l" t="t" r="r" b="b"/>
              <a:pathLst>
                <a:path w="521" h="470" extrusionOk="0">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62" name="Google Shape;662;p8"/>
            <p:cNvSpPr/>
            <p:nvPr/>
          </p:nvSpPr>
          <p:spPr>
            <a:xfrm rot="5400000" flipH="1">
              <a:off x="1766721" y="-3423260"/>
              <a:ext cx="35341" cy="35256"/>
            </a:xfrm>
            <a:custGeom>
              <a:avLst/>
              <a:gdLst/>
              <a:ahLst/>
              <a:cxnLst/>
              <a:rect l="l" t="t" r="r" b="b"/>
              <a:pathLst>
                <a:path w="418" h="417" extrusionOk="0">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63" name="Google Shape;663;p8"/>
            <p:cNvSpPr/>
            <p:nvPr/>
          </p:nvSpPr>
          <p:spPr>
            <a:xfrm rot="5400000" flipH="1">
              <a:off x="1810644" y="-2976892"/>
              <a:ext cx="35341" cy="35341"/>
            </a:xfrm>
            <a:custGeom>
              <a:avLst/>
              <a:gdLst/>
              <a:ahLst/>
              <a:cxnLst/>
              <a:rect l="l" t="t" r="r" b="b"/>
              <a:pathLst>
                <a:path w="418" h="418" extrusionOk="0">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64" name="Google Shape;664;p8"/>
            <p:cNvSpPr/>
            <p:nvPr/>
          </p:nvSpPr>
          <p:spPr>
            <a:xfrm rot="5400000" flipH="1">
              <a:off x="1904195" y="-3502735"/>
              <a:ext cx="41175" cy="41259"/>
            </a:xfrm>
            <a:custGeom>
              <a:avLst/>
              <a:gdLst/>
              <a:ahLst/>
              <a:cxnLst/>
              <a:rect l="l" t="t" r="r" b="b"/>
              <a:pathLst>
                <a:path w="487" h="488" extrusionOk="0">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65" name="Google Shape;665;p8"/>
            <p:cNvSpPr/>
            <p:nvPr/>
          </p:nvSpPr>
          <p:spPr>
            <a:xfrm rot="5400000" flipH="1">
              <a:off x="2001763" y="-3363062"/>
              <a:ext cx="43965" cy="41006"/>
            </a:xfrm>
            <a:custGeom>
              <a:avLst/>
              <a:gdLst/>
              <a:ahLst/>
              <a:cxnLst/>
              <a:rect l="l" t="t" r="r" b="b"/>
              <a:pathLst>
                <a:path w="520" h="485" extrusionOk="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66" name="Google Shape;666;p8"/>
            <p:cNvSpPr/>
            <p:nvPr/>
          </p:nvSpPr>
          <p:spPr>
            <a:xfrm rot="5400000" flipH="1">
              <a:off x="4253897" y="-3773667"/>
              <a:ext cx="44049" cy="39822"/>
            </a:xfrm>
            <a:custGeom>
              <a:avLst/>
              <a:gdLst/>
              <a:ahLst/>
              <a:cxnLst/>
              <a:rect l="l" t="t" r="r" b="b"/>
              <a:pathLst>
                <a:path w="521" h="471" extrusionOk="0">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67" name="Google Shape;667;p8"/>
            <p:cNvSpPr/>
            <p:nvPr/>
          </p:nvSpPr>
          <p:spPr>
            <a:xfrm rot="5400000" flipH="1">
              <a:off x="5027000" y="-2888709"/>
              <a:ext cx="17670" cy="17670"/>
            </a:xfrm>
            <a:custGeom>
              <a:avLst/>
              <a:gdLst/>
              <a:ahLst/>
              <a:cxnLst/>
              <a:rect l="l" t="t" r="r" b="b"/>
              <a:pathLst>
                <a:path w="209" h="209" extrusionOk="0">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68" name="Google Shape;668;p8"/>
            <p:cNvSpPr/>
            <p:nvPr/>
          </p:nvSpPr>
          <p:spPr>
            <a:xfrm rot="5400000" flipH="1">
              <a:off x="3036836" y="-2904604"/>
              <a:ext cx="44049" cy="40498"/>
            </a:xfrm>
            <a:custGeom>
              <a:avLst/>
              <a:gdLst/>
              <a:ahLst/>
              <a:cxnLst/>
              <a:rect l="l" t="t" r="r" b="b"/>
              <a:pathLst>
                <a:path w="521" h="479" extrusionOk="0">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69" name="Google Shape;669;p8"/>
            <p:cNvSpPr/>
            <p:nvPr/>
          </p:nvSpPr>
          <p:spPr>
            <a:xfrm rot="5400000" flipH="1">
              <a:off x="3579842" y="-4009259"/>
              <a:ext cx="44049" cy="41090"/>
            </a:xfrm>
            <a:custGeom>
              <a:avLst/>
              <a:gdLst/>
              <a:ahLst/>
              <a:cxnLst/>
              <a:rect l="l" t="t" r="r" b="b"/>
              <a:pathLst>
                <a:path w="521" h="486" extrusionOk="0">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70" name="Google Shape;670;p8"/>
            <p:cNvSpPr/>
            <p:nvPr/>
          </p:nvSpPr>
          <p:spPr>
            <a:xfrm rot="5400000" flipH="1">
              <a:off x="2893951" y="-2988559"/>
              <a:ext cx="41259" cy="41090"/>
            </a:xfrm>
            <a:custGeom>
              <a:avLst/>
              <a:gdLst/>
              <a:ahLst/>
              <a:cxnLst/>
              <a:rect l="l" t="t" r="r" b="b"/>
              <a:pathLst>
                <a:path w="488" h="486" extrusionOk="0">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71" name="Google Shape;671;p8"/>
            <p:cNvSpPr/>
            <p:nvPr/>
          </p:nvSpPr>
          <p:spPr>
            <a:xfrm rot="5400000" flipH="1">
              <a:off x="3149453" y="-3985121"/>
              <a:ext cx="44049" cy="39822"/>
            </a:xfrm>
            <a:custGeom>
              <a:avLst/>
              <a:gdLst/>
              <a:ahLst/>
              <a:cxnLst/>
              <a:rect l="l" t="t" r="r" b="b"/>
              <a:pathLst>
                <a:path w="521" h="471" extrusionOk="0">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grpSp>
        <p:nvGrpSpPr>
          <p:cNvPr id="672" name="Google Shape;672;p8"/>
          <p:cNvGrpSpPr/>
          <p:nvPr/>
        </p:nvGrpSpPr>
        <p:grpSpPr>
          <a:xfrm flipH="1">
            <a:off x="-10537" y="5173921"/>
            <a:ext cx="4359729" cy="1684072"/>
            <a:chOff x="1766763" y="-4125385"/>
            <a:chExt cx="3277907" cy="1263054"/>
          </a:xfrm>
        </p:grpSpPr>
        <p:sp>
          <p:nvSpPr>
            <p:cNvPr id="673" name="Google Shape;673;p8"/>
            <p:cNvSpPr/>
            <p:nvPr/>
          </p:nvSpPr>
          <p:spPr>
            <a:xfrm rot="5400000" flipH="1">
              <a:off x="3734649" y="-3464435"/>
              <a:ext cx="35256" cy="35341"/>
            </a:xfrm>
            <a:custGeom>
              <a:avLst/>
              <a:gdLst/>
              <a:ahLst/>
              <a:cxnLst/>
              <a:rect l="l" t="t" r="r" b="b"/>
              <a:pathLst>
                <a:path w="417" h="418" extrusionOk="0">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74" name="Google Shape;674;p8"/>
            <p:cNvSpPr/>
            <p:nvPr/>
          </p:nvSpPr>
          <p:spPr>
            <a:xfrm rot="5400000" flipH="1">
              <a:off x="3972439" y="-3543867"/>
              <a:ext cx="61889" cy="61889"/>
            </a:xfrm>
            <a:custGeom>
              <a:avLst/>
              <a:gdLst/>
              <a:ahLst/>
              <a:cxnLst/>
              <a:rect l="l" t="t" r="r" b="b"/>
              <a:pathLst>
                <a:path w="732" h="732" extrusionOk="0">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75" name="Google Shape;675;p8"/>
            <p:cNvSpPr/>
            <p:nvPr/>
          </p:nvSpPr>
          <p:spPr>
            <a:xfrm rot="5400000" flipH="1">
              <a:off x="3457037" y="-3941748"/>
              <a:ext cx="47008" cy="43965"/>
            </a:xfrm>
            <a:custGeom>
              <a:avLst/>
              <a:gdLst/>
              <a:ahLst/>
              <a:cxnLst/>
              <a:rect l="l" t="t" r="r" b="b"/>
              <a:pathLst>
                <a:path w="556" h="520" extrusionOk="0">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76" name="Google Shape;676;p8"/>
            <p:cNvSpPr/>
            <p:nvPr/>
          </p:nvSpPr>
          <p:spPr>
            <a:xfrm rot="5400000" flipH="1">
              <a:off x="3078095" y="-4068062"/>
              <a:ext cx="20545" cy="17670"/>
            </a:xfrm>
            <a:custGeom>
              <a:avLst/>
              <a:gdLst/>
              <a:ahLst/>
              <a:cxnLst/>
              <a:rect l="l" t="t" r="r" b="b"/>
              <a:pathLst>
                <a:path w="243" h="209" extrusionOk="0">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77" name="Google Shape;677;p8"/>
            <p:cNvSpPr/>
            <p:nvPr/>
          </p:nvSpPr>
          <p:spPr>
            <a:xfrm rot="5400000" flipH="1">
              <a:off x="2818238" y="-3852170"/>
              <a:ext cx="26379" cy="26463"/>
            </a:xfrm>
            <a:custGeom>
              <a:avLst/>
              <a:gdLst/>
              <a:ahLst/>
              <a:cxnLst/>
              <a:rect l="l" t="t" r="r" b="b"/>
              <a:pathLst>
                <a:path w="312" h="313" extrusionOk="0">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78" name="Google Shape;678;p8"/>
            <p:cNvSpPr/>
            <p:nvPr/>
          </p:nvSpPr>
          <p:spPr>
            <a:xfrm rot="5400000" flipH="1">
              <a:off x="3229308" y="-3026817"/>
              <a:ext cx="26632" cy="26379"/>
            </a:xfrm>
            <a:custGeom>
              <a:avLst/>
              <a:gdLst/>
              <a:ahLst/>
              <a:cxnLst/>
              <a:rect l="l" t="t" r="r" b="b"/>
              <a:pathLst>
                <a:path w="315" h="312" extrusionOk="0">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79" name="Google Shape;679;p8"/>
            <p:cNvSpPr/>
            <p:nvPr/>
          </p:nvSpPr>
          <p:spPr>
            <a:xfrm rot="5400000" flipH="1">
              <a:off x="2706594" y="-4125385"/>
              <a:ext cx="35341" cy="35341"/>
            </a:xfrm>
            <a:custGeom>
              <a:avLst/>
              <a:gdLst/>
              <a:ahLst/>
              <a:cxnLst/>
              <a:rect l="l" t="t" r="r" b="b"/>
              <a:pathLst>
                <a:path w="418" h="418" extrusionOk="0">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80" name="Google Shape;680;p8"/>
            <p:cNvSpPr/>
            <p:nvPr/>
          </p:nvSpPr>
          <p:spPr>
            <a:xfrm rot="5400000" flipH="1">
              <a:off x="4012007" y="-4076855"/>
              <a:ext cx="38385" cy="35341"/>
            </a:xfrm>
            <a:custGeom>
              <a:avLst/>
              <a:gdLst/>
              <a:ahLst/>
              <a:cxnLst/>
              <a:rect l="l" t="t" r="r" b="b"/>
              <a:pathLst>
                <a:path w="454" h="418" extrusionOk="0">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81" name="Google Shape;681;p8"/>
            <p:cNvSpPr/>
            <p:nvPr/>
          </p:nvSpPr>
          <p:spPr>
            <a:xfrm rot="5400000" flipH="1">
              <a:off x="4369051" y="-3485107"/>
              <a:ext cx="17670" cy="17670"/>
            </a:xfrm>
            <a:custGeom>
              <a:avLst/>
              <a:gdLst/>
              <a:ahLst/>
              <a:cxnLst/>
              <a:rect l="l" t="t" r="r" b="b"/>
              <a:pathLst>
                <a:path w="209" h="209" extrusionOk="0">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82" name="Google Shape;682;p8"/>
            <p:cNvSpPr/>
            <p:nvPr/>
          </p:nvSpPr>
          <p:spPr>
            <a:xfrm rot="5400000" flipH="1">
              <a:off x="4346942" y="-3762549"/>
              <a:ext cx="26632" cy="29423"/>
            </a:xfrm>
            <a:custGeom>
              <a:avLst/>
              <a:gdLst/>
              <a:ahLst/>
              <a:cxnLst/>
              <a:rect l="l" t="t" r="r" b="b"/>
              <a:pathLst>
                <a:path w="315" h="348" extrusionOk="0">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83" name="Google Shape;683;p8"/>
            <p:cNvSpPr/>
            <p:nvPr/>
          </p:nvSpPr>
          <p:spPr>
            <a:xfrm rot="5400000" flipH="1">
              <a:off x="4531974" y="-4032974"/>
              <a:ext cx="53011" cy="56055"/>
            </a:xfrm>
            <a:custGeom>
              <a:avLst/>
              <a:gdLst/>
              <a:ahLst/>
              <a:cxnLst/>
              <a:rect l="l" t="t" r="r" b="b"/>
              <a:pathLst>
                <a:path w="627" h="663" extrusionOk="0">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84" name="Google Shape;684;p8"/>
            <p:cNvSpPr/>
            <p:nvPr/>
          </p:nvSpPr>
          <p:spPr>
            <a:xfrm rot="5400000" flipH="1">
              <a:off x="4668645" y="-3229477"/>
              <a:ext cx="43965" cy="44049"/>
            </a:xfrm>
            <a:custGeom>
              <a:avLst/>
              <a:gdLst/>
              <a:ahLst/>
              <a:cxnLst/>
              <a:rect l="l" t="t" r="r" b="b"/>
              <a:pathLst>
                <a:path w="520" h="521" extrusionOk="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85" name="Google Shape;685;p8"/>
            <p:cNvSpPr/>
            <p:nvPr/>
          </p:nvSpPr>
          <p:spPr>
            <a:xfrm rot="5400000" flipH="1">
              <a:off x="4698194" y="-3352874"/>
              <a:ext cx="104163" cy="89789"/>
            </a:xfrm>
            <a:custGeom>
              <a:avLst/>
              <a:gdLst/>
              <a:ahLst/>
              <a:cxnLst/>
              <a:rect l="l" t="t" r="r" b="b"/>
              <a:pathLst>
                <a:path w="1232" h="1062" extrusionOk="0">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86" name="Google Shape;686;p8"/>
            <p:cNvSpPr/>
            <p:nvPr/>
          </p:nvSpPr>
          <p:spPr>
            <a:xfrm rot="5400000" flipH="1">
              <a:off x="4042064" y="-3732197"/>
              <a:ext cx="76431" cy="71612"/>
            </a:xfrm>
            <a:custGeom>
              <a:avLst/>
              <a:gdLst/>
              <a:ahLst/>
              <a:cxnLst/>
              <a:rect l="l" t="t" r="r" b="b"/>
              <a:pathLst>
                <a:path w="904" h="847" extrusionOk="0">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87" name="Google Shape;687;p8"/>
            <p:cNvSpPr/>
            <p:nvPr/>
          </p:nvSpPr>
          <p:spPr>
            <a:xfrm rot="5400000" flipH="1">
              <a:off x="2973130" y="-3046686"/>
              <a:ext cx="79475" cy="72119"/>
            </a:xfrm>
            <a:custGeom>
              <a:avLst/>
              <a:gdLst/>
              <a:ahLst/>
              <a:cxnLst/>
              <a:rect l="l" t="t" r="r" b="b"/>
              <a:pathLst>
                <a:path w="940" h="853" extrusionOk="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88" name="Google Shape;688;p8"/>
            <p:cNvSpPr/>
            <p:nvPr/>
          </p:nvSpPr>
          <p:spPr>
            <a:xfrm rot="5400000" flipH="1">
              <a:off x="3989475" y="-3650270"/>
              <a:ext cx="44049" cy="39737"/>
            </a:xfrm>
            <a:custGeom>
              <a:avLst/>
              <a:gdLst/>
              <a:ahLst/>
              <a:cxnLst/>
              <a:rect l="l" t="t" r="r" b="b"/>
              <a:pathLst>
                <a:path w="521" h="470" extrusionOk="0">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89" name="Google Shape;689;p8"/>
            <p:cNvSpPr/>
            <p:nvPr/>
          </p:nvSpPr>
          <p:spPr>
            <a:xfrm rot="5400000" flipH="1">
              <a:off x="1766721" y="-3423260"/>
              <a:ext cx="35341" cy="35256"/>
            </a:xfrm>
            <a:custGeom>
              <a:avLst/>
              <a:gdLst/>
              <a:ahLst/>
              <a:cxnLst/>
              <a:rect l="l" t="t" r="r" b="b"/>
              <a:pathLst>
                <a:path w="418" h="417" extrusionOk="0">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90" name="Google Shape;690;p8"/>
            <p:cNvSpPr/>
            <p:nvPr/>
          </p:nvSpPr>
          <p:spPr>
            <a:xfrm rot="5400000" flipH="1">
              <a:off x="1810644" y="-2976892"/>
              <a:ext cx="35341" cy="35341"/>
            </a:xfrm>
            <a:custGeom>
              <a:avLst/>
              <a:gdLst/>
              <a:ahLst/>
              <a:cxnLst/>
              <a:rect l="l" t="t" r="r" b="b"/>
              <a:pathLst>
                <a:path w="418" h="418" extrusionOk="0">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91" name="Google Shape;691;p8"/>
            <p:cNvSpPr/>
            <p:nvPr/>
          </p:nvSpPr>
          <p:spPr>
            <a:xfrm rot="5400000" flipH="1">
              <a:off x="1904195" y="-3502735"/>
              <a:ext cx="41175" cy="41259"/>
            </a:xfrm>
            <a:custGeom>
              <a:avLst/>
              <a:gdLst/>
              <a:ahLst/>
              <a:cxnLst/>
              <a:rect l="l" t="t" r="r" b="b"/>
              <a:pathLst>
                <a:path w="487" h="488" extrusionOk="0">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92" name="Google Shape;692;p8"/>
            <p:cNvSpPr/>
            <p:nvPr/>
          </p:nvSpPr>
          <p:spPr>
            <a:xfrm rot="5400000" flipH="1">
              <a:off x="2001763" y="-3363062"/>
              <a:ext cx="43965" cy="41006"/>
            </a:xfrm>
            <a:custGeom>
              <a:avLst/>
              <a:gdLst/>
              <a:ahLst/>
              <a:cxnLst/>
              <a:rect l="l" t="t" r="r" b="b"/>
              <a:pathLst>
                <a:path w="520" h="485" extrusionOk="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93" name="Google Shape;693;p8"/>
            <p:cNvSpPr/>
            <p:nvPr/>
          </p:nvSpPr>
          <p:spPr>
            <a:xfrm rot="5400000" flipH="1">
              <a:off x="4253897" y="-3773667"/>
              <a:ext cx="44049" cy="39822"/>
            </a:xfrm>
            <a:custGeom>
              <a:avLst/>
              <a:gdLst/>
              <a:ahLst/>
              <a:cxnLst/>
              <a:rect l="l" t="t" r="r" b="b"/>
              <a:pathLst>
                <a:path w="521" h="471" extrusionOk="0">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94" name="Google Shape;694;p8"/>
            <p:cNvSpPr/>
            <p:nvPr/>
          </p:nvSpPr>
          <p:spPr>
            <a:xfrm rot="5400000" flipH="1">
              <a:off x="5027000" y="-2888709"/>
              <a:ext cx="17670" cy="17670"/>
            </a:xfrm>
            <a:custGeom>
              <a:avLst/>
              <a:gdLst/>
              <a:ahLst/>
              <a:cxnLst/>
              <a:rect l="l" t="t" r="r" b="b"/>
              <a:pathLst>
                <a:path w="209" h="209" extrusionOk="0">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95" name="Google Shape;695;p8"/>
            <p:cNvSpPr/>
            <p:nvPr/>
          </p:nvSpPr>
          <p:spPr>
            <a:xfrm rot="5400000" flipH="1">
              <a:off x="3036836" y="-2904604"/>
              <a:ext cx="44049" cy="40498"/>
            </a:xfrm>
            <a:custGeom>
              <a:avLst/>
              <a:gdLst/>
              <a:ahLst/>
              <a:cxnLst/>
              <a:rect l="l" t="t" r="r" b="b"/>
              <a:pathLst>
                <a:path w="521" h="479" extrusionOk="0">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96" name="Google Shape;696;p8"/>
            <p:cNvSpPr/>
            <p:nvPr/>
          </p:nvSpPr>
          <p:spPr>
            <a:xfrm rot="5400000" flipH="1">
              <a:off x="3579842" y="-4009259"/>
              <a:ext cx="44049" cy="41090"/>
            </a:xfrm>
            <a:custGeom>
              <a:avLst/>
              <a:gdLst/>
              <a:ahLst/>
              <a:cxnLst/>
              <a:rect l="l" t="t" r="r" b="b"/>
              <a:pathLst>
                <a:path w="521" h="486" extrusionOk="0">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97" name="Google Shape;697;p8"/>
            <p:cNvSpPr/>
            <p:nvPr/>
          </p:nvSpPr>
          <p:spPr>
            <a:xfrm rot="5400000" flipH="1">
              <a:off x="2893951" y="-2988559"/>
              <a:ext cx="41259" cy="41090"/>
            </a:xfrm>
            <a:custGeom>
              <a:avLst/>
              <a:gdLst/>
              <a:ahLst/>
              <a:cxnLst/>
              <a:rect l="l" t="t" r="r" b="b"/>
              <a:pathLst>
                <a:path w="488" h="486" extrusionOk="0">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698" name="Google Shape;698;p8"/>
            <p:cNvSpPr/>
            <p:nvPr/>
          </p:nvSpPr>
          <p:spPr>
            <a:xfrm rot="5400000" flipH="1">
              <a:off x="3149453" y="-3985121"/>
              <a:ext cx="44049" cy="39822"/>
            </a:xfrm>
            <a:custGeom>
              <a:avLst/>
              <a:gdLst/>
              <a:ahLst/>
              <a:cxnLst/>
              <a:rect l="l" t="t" r="r" b="b"/>
              <a:pathLst>
                <a:path w="521" h="471" extrusionOk="0">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rgbClr val="70CB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880"/>
        <p:cNvGrpSpPr/>
        <p:nvPr/>
      </p:nvGrpSpPr>
      <p:grpSpPr>
        <a:xfrm>
          <a:off x="0" y="0"/>
          <a:ext cx="0" cy="0"/>
          <a:chOff x="0" y="0"/>
          <a:chExt cx="0" cy="0"/>
        </a:xfrm>
      </p:grpSpPr>
      <p:sp>
        <p:nvSpPr>
          <p:cNvPr id="881" name="Google Shape;881;p11"/>
          <p:cNvSpPr txBox="1">
            <a:spLocks noGrp="1"/>
          </p:cNvSpPr>
          <p:nvPr>
            <p:ph type="title"/>
          </p:nvPr>
        </p:nvSpPr>
        <p:spPr>
          <a:xfrm>
            <a:off x="957625" y="722633"/>
            <a:ext cx="10246588" cy="369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a:lvl1pPr>
            <a:lvl2pPr lvl="1" algn="ctr">
              <a:lnSpc>
                <a:spcPct val="100000"/>
              </a:lnSpc>
              <a:spcBef>
                <a:spcPts val="0"/>
              </a:spcBef>
              <a:spcAft>
                <a:spcPts val="0"/>
              </a:spcAft>
              <a:buSzPts val="3500"/>
              <a:buNone/>
              <a:defRPr/>
            </a:lvl2pPr>
            <a:lvl3pPr lvl="2" algn="ctr">
              <a:lnSpc>
                <a:spcPct val="100000"/>
              </a:lnSpc>
              <a:spcBef>
                <a:spcPts val="0"/>
              </a:spcBef>
              <a:spcAft>
                <a:spcPts val="0"/>
              </a:spcAft>
              <a:buSzPts val="3500"/>
              <a:buNone/>
              <a:defRPr/>
            </a:lvl3pPr>
            <a:lvl4pPr lvl="3" algn="ctr">
              <a:lnSpc>
                <a:spcPct val="100000"/>
              </a:lnSpc>
              <a:spcBef>
                <a:spcPts val="0"/>
              </a:spcBef>
              <a:spcAft>
                <a:spcPts val="0"/>
              </a:spcAft>
              <a:buSzPts val="3500"/>
              <a:buNone/>
              <a:defRPr/>
            </a:lvl4pPr>
            <a:lvl5pPr lvl="4" algn="ctr">
              <a:lnSpc>
                <a:spcPct val="100000"/>
              </a:lnSpc>
              <a:spcBef>
                <a:spcPts val="0"/>
              </a:spcBef>
              <a:spcAft>
                <a:spcPts val="0"/>
              </a:spcAft>
              <a:buSzPts val="3500"/>
              <a:buNone/>
              <a:defRPr/>
            </a:lvl5pPr>
            <a:lvl6pPr lvl="5" algn="ctr">
              <a:lnSpc>
                <a:spcPct val="100000"/>
              </a:lnSpc>
              <a:spcBef>
                <a:spcPts val="0"/>
              </a:spcBef>
              <a:spcAft>
                <a:spcPts val="0"/>
              </a:spcAft>
              <a:buSzPts val="3500"/>
              <a:buNone/>
              <a:defRPr/>
            </a:lvl6pPr>
            <a:lvl7pPr lvl="6" algn="ctr">
              <a:lnSpc>
                <a:spcPct val="100000"/>
              </a:lnSpc>
              <a:spcBef>
                <a:spcPts val="0"/>
              </a:spcBef>
              <a:spcAft>
                <a:spcPts val="0"/>
              </a:spcAft>
              <a:buSzPts val="3500"/>
              <a:buNone/>
              <a:defRPr/>
            </a:lvl7pPr>
            <a:lvl8pPr lvl="7" algn="ctr">
              <a:lnSpc>
                <a:spcPct val="100000"/>
              </a:lnSpc>
              <a:spcBef>
                <a:spcPts val="0"/>
              </a:spcBef>
              <a:spcAft>
                <a:spcPts val="0"/>
              </a:spcAft>
              <a:buSzPts val="3500"/>
              <a:buNone/>
              <a:defRPr/>
            </a:lvl8pPr>
            <a:lvl9pPr lvl="8" algn="ctr">
              <a:lnSpc>
                <a:spcPct val="100000"/>
              </a:lnSpc>
              <a:spcBef>
                <a:spcPts val="0"/>
              </a:spcBef>
              <a:spcAft>
                <a:spcPts val="0"/>
              </a:spcAft>
              <a:buSzPts val="35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Numbers and text">
  <p:cSld name="CUSTOM_11">
    <p:spTree>
      <p:nvGrpSpPr>
        <p:cNvPr id="1" name="Shape 882"/>
        <p:cNvGrpSpPr/>
        <p:nvPr/>
      </p:nvGrpSpPr>
      <p:grpSpPr>
        <a:xfrm>
          <a:off x="0" y="0"/>
          <a:ext cx="0" cy="0"/>
          <a:chOff x="0" y="0"/>
          <a:chExt cx="0" cy="0"/>
        </a:xfrm>
      </p:grpSpPr>
      <p:sp>
        <p:nvSpPr>
          <p:cNvPr id="883" name="Google Shape;883;p12"/>
          <p:cNvSpPr txBox="1">
            <a:spLocks noGrp="1"/>
          </p:cNvSpPr>
          <p:nvPr>
            <p:ph type="title"/>
          </p:nvPr>
        </p:nvSpPr>
        <p:spPr>
          <a:xfrm>
            <a:off x="957625" y="2269100"/>
            <a:ext cx="5132471" cy="487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1600"/>
              <a:buFont typeface="Manjari"/>
              <a:buNone/>
              <a:defRPr sz="1995">
                <a:solidFill>
                  <a:schemeClr val="dk1"/>
                </a:solidFill>
                <a:latin typeface="Manjari"/>
                <a:ea typeface="Manjari"/>
                <a:cs typeface="Manjari"/>
                <a:sym typeface="Manjari"/>
              </a:defRPr>
            </a:lvl1pPr>
            <a:lvl2pPr lvl="1" algn="ctr">
              <a:lnSpc>
                <a:spcPct val="100000"/>
              </a:lnSpc>
              <a:spcBef>
                <a:spcPts val="0"/>
              </a:spcBef>
              <a:spcAft>
                <a:spcPts val="0"/>
              </a:spcAft>
              <a:buClr>
                <a:schemeClr val="dk1"/>
              </a:buClr>
              <a:buSzPts val="3500"/>
              <a:buFont typeface="Manjari"/>
              <a:buNone/>
              <a:defRPr sz="4655">
                <a:solidFill>
                  <a:schemeClr val="dk1"/>
                </a:solidFill>
                <a:latin typeface="Manjari"/>
                <a:ea typeface="Manjari"/>
                <a:cs typeface="Manjari"/>
                <a:sym typeface="Manjari"/>
              </a:defRPr>
            </a:lvl2pPr>
            <a:lvl3pPr lvl="2" algn="ctr">
              <a:lnSpc>
                <a:spcPct val="100000"/>
              </a:lnSpc>
              <a:spcBef>
                <a:spcPts val="0"/>
              </a:spcBef>
              <a:spcAft>
                <a:spcPts val="0"/>
              </a:spcAft>
              <a:buClr>
                <a:schemeClr val="dk1"/>
              </a:buClr>
              <a:buSzPts val="3500"/>
              <a:buFont typeface="Manjari"/>
              <a:buNone/>
              <a:defRPr sz="4655">
                <a:solidFill>
                  <a:schemeClr val="dk1"/>
                </a:solidFill>
                <a:latin typeface="Manjari"/>
                <a:ea typeface="Manjari"/>
                <a:cs typeface="Manjari"/>
                <a:sym typeface="Manjari"/>
              </a:defRPr>
            </a:lvl3pPr>
            <a:lvl4pPr lvl="3" algn="ctr">
              <a:lnSpc>
                <a:spcPct val="100000"/>
              </a:lnSpc>
              <a:spcBef>
                <a:spcPts val="0"/>
              </a:spcBef>
              <a:spcAft>
                <a:spcPts val="0"/>
              </a:spcAft>
              <a:buClr>
                <a:schemeClr val="dk1"/>
              </a:buClr>
              <a:buSzPts val="3500"/>
              <a:buFont typeface="Manjari"/>
              <a:buNone/>
              <a:defRPr sz="4655">
                <a:solidFill>
                  <a:schemeClr val="dk1"/>
                </a:solidFill>
                <a:latin typeface="Manjari"/>
                <a:ea typeface="Manjari"/>
                <a:cs typeface="Manjari"/>
                <a:sym typeface="Manjari"/>
              </a:defRPr>
            </a:lvl4pPr>
            <a:lvl5pPr lvl="4" algn="ctr">
              <a:lnSpc>
                <a:spcPct val="100000"/>
              </a:lnSpc>
              <a:spcBef>
                <a:spcPts val="0"/>
              </a:spcBef>
              <a:spcAft>
                <a:spcPts val="0"/>
              </a:spcAft>
              <a:buClr>
                <a:schemeClr val="dk1"/>
              </a:buClr>
              <a:buSzPts val="3500"/>
              <a:buFont typeface="Manjari"/>
              <a:buNone/>
              <a:defRPr sz="4655">
                <a:solidFill>
                  <a:schemeClr val="dk1"/>
                </a:solidFill>
                <a:latin typeface="Manjari"/>
                <a:ea typeface="Manjari"/>
                <a:cs typeface="Manjari"/>
                <a:sym typeface="Manjari"/>
              </a:defRPr>
            </a:lvl5pPr>
            <a:lvl6pPr lvl="5" algn="ctr">
              <a:lnSpc>
                <a:spcPct val="100000"/>
              </a:lnSpc>
              <a:spcBef>
                <a:spcPts val="0"/>
              </a:spcBef>
              <a:spcAft>
                <a:spcPts val="0"/>
              </a:spcAft>
              <a:buClr>
                <a:schemeClr val="dk1"/>
              </a:buClr>
              <a:buSzPts val="3500"/>
              <a:buFont typeface="Manjari"/>
              <a:buNone/>
              <a:defRPr sz="4655">
                <a:solidFill>
                  <a:schemeClr val="dk1"/>
                </a:solidFill>
                <a:latin typeface="Manjari"/>
                <a:ea typeface="Manjari"/>
                <a:cs typeface="Manjari"/>
                <a:sym typeface="Manjari"/>
              </a:defRPr>
            </a:lvl6pPr>
            <a:lvl7pPr lvl="6" algn="ctr">
              <a:lnSpc>
                <a:spcPct val="100000"/>
              </a:lnSpc>
              <a:spcBef>
                <a:spcPts val="0"/>
              </a:spcBef>
              <a:spcAft>
                <a:spcPts val="0"/>
              </a:spcAft>
              <a:buClr>
                <a:schemeClr val="dk1"/>
              </a:buClr>
              <a:buSzPts val="3500"/>
              <a:buFont typeface="Manjari"/>
              <a:buNone/>
              <a:defRPr sz="4655">
                <a:solidFill>
                  <a:schemeClr val="dk1"/>
                </a:solidFill>
                <a:latin typeface="Manjari"/>
                <a:ea typeface="Manjari"/>
                <a:cs typeface="Manjari"/>
                <a:sym typeface="Manjari"/>
              </a:defRPr>
            </a:lvl7pPr>
            <a:lvl8pPr lvl="7" algn="ctr">
              <a:lnSpc>
                <a:spcPct val="100000"/>
              </a:lnSpc>
              <a:spcBef>
                <a:spcPts val="0"/>
              </a:spcBef>
              <a:spcAft>
                <a:spcPts val="0"/>
              </a:spcAft>
              <a:buClr>
                <a:schemeClr val="dk1"/>
              </a:buClr>
              <a:buSzPts val="3500"/>
              <a:buFont typeface="Manjari"/>
              <a:buNone/>
              <a:defRPr sz="4655">
                <a:solidFill>
                  <a:schemeClr val="dk1"/>
                </a:solidFill>
                <a:latin typeface="Manjari"/>
                <a:ea typeface="Manjari"/>
                <a:cs typeface="Manjari"/>
                <a:sym typeface="Manjari"/>
              </a:defRPr>
            </a:lvl8pPr>
            <a:lvl9pPr lvl="8" algn="ctr">
              <a:lnSpc>
                <a:spcPct val="100000"/>
              </a:lnSpc>
              <a:spcBef>
                <a:spcPts val="0"/>
              </a:spcBef>
              <a:spcAft>
                <a:spcPts val="0"/>
              </a:spcAft>
              <a:buClr>
                <a:schemeClr val="dk1"/>
              </a:buClr>
              <a:buSzPts val="3500"/>
              <a:buFont typeface="Manjari"/>
              <a:buNone/>
              <a:defRPr sz="4655">
                <a:solidFill>
                  <a:schemeClr val="dk1"/>
                </a:solidFill>
                <a:latin typeface="Manjari"/>
                <a:ea typeface="Manjari"/>
                <a:cs typeface="Manjari"/>
                <a:sym typeface="Manjari"/>
              </a:defRPr>
            </a:lvl9pPr>
          </a:lstStyle>
          <a:p>
            <a:endParaRPr/>
          </a:p>
        </p:txBody>
      </p:sp>
      <p:sp>
        <p:nvSpPr>
          <p:cNvPr id="884" name="Google Shape;884;p12"/>
          <p:cNvSpPr txBox="1">
            <a:spLocks noGrp="1"/>
          </p:cNvSpPr>
          <p:nvPr>
            <p:ph type="title" idx="2"/>
          </p:nvPr>
        </p:nvSpPr>
        <p:spPr>
          <a:xfrm>
            <a:off x="948481" y="1828367"/>
            <a:ext cx="5131673" cy="329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a:lvl1pPr>
            <a:lvl2pPr lvl="1" algn="ctr">
              <a:lnSpc>
                <a:spcPct val="100000"/>
              </a:lnSpc>
              <a:spcBef>
                <a:spcPts val="0"/>
              </a:spcBef>
              <a:spcAft>
                <a:spcPts val="0"/>
              </a:spcAft>
              <a:buSzPts val="2500"/>
              <a:buFont typeface="Staatliches"/>
              <a:buNone/>
              <a:defRPr sz="3325">
                <a:latin typeface="Staatliches"/>
                <a:ea typeface="Staatliches"/>
                <a:cs typeface="Staatliches"/>
                <a:sym typeface="Staatliches"/>
              </a:defRPr>
            </a:lvl2pPr>
            <a:lvl3pPr lvl="2" algn="ctr">
              <a:lnSpc>
                <a:spcPct val="100000"/>
              </a:lnSpc>
              <a:spcBef>
                <a:spcPts val="0"/>
              </a:spcBef>
              <a:spcAft>
                <a:spcPts val="0"/>
              </a:spcAft>
              <a:buSzPts val="2500"/>
              <a:buFont typeface="Staatliches"/>
              <a:buNone/>
              <a:defRPr sz="3325">
                <a:latin typeface="Staatliches"/>
                <a:ea typeface="Staatliches"/>
                <a:cs typeface="Staatliches"/>
                <a:sym typeface="Staatliches"/>
              </a:defRPr>
            </a:lvl3pPr>
            <a:lvl4pPr lvl="3" algn="ctr">
              <a:lnSpc>
                <a:spcPct val="100000"/>
              </a:lnSpc>
              <a:spcBef>
                <a:spcPts val="0"/>
              </a:spcBef>
              <a:spcAft>
                <a:spcPts val="0"/>
              </a:spcAft>
              <a:buSzPts val="2500"/>
              <a:buFont typeface="Staatliches"/>
              <a:buNone/>
              <a:defRPr sz="3325">
                <a:latin typeface="Staatliches"/>
                <a:ea typeface="Staatliches"/>
                <a:cs typeface="Staatliches"/>
                <a:sym typeface="Staatliches"/>
              </a:defRPr>
            </a:lvl4pPr>
            <a:lvl5pPr lvl="4" algn="ctr">
              <a:lnSpc>
                <a:spcPct val="100000"/>
              </a:lnSpc>
              <a:spcBef>
                <a:spcPts val="0"/>
              </a:spcBef>
              <a:spcAft>
                <a:spcPts val="0"/>
              </a:spcAft>
              <a:buSzPts val="2500"/>
              <a:buFont typeface="Staatliches"/>
              <a:buNone/>
              <a:defRPr sz="3325">
                <a:latin typeface="Staatliches"/>
                <a:ea typeface="Staatliches"/>
                <a:cs typeface="Staatliches"/>
                <a:sym typeface="Staatliches"/>
              </a:defRPr>
            </a:lvl5pPr>
            <a:lvl6pPr lvl="5" algn="ctr">
              <a:lnSpc>
                <a:spcPct val="100000"/>
              </a:lnSpc>
              <a:spcBef>
                <a:spcPts val="0"/>
              </a:spcBef>
              <a:spcAft>
                <a:spcPts val="0"/>
              </a:spcAft>
              <a:buSzPts val="2500"/>
              <a:buFont typeface="Staatliches"/>
              <a:buNone/>
              <a:defRPr sz="3325">
                <a:latin typeface="Staatliches"/>
                <a:ea typeface="Staatliches"/>
                <a:cs typeface="Staatliches"/>
                <a:sym typeface="Staatliches"/>
              </a:defRPr>
            </a:lvl6pPr>
            <a:lvl7pPr lvl="6" algn="ctr">
              <a:lnSpc>
                <a:spcPct val="100000"/>
              </a:lnSpc>
              <a:spcBef>
                <a:spcPts val="0"/>
              </a:spcBef>
              <a:spcAft>
                <a:spcPts val="0"/>
              </a:spcAft>
              <a:buSzPts val="2500"/>
              <a:buFont typeface="Staatliches"/>
              <a:buNone/>
              <a:defRPr sz="3325">
                <a:latin typeface="Staatliches"/>
                <a:ea typeface="Staatliches"/>
                <a:cs typeface="Staatliches"/>
                <a:sym typeface="Staatliches"/>
              </a:defRPr>
            </a:lvl7pPr>
            <a:lvl8pPr lvl="7" algn="ctr">
              <a:lnSpc>
                <a:spcPct val="100000"/>
              </a:lnSpc>
              <a:spcBef>
                <a:spcPts val="0"/>
              </a:spcBef>
              <a:spcAft>
                <a:spcPts val="0"/>
              </a:spcAft>
              <a:buSzPts val="2500"/>
              <a:buFont typeface="Staatliches"/>
              <a:buNone/>
              <a:defRPr sz="3325">
                <a:latin typeface="Staatliches"/>
                <a:ea typeface="Staatliches"/>
                <a:cs typeface="Staatliches"/>
                <a:sym typeface="Staatliches"/>
              </a:defRPr>
            </a:lvl8pPr>
            <a:lvl9pPr lvl="8" algn="ctr">
              <a:lnSpc>
                <a:spcPct val="100000"/>
              </a:lnSpc>
              <a:spcBef>
                <a:spcPts val="0"/>
              </a:spcBef>
              <a:spcAft>
                <a:spcPts val="0"/>
              </a:spcAft>
              <a:buSzPts val="2500"/>
              <a:buFont typeface="Staatliches"/>
              <a:buNone/>
              <a:defRPr sz="3325">
                <a:latin typeface="Staatliches"/>
                <a:ea typeface="Staatliches"/>
                <a:cs typeface="Staatliches"/>
                <a:sym typeface="Staatliches"/>
              </a:defRPr>
            </a:lvl9pPr>
          </a:lstStyle>
          <a:p>
            <a:endParaRPr/>
          </a:p>
        </p:txBody>
      </p:sp>
      <p:sp>
        <p:nvSpPr>
          <p:cNvPr id="885" name="Google Shape;885;p12"/>
          <p:cNvSpPr txBox="1">
            <a:spLocks noGrp="1"/>
          </p:cNvSpPr>
          <p:nvPr>
            <p:ph type="subTitle" idx="1"/>
          </p:nvPr>
        </p:nvSpPr>
        <p:spPr>
          <a:xfrm>
            <a:off x="6080918" y="2269100"/>
            <a:ext cx="5131673" cy="487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995">
                <a:solidFill>
                  <a:schemeClr val="dk1"/>
                </a:solidFill>
              </a:defRPr>
            </a:lvl1pPr>
            <a:lvl2pPr lvl="1" algn="ctr">
              <a:lnSpc>
                <a:spcPct val="100000"/>
              </a:lnSpc>
              <a:spcBef>
                <a:spcPts val="0"/>
              </a:spcBef>
              <a:spcAft>
                <a:spcPts val="0"/>
              </a:spcAft>
              <a:buSzPts val="1400"/>
              <a:buNone/>
              <a:defRPr sz="1995">
                <a:solidFill>
                  <a:schemeClr val="dk1"/>
                </a:solidFill>
              </a:defRPr>
            </a:lvl2pPr>
            <a:lvl3pPr lvl="2" algn="ctr">
              <a:lnSpc>
                <a:spcPct val="100000"/>
              </a:lnSpc>
              <a:spcBef>
                <a:spcPts val="0"/>
              </a:spcBef>
              <a:spcAft>
                <a:spcPts val="0"/>
              </a:spcAft>
              <a:buSzPts val="1400"/>
              <a:buNone/>
              <a:defRPr sz="1995">
                <a:solidFill>
                  <a:schemeClr val="dk1"/>
                </a:solidFill>
              </a:defRPr>
            </a:lvl3pPr>
            <a:lvl4pPr lvl="3" algn="ctr">
              <a:lnSpc>
                <a:spcPct val="100000"/>
              </a:lnSpc>
              <a:spcBef>
                <a:spcPts val="0"/>
              </a:spcBef>
              <a:spcAft>
                <a:spcPts val="0"/>
              </a:spcAft>
              <a:buSzPts val="1400"/>
              <a:buNone/>
              <a:defRPr sz="1995">
                <a:solidFill>
                  <a:schemeClr val="dk1"/>
                </a:solidFill>
              </a:defRPr>
            </a:lvl4pPr>
            <a:lvl5pPr lvl="4" algn="ctr">
              <a:lnSpc>
                <a:spcPct val="100000"/>
              </a:lnSpc>
              <a:spcBef>
                <a:spcPts val="0"/>
              </a:spcBef>
              <a:spcAft>
                <a:spcPts val="0"/>
              </a:spcAft>
              <a:buSzPts val="1400"/>
              <a:buNone/>
              <a:defRPr sz="1995">
                <a:solidFill>
                  <a:schemeClr val="dk1"/>
                </a:solidFill>
              </a:defRPr>
            </a:lvl5pPr>
            <a:lvl6pPr lvl="5" algn="ctr">
              <a:lnSpc>
                <a:spcPct val="100000"/>
              </a:lnSpc>
              <a:spcBef>
                <a:spcPts val="0"/>
              </a:spcBef>
              <a:spcAft>
                <a:spcPts val="0"/>
              </a:spcAft>
              <a:buSzPts val="1400"/>
              <a:buNone/>
              <a:defRPr sz="1995">
                <a:solidFill>
                  <a:schemeClr val="dk1"/>
                </a:solidFill>
              </a:defRPr>
            </a:lvl6pPr>
            <a:lvl7pPr lvl="6" algn="ctr">
              <a:lnSpc>
                <a:spcPct val="100000"/>
              </a:lnSpc>
              <a:spcBef>
                <a:spcPts val="0"/>
              </a:spcBef>
              <a:spcAft>
                <a:spcPts val="0"/>
              </a:spcAft>
              <a:buSzPts val="1400"/>
              <a:buNone/>
              <a:defRPr sz="1995">
                <a:solidFill>
                  <a:schemeClr val="dk1"/>
                </a:solidFill>
              </a:defRPr>
            </a:lvl7pPr>
            <a:lvl8pPr lvl="7" algn="ctr">
              <a:lnSpc>
                <a:spcPct val="100000"/>
              </a:lnSpc>
              <a:spcBef>
                <a:spcPts val="0"/>
              </a:spcBef>
              <a:spcAft>
                <a:spcPts val="0"/>
              </a:spcAft>
              <a:buSzPts val="1400"/>
              <a:buNone/>
              <a:defRPr sz="1995">
                <a:solidFill>
                  <a:schemeClr val="dk1"/>
                </a:solidFill>
              </a:defRPr>
            </a:lvl8pPr>
            <a:lvl9pPr lvl="8" algn="ctr">
              <a:lnSpc>
                <a:spcPct val="100000"/>
              </a:lnSpc>
              <a:spcBef>
                <a:spcPts val="0"/>
              </a:spcBef>
              <a:spcAft>
                <a:spcPts val="0"/>
              </a:spcAft>
              <a:buSzPts val="1400"/>
              <a:buNone/>
              <a:defRPr sz="1995">
                <a:solidFill>
                  <a:schemeClr val="dk1"/>
                </a:solidFill>
              </a:defRPr>
            </a:lvl9pPr>
          </a:lstStyle>
          <a:p>
            <a:endParaRPr/>
          </a:p>
        </p:txBody>
      </p:sp>
      <p:sp>
        <p:nvSpPr>
          <p:cNvPr id="886" name="Google Shape;886;p12"/>
          <p:cNvSpPr txBox="1">
            <a:spLocks noGrp="1"/>
          </p:cNvSpPr>
          <p:nvPr>
            <p:ph type="title" idx="3"/>
          </p:nvPr>
        </p:nvSpPr>
        <p:spPr>
          <a:xfrm>
            <a:off x="6080918" y="1828367"/>
            <a:ext cx="5131673" cy="329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a:lvl1pPr>
            <a:lvl2pPr lvl="1" algn="ctr">
              <a:lnSpc>
                <a:spcPct val="100000"/>
              </a:lnSpc>
              <a:spcBef>
                <a:spcPts val="0"/>
              </a:spcBef>
              <a:spcAft>
                <a:spcPts val="0"/>
              </a:spcAft>
              <a:buSzPts val="2500"/>
              <a:buFont typeface="Staatliches"/>
              <a:buNone/>
              <a:defRPr sz="3325">
                <a:latin typeface="Staatliches"/>
                <a:ea typeface="Staatliches"/>
                <a:cs typeface="Staatliches"/>
                <a:sym typeface="Staatliches"/>
              </a:defRPr>
            </a:lvl2pPr>
            <a:lvl3pPr lvl="2" algn="ctr">
              <a:lnSpc>
                <a:spcPct val="100000"/>
              </a:lnSpc>
              <a:spcBef>
                <a:spcPts val="0"/>
              </a:spcBef>
              <a:spcAft>
                <a:spcPts val="0"/>
              </a:spcAft>
              <a:buSzPts val="2500"/>
              <a:buFont typeface="Staatliches"/>
              <a:buNone/>
              <a:defRPr sz="3325">
                <a:latin typeface="Staatliches"/>
                <a:ea typeface="Staatliches"/>
                <a:cs typeface="Staatliches"/>
                <a:sym typeface="Staatliches"/>
              </a:defRPr>
            </a:lvl3pPr>
            <a:lvl4pPr lvl="3" algn="ctr">
              <a:lnSpc>
                <a:spcPct val="100000"/>
              </a:lnSpc>
              <a:spcBef>
                <a:spcPts val="0"/>
              </a:spcBef>
              <a:spcAft>
                <a:spcPts val="0"/>
              </a:spcAft>
              <a:buSzPts val="2500"/>
              <a:buFont typeface="Staatliches"/>
              <a:buNone/>
              <a:defRPr sz="3325">
                <a:latin typeface="Staatliches"/>
                <a:ea typeface="Staatliches"/>
                <a:cs typeface="Staatliches"/>
                <a:sym typeface="Staatliches"/>
              </a:defRPr>
            </a:lvl4pPr>
            <a:lvl5pPr lvl="4" algn="ctr">
              <a:lnSpc>
                <a:spcPct val="100000"/>
              </a:lnSpc>
              <a:spcBef>
                <a:spcPts val="0"/>
              </a:spcBef>
              <a:spcAft>
                <a:spcPts val="0"/>
              </a:spcAft>
              <a:buSzPts val="2500"/>
              <a:buFont typeface="Staatliches"/>
              <a:buNone/>
              <a:defRPr sz="3325">
                <a:latin typeface="Staatliches"/>
                <a:ea typeface="Staatliches"/>
                <a:cs typeface="Staatliches"/>
                <a:sym typeface="Staatliches"/>
              </a:defRPr>
            </a:lvl5pPr>
            <a:lvl6pPr lvl="5" algn="ctr">
              <a:lnSpc>
                <a:spcPct val="100000"/>
              </a:lnSpc>
              <a:spcBef>
                <a:spcPts val="0"/>
              </a:spcBef>
              <a:spcAft>
                <a:spcPts val="0"/>
              </a:spcAft>
              <a:buSzPts val="2500"/>
              <a:buFont typeface="Staatliches"/>
              <a:buNone/>
              <a:defRPr sz="3325">
                <a:latin typeface="Staatliches"/>
                <a:ea typeface="Staatliches"/>
                <a:cs typeface="Staatliches"/>
                <a:sym typeface="Staatliches"/>
              </a:defRPr>
            </a:lvl6pPr>
            <a:lvl7pPr lvl="6" algn="ctr">
              <a:lnSpc>
                <a:spcPct val="100000"/>
              </a:lnSpc>
              <a:spcBef>
                <a:spcPts val="0"/>
              </a:spcBef>
              <a:spcAft>
                <a:spcPts val="0"/>
              </a:spcAft>
              <a:buSzPts val="2500"/>
              <a:buFont typeface="Staatliches"/>
              <a:buNone/>
              <a:defRPr sz="3325">
                <a:latin typeface="Staatliches"/>
                <a:ea typeface="Staatliches"/>
                <a:cs typeface="Staatliches"/>
                <a:sym typeface="Staatliches"/>
              </a:defRPr>
            </a:lvl7pPr>
            <a:lvl8pPr lvl="7" algn="ctr">
              <a:lnSpc>
                <a:spcPct val="100000"/>
              </a:lnSpc>
              <a:spcBef>
                <a:spcPts val="0"/>
              </a:spcBef>
              <a:spcAft>
                <a:spcPts val="0"/>
              </a:spcAft>
              <a:buSzPts val="2500"/>
              <a:buFont typeface="Staatliches"/>
              <a:buNone/>
              <a:defRPr sz="3325">
                <a:latin typeface="Staatliches"/>
                <a:ea typeface="Staatliches"/>
                <a:cs typeface="Staatliches"/>
                <a:sym typeface="Staatliches"/>
              </a:defRPr>
            </a:lvl8pPr>
            <a:lvl9pPr lvl="8" algn="ctr">
              <a:lnSpc>
                <a:spcPct val="100000"/>
              </a:lnSpc>
              <a:spcBef>
                <a:spcPts val="0"/>
              </a:spcBef>
              <a:spcAft>
                <a:spcPts val="0"/>
              </a:spcAft>
              <a:buSzPts val="2500"/>
              <a:buFont typeface="Staatliches"/>
              <a:buNone/>
              <a:defRPr sz="3325">
                <a:latin typeface="Staatliches"/>
                <a:ea typeface="Staatliches"/>
                <a:cs typeface="Staatliches"/>
                <a:sym typeface="Staatliches"/>
              </a:defRPr>
            </a:lvl9pPr>
          </a:lstStyle>
          <a:p>
            <a:endParaRPr/>
          </a:p>
        </p:txBody>
      </p:sp>
      <p:sp>
        <p:nvSpPr>
          <p:cNvPr id="887" name="Google Shape;887;p12"/>
          <p:cNvSpPr txBox="1">
            <a:spLocks noGrp="1"/>
          </p:cNvSpPr>
          <p:nvPr>
            <p:ph type="subTitle" idx="4"/>
          </p:nvPr>
        </p:nvSpPr>
        <p:spPr>
          <a:xfrm>
            <a:off x="3514684" y="4624941"/>
            <a:ext cx="5132471" cy="487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995">
                <a:solidFill>
                  <a:schemeClr val="dk1"/>
                </a:solidFill>
              </a:defRPr>
            </a:lvl1pPr>
            <a:lvl2pPr lvl="1" algn="ctr">
              <a:lnSpc>
                <a:spcPct val="100000"/>
              </a:lnSpc>
              <a:spcBef>
                <a:spcPts val="0"/>
              </a:spcBef>
              <a:spcAft>
                <a:spcPts val="0"/>
              </a:spcAft>
              <a:buSzPts val="1400"/>
              <a:buNone/>
              <a:defRPr sz="1995">
                <a:solidFill>
                  <a:schemeClr val="dk1"/>
                </a:solidFill>
              </a:defRPr>
            </a:lvl2pPr>
            <a:lvl3pPr lvl="2" algn="ctr">
              <a:lnSpc>
                <a:spcPct val="100000"/>
              </a:lnSpc>
              <a:spcBef>
                <a:spcPts val="0"/>
              </a:spcBef>
              <a:spcAft>
                <a:spcPts val="0"/>
              </a:spcAft>
              <a:buSzPts val="1400"/>
              <a:buNone/>
              <a:defRPr sz="1995">
                <a:solidFill>
                  <a:schemeClr val="dk1"/>
                </a:solidFill>
              </a:defRPr>
            </a:lvl3pPr>
            <a:lvl4pPr lvl="3" algn="ctr">
              <a:lnSpc>
                <a:spcPct val="100000"/>
              </a:lnSpc>
              <a:spcBef>
                <a:spcPts val="0"/>
              </a:spcBef>
              <a:spcAft>
                <a:spcPts val="0"/>
              </a:spcAft>
              <a:buSzPts val="1400"/>
              <a:buNone/>
              <a:defRPr sz="1995">
                <a:solidFill>
                  <a:schemeClr val="dk1"/>
                </a:solidFill>
              </a:defRPr>
            </a:lvl4pPr>
            <a:lvl5pPr lvl="4" algn="ctr">
              <a:lnSpc>
                <a:spcPct val="100000"/>
              </a:lnSpc>
              <a:spcBef>
                <a:spcPts val="0"/>
              </a:spcBef>
              <a:spcAft>
                <a:spcPts val="0"/>
              </a:spcAft>
              <a:buSzPts val="1400"/>
              <a:buNone/>
              <a:defRPr sz="1995">
                <a:solidFill>
                  <a:schemeClr val="dk1"/>
                </a:solidFill>
              </a:defRPr>
            </a:lvl5pPr>
            <a:lvl6pPr lvl="5" algn="ctr">
              <a:lnSpc>
                <a:spcPct val="100000"/>
              </a:lnSpc>
              <a:spcBef>
                <a:spcPts val="0"/>
              </a:spcBef>
              <a:spcAft>
                <a:spcPts val="0"/>
              </a:spcAft>
              <a:buSzPts val="1400"/>
              <a:buNone/>
              <a:defRPr sz="1995">
                <a:solidFill>
                  <a:schemeClr val="dk1"/>
                </a:solidFill>
              </a:defRPr>
            </a:lvl6pPr>
            <a:lvl7pPr lvl="6" algn="ctr">
              <a:lnSpc>
                <a:spcPct val="100000"/>
              </a:lnSpc>
              <a:spcBef>
                <a:spcPts val="0"/>
              </a:spcBef>
              <a:spcAft>
                <a:spcPts val="0"/>
              </a:spcAft>
              <a:buSzPts val="1400"/>
              <a:buNone/>
              <a:defRPr sz="1995">
                <a:solidFill>
                  <a:schemeClr val="dk1"/>
                </a:solidFill>
              </a:defRPr>
            </a:lvl7pPr>
            <a:lvl8pPr lvl="7" algn="ctr">
              <a:lnSpc>
                <a:spcPct val="100000"/>
              </a:lnSpc>
              <a:spcBef>
                <a:spcPts val="0"/>
              </a:spcBef>
              <a:spcAft>
                <a:spcPts val="0"/>
              </a:spcAft>
              <a:buSzPts val="1400"/>
              <a:buNone/>
              <a:defRPr sz="1995">
                <a:solidFill>
                  <a:schemeClr val="dk1"/>
                </a:solidFill>
              </a:defRPr>
            </a:lvl8pPr>
            <a:lvl9pPr lvl="8" algn="ctr">
              <a:lnSpc>
                <a:spcPct val="100000"/>
              </a:lnSpc>
              <a:spcBef>
                <a:spcPts val="0"/>
              </a:spcBef>
              <a:spcAft>
                <a:spcPts val="0"/>
              </a:spcAft>
              <a:buSzPts val="1400"/>
              <a:buNone/>
              <a:defRPr sz="1995">
                <a:solidFill>
                  <a:schemeClr val="dk1"/>
                </a:solidFill>
              </a:defRPr>
            </a:lvl9pPr>
          </a:lstStyle>
          <a:p>
            <a:endParaRPr/>
          </a:p>
        </p:txBody>
      </p:sp>
      <p:sp>
        <p:nvSpPr>
          <p:cNvPr id="888" name="Google Shape;888;p12"/>
          <p:cNvSpPr txBox="1">
            <a:spLocks noGrp="1"/>
          </p:cNvSpPr>
          <p:nvPr>
            <p:ph type="title" idx="5"/>
          </p:nvPr>
        </p:nvSpPr>
        <p:spPr>
          <a:xfrm>
            <a:off x="3095124" y="4025467"/>
            <a:ext cx="5971590" cy="329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None/>
              <a:defRPr/>
            </a:lvl1pPr>
            <a:lvl2pPr lvl="1" algn="ctr">
              <a:lnSpc>
                <a:spcPct val="100000"/>
              </a:lnSpc>
              <a:spcBef>
                <a:spcPts val="0"/>
              </a:spcBef>
              <a:spcAft>
                <a:spcPts val="0"/>
              </a:spcAft>
              <a:buSzPts val="2500"/>
              <a:buFont typeface="Staatliches"/>
              <a:buNone/>
              <a:defRPr sz="3325">
                <a:latin typeface="Staatliches"/>
                <a:ea typeface="Staatliches"/>
                <a:cs typeface="Staatliches"/>
                <a:sym typeface="Staatliches"/>
              </a:defRPr>
            </a:lvl2pPr>
            <a:lvl3pPr lvl="2" algn="ctr">
              <a:lnSpc>
                <a:spcPct val="100000"/>
              </a:lnSpc>
              <a:spcBef>
                <a:spcPts val="0"/>
              </a:spcBef>
              <a:spcAft>
                <a:spcPts val="0"/>
              </a:spcAft>
              <a:buSzPts val="2500"/>
              <a:buFont typeface="Staatliches"/>
              <a:buNone/>
              <a:defRPr sz="3325">
                <a:latin typeface="Staatliches"/>
                <a:ea typeface="Staatliches"/>
                <a:cs typeface="Staatliches"/>
                <a:sym typeface="Staatliches"/>
              </a:defRPr>
            </a:lvl3pPr>
            <a:lvl4pPr lvl="3" algn="ctr">
              <a:lnSpc>
                <a:spcPct val="100000"/>
              </a:lnSpc>
              <a:spcBef>
                <a:spcPts val="0"/>
              </a:spcBef>
              <a:spcAft>
                <a:spcPts val="0"/>
              </a:spcAft>
              <a:buSzPts val="2500"/>
              <a:buFont typeface="Staatliches"/>
              <a:buNone/>
              <a:defRPr sz="3325">
                <a:latin typeface="Staatliches"/>
                <a:ea typeface="Staatliches"/>
                <a:cs typeface="Staatliches"/>
                <a:sym typeface="Staatliches"/>
              </a:defRPr>
            </a:lvl4pPr>
            <a:lvl5pPr lvl="4" algn="ctr">
              <a:lnSpc>
                <a:spcPct val="100000"/>
              </a:lnSpc>
              <a:spcBef>
                <a:spcPts val="0"/>
              </a:spcBef>
              <a:spcAft>
                <a:spcPts val="0"/>
              </a:spcAft>
              <a:buSzPts val="2500"/>
              <a:buFont typeface="Staatliches"/>
              <a:buNone/>
              <a:defRPr sz="3325">
                <a:latin typeface="Staatliches"/>
                <a:ea typeface="Staatliches"/>
                <a:cs typeface="Staatliches"/>
                <a:sym typeface="Staatliches"/>
              </a:defRPr>
            </a:lvl5pPr>
            <a:lvl6pPr lvl="5" algn="ctr">
              <a:lnSpc>
                <a:spcPct val="100000"/>
              </a:lnSpc>
              <a:spcBef>
                <a:spcPts val="0"/>
              </a:spcBef>
              <a:spcAft>
                <a:spcPts val="0"/>
              </a:spcAft>
              <a:buSzPts val="2500"/>
              <a:buFont typeface="Staatliches"/>
              <a:buNone/>
              <a:defRPr sz="3325">
                <a:latin typeface="Staatliches"/>
                <a:ea typeface="Staatliches"/>
                <a:cs typeface="Staatliches"/>
                <a:sym typeface="Staatliches"/>
              </a:defRPr>
            </a:lvl6pPr>
            <a:lvl7pPr lvl="6" algn="ctr">
              <a:lnSpc>
                <a:spcPct val="100000"/>
              </a:lnSpc>
              <a:spcBef>
                <a:spcPts val="0"/>
              </a:spcBef>
              <a:spcAft>
                <a:spcPts val="0"/>
              </a:spcAft>
              <a:buSzPts val="2500"/>
              <a:buFont typeface="Staatliches"/>
              <a:buNone/>
              <a:defRPr sz="3325">
                <a:latin typeface="Staatliches"/>
                <a:ea typeface="Staatliches"/>
                <a:cs typeface="Staatliches"/>
                <a:sym typeface="Staatliches"/>
              </a:defRPr>
            </a:lvl7pPr>
            <a:lvl8pPr lvl="7" algn="ctr">
              <a:lnSpc>
                <a:spcPct val="100000"/>
              </a:lnSpc>
              <a:spcBef>
                <a:spcPts val="0"/>
              </a:spcBef>
              <a:spcAft>
                <a:spcPts val="0"/>
              </a:spcAft>
              <a:buSzPts val="2500"/>
              <a:buFont typeface="Staatliches"/>
              <a:buNone/>
              <a:defRPr sz="3325">
                <a:latin typeface="Staatliches"/>
                <a:ea typeface="Staatliches"/>
                <a:cs typeface="Staatliches"/>
                <a:sym typeface="Staatliches"/>
              </a:defRPr>
            </a:lvl8pPr>
            <a:lvl9pPr lvl="8" algn="ctr">
              <a:lnSpc>
                <a:spcPct val="100000"/>
              </a:lnSpc>
              <a:spcBef>
                <a:spcPts val="0"/>
              </a:spcBef>
              <a:spcAft>
                <a:spcPts val="0"/>
              </a:spcAft>
              <a:buSzPts val="2500"/>
              <a:buFont typeface="Staatliches"/>
              <a:buNone/>
              <a:defRPr sz="3325">
                <a:latin typeface="Staatliches"/>
                <a:ea typeface="Staatliches"/>
                <a:cs typeface="Staatliches"/>
                <a:sym typeface="Staatliches"/>
              </a:defRPr>
            </a:lvl9pPr>
          </a:lstStyle>
          <a:p>
            <a:endParaRPr/>
          </a:p>
        </p:txBody>
      </p:sp>
      <p:sp>
        <p:nvSpPr>
          <p:cNvPr id="889" name="Google Shape;889;p12"/>
          <p:cNvSpPr/>
          <p:nvPr/>
        </p:nvSpPr>
        <p:spPr>
          <a:xfrm rot="10800000">
            <a:off x="-35" y="7"/>
            <a:ext cx="2711106" cy="1967492"/>
          </a:xfrm>
          <a:custGeom>
            <a:avLst/>
            <a:gdLst/>
            <a:ahLst/>
            <a:cxnLst/>
            <a:rect l="l" t="t" r="r" b="b"/>
            <a:pathLst>
              <a:path w="26333" h="19063" extrusionOk="0">
                <a:moveTo>
                  <a:pt x="25412" y="1"/>
                </a:moveTo>
                <a:cubicBezTo>
                  <a:pt x="22359" y="1"/>
                  <a:pt x="24734" y="5340"/>
                  <a:pt x="22109" y="5340"/>
                </a:cubicBezTo>
                <a:cubicBezTo>
                  <a:pt x="21690" y="5340"/>
                  <a:pt x="21144" y="5204"/>
                  <a:pt x="20427" y="4888"/>
                </a:cubicBezTo>
                <a:cubicBezTo>
                  <a:pt x="20150" y="4767"/>
                  <a:pt x="19905" y="4714"/>
                  <a:pt x="19685" y="4714"/>
                </a:cubicBezTo>
                <a:cubicBezTo>
                  <a:pt x="17927" y="4714"/>
                  <a:pt x="17797" y="8159"/>
                  <a:pt x="15642" y="8159"/>
                </a:cubicBezTo>
                <a:cubicBezTo>
                  <a:pt x="15202" y="8159"/>
                  <a:pt x="14676" y="8015"/>
                  <a:pt x="14035" y="7667"/>
                </a:cubicBezTo>
                <a:cubicBezTo>
                  <a:pt x="13530" y="7403"/>
                  <a:pt x="13035" y="7288"/>
                  <a:pt x="12567" y="7288"/>
                </a:cubicBezTo>
                <a:cubicBezTo>
                  <a:pt x="11003" y="7288"/>
                  <a:pt x="9742" y="8571"/>
                  <a:pt x="9449" y="9855"/>
                </a:cubicBezTo>
                <a:cubicBezTo>
                  <a:pt x="8824" y="12425"/>
                  <a:pt x="7573" y="14510"/>
                  <a:pt x="6287" y="14649"/>
                </a:cubicBezTo>
                <a:cubicBezTo>
                  <a:pt x="2813" y="15032"/>
                  <a:pt x="0" y="15830"/>
                  <a:pt x="0" y="19062"/>
                </a:cubicBezTo>
                <a:lnTo>
                  <a:pt x="26333" y="19062"/>
                </a:lnTo>
                <a:lnTo>
                  <a:pt x="26333" y="128"/>
                </a:lnTo>
                <a:cubicBezTo>
                  <a:pt x="25981" y="41"/>
                  <a:pt x="25676" y="1"/>
                  <a:pt x="25412" y="1"/>
                </a:cubicBezTo>
                <a:close/>
              </a:path>
            </a:pathLst>
          </a:custGeom>
          <a:solidFill>
            <a:schemeClr val="lt2"/>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890" name="Google Shape;890;p12"/>
          <p:cNvSpPr/>
          <p:nvPr/>
        </p:nvSpPr>
        <p:spPr>
          <a:xfrm flipH="1">
            <a:off x="18260" y="1"/>
            <a:ext cx="1860697" cy="724500"/>
          </a:xfrm>
          <a:custGeom>
            <a:avLst/>
            <a:gdLst/>
            <a:ahLst/>
            <a:cxnLst/>
            <a:rect l="l" t="t" r="r" b="b"/>
            <a:pathLst>
              <a:path w="25360" h="9850" extrusionOk="0">
                <a:moveTo>
                  <a:pt x="0" y="0"/>
                </a:moveTo>
                <a:cubicBezTo>
                  <a:pt x="710" y="2250"/>
                  <a:pt x="1522" y="3945"/>
                  <a:pt x="3789" y="3945"/>
                </a:cubicBezTo>
                <a:cubicBezTo>
                  <a:pt x="4182" y="3945"/>
                  <a:pt x="4620" y="3894"/>
                  <a:pt x="5108" y="3786"/>
                </a:cubicBezTo>
                <a:cubicBezTo>
                  <a:pt x="5297" y="3744"/>
                  <a:pt x="5474" y="3725"/>
                  <a:pt x="5643" y="3725"/>
                </a:cubicBezTo>
                <a:cubicBezTo>
                  <a:pt x="8212" y="3725"/>
                  <a:pt x="8708" y="8194"/>
                  <a:pt x="12434" y="8194"/>
                </a:cubicBezTo>
                <a:cubicBezTo>
                  <a:pt x="13207" y="8194"/>
                  <a:pt x="14118" y="8001"/>
                  <a:pt x="15216" y="7537"/>
                </a:cubicBezTo>
                <a:cubicBezTo>
                  <a:pt x="16209" y="7117"/>
                  <a:pt x="16981" y="6948"/>
                  <a:pt x="17615" y="6948"/>
                </a:cubicBezTo>
                <a:cubicBezTo>
                  <a:pt x="20241" y="6948"/>
                  <a:pt x="20510" y="9850"/>
                  <a:pt x="24406" y="9850"/>
                </a:cubicBezTo>
                <a:cubicBezTo>
                  <a:pt x="24702" y="9850"/>
                  <a:pt x="25019" y="9833"/>
                  <a:pt x="25360" y="9797"/>
                </a:cubicBezTo>
                <a:lnTo>
                  <a:pt x="25360" y="0"/>
                </a:lnTo>
                <a:close/>
              </a:path>
            </a:pathLst>
          </a:custGeom>
          <a:solidFill>
            <a:schemeClr val="accent1"/>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891" name="Google Shape;891;p12"/>
          <p:cNvSpPr/>
          <p:nvPr/>
        </p:nvSpPr>
        <p:spPr>
          <a:xfrm>
            <a:off x="7854523" y="3724997"/>
            <a:ext cx="4317121" cy="3133004"/>
          </a:xfrm>
          <a:custGeom>
            <a:avLst/>
            <a:gdLst/>
            <a:ahLst/>
            <a:cxnLst/>
            <a:rect l="l" t="t" r="r" b="b"/>
            <a:pathLst>
              <a:path w="26333" h="19063" extrusionOk="0">
                <a:moveTo>
                  <a:pt x="25412" y="1"/>
                </a:moveTo>
                <a:cubicBezTo>
                  <a:pt x="22359" y="1"/>
                  <a:pt x="24734" y="5340"/>
                  <a:pt x="22109" y="5340"/>
                </a:cubicBezTo>
                <a:cubicBezTo>
                  <a:pt x="21690" y="5340"/>
                  <a:pt x="21144" y="5204"/>
                  <a:pt x="20427" y="4888"/>
                </a:cubicBezTo>
                <a:cubicBezTo>
                  <a:pt x="20150" y="4767"/>
                  <a:pt x="19905" y="4714"/>
                  <a:pt x="19685" y="4714"/>
                </a:cubicBezTo>
                <a:cubicBezTo>
                  <a:pt x="17927" y="4714"/>
                  <a:pt x="17797" y="8159"/>
                  <a:pt x="15642" y="8159"/>
                </a:cubicBezTo>
                <a:cubicBezTo>
                  <a:pt x="15202" y="8159"/>
                  <a:pt x="14676" y="8015"/>
                  <a:pt x="14035" y="7667"/>
                </a:cubicBezTo>
                <a:cubicBezTo>
                  <a:pt x="13530" y="7403"/>
                  <a:pt x="13035" y="7288"/>
                  <a:pt x="12567" y="7288"/>
                </a:cubicBezTo>
                <a:cubicBezTo>
                  <a:pt x="11003" y="7288"/>
                  <a:pt x="9742" y="8571"/>
                  <a:pt x="9449" y="9855"/>
                </a:cubicBezTo>
                <a:cubicBezTo>
                  <a:pt x="8824" y="12425"/>
                  <a:pt x="7573" y="14510"/>
                  <a:pt x="6287" y="14649"/>
                </a:cubicBezTo>
                <a:cubicBezTo>
                  <a:pt x="2813" y="15032"/>
                  <a:pt x="0" y="15830"/>
                  <a:pt x="0" y="19062"/>
                </a:cubicBezTo>
                <a:lnTo>
                  <a:pt x="26333" y="19062"/>
                </a:lnTo>
                <a:lnTo>
                  <a:pt x="26333" y="128"/>
                </a:lnTo>
                <a:cubicBezTo>
                  <a:pt x="25981" y="41"/>
                  <a:pt x="25676" y="1"/>
                  <a:pt x="25412" y="1"/>
                </a:cubicBezTo>
                <a:close/>
              </a:path>
            </a:pathLst>
          </a:custGeom>
          <a:solidFill>
            <a:schemeClr val="lt2"/>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892" name="Google Shape;892;p12"/>
          <p:cNvSpPr/>
          <p:nvPr/>
        </p:nvSpPr>
        <p:spPr>
          <a:xfrm>
            <a:off x="10036077" y="5337333"/>
            <a:ext cx="2135581" cy="1520656"/>
          </a:xfrm>
          <a:custGeom>
            <a:avLst/>
            <a:gdLst/>
            <a:ahLst/>
            <a:cxnLst/>
            <a:rect l="l" t="t" r="r" b="b"/>
            <a:pathLst>
              <a:path w="19872" h="14115" extrusionOk="0">
                <a:moveTo>
                  <a:pt x="17580" y="1"/>
                </a:moveTo>
                <a:cubicBezTo>
                  <a:pt x="15754" y="1"/>
                  <a:pt x="14606" y="2651"/>
                  <a:pt x="16189" y="6230"/>
                </a:cubicBezTo>
                <a:cubicBezTo>
                  <a:pt x="16973" y="7970"/>
                  <a:pt x="15814" y="9152"/>
                  <a:pt x="14477" y="9152"/>
                </a:cubicBezTo>
                <a:cubicBezTo>
                  <a:pt x="13625" y="9152"/>
                  <a:pt x="12700" y="8672"/>
                  <a:pt x="12159" y="7550"/>
                </a:cubicBezTo>
                <a:cubicBezTo>
                  <a:pt x="11482" y="6181"/>
                  <a:pt x="10157" y="5415"/>
                  <a:pt x="8843" y="5415"/>
                </a:cubicBezTo>
                <a:cubicBezTo>
                  <a:pt x="7388" y="5415"/>
                  <a:pt x="5948" y="6354"/>
                  <a:pt x="5420" y="8454"/>
                </a:cubicBezTo>
                <a:cubicBezTo>
                  <a:pt x="4619" y="11650"/>
                  <a:pt x="2571" y="14115"/>
                  <a:pt x="0" y="14115"/>
                </a:cubicBezTo>
                <a:lnTo>
                  <a:pt x="19871" y="14115"/>
                </a:lnTo>
                <a:lnTo>
                  <a:pt x="19593" y="983"/>
                </a:lnTo>
                <a:cubicBezTo>
                  <a:pt x="18898" y="306"/>
                  <a:pt x="18200" y="1"/>
                  <a:pt x="17580" y="1"/>
                </a:cubicBezTo>
                <a:close/>
              </a:path>
            </a:pathLst>
          </a:custGeom>
          <a:solidFill>
            <a:schemeClr val="accent1"/>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893" name="Google Shape;893;p12"/>
          <p:cNvSpPr/>
          <p:nvPr/>
        </p:nvSpPr>
        <p:spPr>
          <a:xfrm rot="-5400000">
            <a:off x="9629501" y="439881"/>
            <a:ext cx="2964307" cy="2100372"/>
          </a:xfrm>
          <a:custGeom>
            <a:avLst/>
            <a:gdLst/>
            <a:ahLst/>
            <a:cxnLst/>
            <a:rect l="l" t="t" r="r" b="b"/>
            <a:pathLst>
              <a:path w="19872" h="14115" extrusionOk="0">
                <a:moveTo>
                  <a:pt x="17580" y="1"/>
                </a:moveTo>
                <a:cubicBezTo>
                  <a:pt x="15754" y="1"/>
                  <a:pt x="14606" y="2651"/>
                  <a:pt x="16189" y="6230"/>
                </a:cubicBezTo>
                <a:cubicBezTo>
                  <a:pt x="16973" y="7970"/>
                  <a:pt x="15814" y="9152"/>
                  <a:pt x="14477" y="9152"/>
                </a:cubicBezTo>
                <a:cubicBezTo>
                  <a:pt x="13625" y="9152"/>
                  <a:pt x="12700" y="8672"/>
                  <a:pt x="12159" y="7550"/>
                </a:cubicBezTo>
                <a:cubicBezTo>
                  <a:pt x="11482" y="6181"/>
                  <a:pt x="10157" y="5415"/>
                  <a:pt x="8843" y="5415"/>
                </a:cubicBezTo>
                <a:cubicBezTo>
                  <a:pt x="7388" y="5415"/>
                  <a:pt x="5948" y="6354"/>
                  <a:pt x="5420" y="8454"/>
                </a:cubicBezTo>
                <a:cubicBezTo>
                  <a:pt x="4619" y="11650"/>
                  <a:pt x="2571" y="14115"/>
                  <a:pt x="0" y="14115"/>
                </a:cubicBezTo>
                <a:lnTo>
                  <a:pt x="19871" y="14115"/>
                </a:lnTo>
                <a:lnTo>
                  <a:pt x="19593" y="983"/>
                </a:lnTo>
                <a:cubicBezTo>
                  <a:pt x="18898" y="306"/>
                  <a:pt x="18200" y="1"/>
                  <a:pt x="17580" y="1"/>
                </a:cubicBezTo>
                <a:close/>
              </a:path>
            </a:pathLst>
          </a:custGeom>
          <a:solidFill>
            <a:schemeClr val="lt2"/>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894" name="Google Shape;894;p12"/>
          <p:cNvSpPr/>
          <p:nvPr/>
        </p:nvSpPr>
        <p:spPr>
          <a:xfrm rot="10800000" flipH="1">
            <a:off x="-17711" y="4168124"/>
            <a:ext cx="4024377" cy="2697801"/>
          </a:xfrm>
          <a:custGeom>
            <a:avLst/>
            <a:gdLst/>
            <a:ahLst/>
            <a:cxnLst/>
            <a:rect l="l" t="t" r="r" b="b"/>
            <a:pathLst>
              <a:path w="25325" h="16935" extrusionOk="0">
                <a:moveTo>
                  <a:pt x="1" y="0"/>
                </a:moveTo>
                <a:lnTo>
                  <a:pt x="1" y="16536"/>
                </a:lnTo>
                <a:cubicBezTo>
                  <a:pt x="809" y="16817"/>
                  <a:pt x="1503" y="16935"/>
                  <a:pt x="2110" y="16935"/>
                </a:cubicBezTo>
                <a:cubicBezTo>
                  <a:pt x="5299" y="16935"/>
                  <a:pt x="6085" y="13681"/>
                  <a:pt x="8364" y="13681"/>
                </a:cubicBezTo>
                <a:cubicBezTo>
                  <a:pt x="8710" y="13681"/>
                  <a:pt x="9091" y="13756"/>
                  <a:pt x="9519" y="13929"/>
                </a:cubicBezTo>
                <a:cubicBezTo>
                  <a:pt x="10552" y="14339"/>
                  <a:pt x="11392" y="14518"/>
                  <a:pt x="12083" y="14518"/>
                </a:cubicBezTo>
                <a:cubicBezTo>
                  <a:pt x="16729" y="14518"/>
                  <a:pt x="14586" y="6431"/>
                  <a:pt x="18874" y="6431"/>
                </a:cubicBezTo>
                <a:cubicBezTo>
                  <a:pt x="19024" y="6431"/>
                  <a:pt x="19183" y="6441"/>
                  <a:pt x="19349" y="6462"/>
                </a:cubicBezTo>
                <a:cubicBezTo>
                  <a:pt x="19633" y="6495"/>
                  <a:pt x="19899" y="6510"/>
                  <a:pt x="20148" y="6510"/>
                </a:cubicBezTo>
                <a:cubicBezTo>
                  <a:pt x="24889" y="6510"/>
                  <a:pt x="23476" y="824"/>
                  <a:pt x="25325" y="0"/>
                </a:cubicBezTo>
                <a:close/>
              </a:path>
            </a:pathLst>
          </a:custGeom>
          <a:solidFill>
            <a:schemeClr val="accent1"/>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895" name="Google Shape;895;p12"/>
          <p:cNvSpPr/>
          <p:nvPr/>
        </p:nvSpPr>
        <p:spPr>
          <a:xfrm rot="10800000">
            <a:off x="-17700" y="5509416"/>
            <a:ext cx="3483855" cy="1356509"/>
          </a:xfrm>
          <a:custGeom>
            <a:avLst/>
            <a:gdLst/>
            <a:ahLst/>
            <a:cxnLst/>
            <a:rect l="l" t="t" r="r" b="b"/>
            <a:pathLst>
              <a:path w="25360" h="9850" extrusionOk="0">
                <a:moveTo>
                  <a:pt x="0" y="0"/>
                </a:moveTo>
                <a:cubicBezTo>
                  <a:pt x="710" y="2250"/>
                  <a:pt x="1522" y="3945"/>
                  <a:pt x="3789" y="3945"/>
                </a:cubicBezTo>
                <a:cubicBezTo>
                  <a:pt x="4182" y="3945"/>
                  <a:pt x="4620" y="3894"/>
                  <a:pt x="5108" y="3786"/>
                </a:cubicBezTo>
                <a:cubicBezTo>
                  <a:pt x="5297" y="3744"/>
                  <a:pt x="5474" y="3725"/>
                  <a:pt x="5643" y="3725"/>
                </a:cubicBezTo>
                <a:cubicBezTo>
                  <a:pt x="8212" y="3725"/>
                  <a:pt x="8708" y="8194"/>
                  <a:pt x="12434" y="8194"/>
                </a:cubicBezTo>
                <a:cubicBezTo>
                  <a:pt x="13207" y="8194"/>
                  <a:pt x="14118" y="8001"/>
                  <a:pt x="15216" y="7537"/>
                </a:cubicBezTo>
                <a:cubicBezTo>
                  <a:pt x="16209" y="7117"/>
                  <a:pt x="16981" y="6948"/>
                  <a:pt x="17615" y="6948"/>
                </a:cubicBezTo>
                <a:cubicBezTo>
                  <a:pt x="20241" y="6948"/>
                  <a:pt x="20510" y="9850"/>
                  <a:pt x="24406" y="9850"/>
                </a:cubicBezTo>
                <a:cubicBezTo>
                  <a:pt x="24702" y="9850"/>
                  <a:pt x="25019" y="9833"/>
                  <a:pt x="25360" y="9797"/>
                </a:cubicBezTo>
                <a:lnTo>
                  <a:pt x="25360" y="0"/>
                </a:lnTo>
                <a:close/>
              </a:path>
            </a:pathLst>
          </a:custGeom>
          <a:solidFill>
            <a:schemeClr val="lt1"/>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nvGrpSpPr>
          <p:cNvPr id="896" name="Google Shape;896;p12"/>
          <p:cNvGrpSpPr/>
          <p:nvPr/>
        </p:nvGrpSpPr>
        <p:grpSpPr>
          <a:xfrm rot="10800000">
            <a:off x="7036670" y="1"/>
            <a:ext cx="5107463" cy="3411513"/>
            <a:chOff x="235225" y="2771600"/>
            <a:chExt cx="3133750" cy="2088000"/>
          </a:xfrm>
        </p:grpSpPr>
        <p:sp>
          <p:nvSpPr>
            <p:cNvPr id="897" name="Google Shape;897;p12"/>
            <p:cNvSpPr/>
            <p:nvPr/>
          </p:nvSpPr>
          <p:spPr>
            <a:xfrm>
              <a:off x="2616250" y="4833875"/>
              <a:ext cx="390300" cy="25725"/>
            </a:xfrm>
            <a:custGeom>
              <a:avLst/>
              <a:gdLst/>
              <a:ahLst/>
              <a:cxnLst/>
              <a:rect l="l" t="t" r="r" b="b"/>
              <a:pathLst>
                <a:path w="15612" h="1029" extrusionOk="0">
                  <a:moveTo>
                    <a:pt x="7918" y="0"/>
                  </a:moveTo>
                  <a:cubicBezTo>
                    <a:pt x="6022" y="0"/>
                    <a:pt x="4126" y="195"/>
                    <a:pt x="2230" y="583"/>
                  </a:cubicBezTo>
                  <a:cubicBezTo>
                    <a:pt x="1445" y="699"/>
                    <a:pt x="776" y="922"/>
                    <a:pt x="0" y="1029"/>
                  </a:cubicBezTo>
                  <a:lnTo>
                    <a:pt x="15612" y="1029"/>
                  </a:lnTo>
                  <a:cubicBezTo>
                    <a:pt x="14943" y="806"/>
                    <a:pt x="14274" y="699"/>
                    <a:pt x="13605" y="583"/>
                  </a:cubicBezTo>
                  <a:cubicBezTo>
                    <a:pt x="11709" y="195"/>
                    <a:pt x="9813" y="0"/>
                    <a:pt x="791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898" name="Google Shape;898;p12"/>
            <p:cNvSpPr/>
            <p:nvPr/>
          </p:nvSpPr>
          <p:spPr>
            <a:xfrm>
              <a:off x="235225" y="3025200"/>
              <a:ext cx="1299375" cy="1834400"/>
            </a:xfrm>
            <a:custGeom>
              <a:avLst/>
              <a:gdLst/>
              <a:ahLst/>
              <a:cxnLst/>
              <a:rect l="l" t="t" r="r" b="b"/>
              <a:pathLst>
                <a:path w="51975" h="73376" extrusionOk="0">
                  <a:moveTo>
                    <a:pt x="116" y="0"/>
                  </a:moveTo>
                  <a:lnTo>
                    <a:pt x="116" y="73376"/>
                  </a:lnTo>
                  <a:lnTo>
                    <a:pt x="51974" y="73376"/>
                  </a:lnTo>
                  <a:cubicBezTo>
                    <a:pt x="50297" y="72930"/>
                    <a:pt x="48629" y="72376"/>
                    <a:pt x="47067" y="71814"/>
                  </a:cubicBezTo>
                  <a:cubicBezTo>
                    <a:pt x="43945" y="70922"/>
                    <a:pt x="40823" y="69584"/>
                    <a:pt x="38592" y="67247"/>
                  </a:cubicBezTo>
                  <a:cubicBezTo>
                    <a:pt x="36469" y="64901"/>
                    <a:pt x="34462" y="62340"/>
                    <a:pt x="31679" y="60779"/>
                  </a:cubicBezTo>
                  <a:cubicBezTo>
                    <a:pt x="28110" y="58879"/>
                    <a:pt x="24203" y="58772"/>
                    <a:pt x="20411" y="57987"/>
                  </a:cubicBezTo>
                  <a:cubicBezTo>
                    <a:pt x="16843" y="57318"/>
                    <a:pt x="13498" y="56203"/>
                    <a:pt x="10598" y="53972"/>
                  </a:cubicBezTo>
                  <a:cubicBezTo>
                    <a:pt x="4246" y="49066"/>
                    <a:pt x="1231" y="41706"/>
                    <a:pt x="562" y="33900"/>
                  </a:cubicBezTo>
                  <a:cubicBezTo>
                    <a:pt x="0" y="26094"/>
                    <a:pt x="2462" y="18511"/>
                    <a:pt x="2239" y="10705"/>
                  </a:cubicBezTo>
                  <a:cubicBezTo>
                    <a:pt x="2239" y="7137"/>
                    <a:pt x="1677" y="3461"/>
                    <a:pt x="232" y="223"/>
                  </a:cubicBezTo>
                  <a:cubicBezTo>
                    <a:pt x="232" y="223"/>
                    <a:pt x="116" y="116"/>
                    <a:pt x="11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899" name="Google Shape;899;p12"/>
            <p:cNvSpPr/>
            <p:nvPr/>
          </p:nvSpPr>
          <p:spPr>
            <a:xfrm>
              <a:off x="238125" y="2771600"/>
              <a:ext cx="3130850" cy="2088000"/>
            </a:xfrm>
            <a:custGeom>
              <a:avLst/>
              <a:gdLst/>
              <a:ahLst/>
              <a:cxnLst/>
              <a:rect l="l" t="t" r="r" b="b"/>
              <a:pathLst>
                <a:path w="125234" h="83520" extrusionOk="0">
                  <a:moveTo>
                    <a:pt x="0" y="1"/>
                  </a:moveTo>
                  <a:lnTo>
                    <a:pt x="0" y="6915"/>
                  </a:lnTo>
                  <a:cubicBezTo>
                    <a:pt x="1900" y="9591"/>
                    <a:pt x="3122" y="12713"/>
                    <a:pt x="3684" y="15943"/>
                  </a:cubicBezTo>
                  <a:cubicBezTo>
                    <a:pt x="4684" y="22527"/>
                    <a:pt x="3345" y="28878"/>
                    <a:pt x="2569" y="35346"/>
                  </a:cubicBezTo>
                  <a:cubicBezTo>
                    <a:pt x="1784" y="42483"/>
                    <a:pt x="2453" y="50066"/>
                    <a:pt x="5799" y="56534"/>
                  </a:cubicBezTo>
                  <a:cubicBezTo>
                    <a:pt x="7583" y="59879"/>
                    <a:pt x="9929" y="62894"/>
                    <a:pt x="13275" y="64785"/>
                  </a:cubicBezTo>
                  <a:cubicBezTo>
                    <a:pt x="16174" y="66463"/>
                    <a:pt x="19519" y="67239"/>
                    <a:pt x="22865" y="67801"/>
                  </a:cubicBezTo>
                  <a:cubicBezTo>
                    <a:pt x="26433" y="68247"/>
                    <a:pt x="29886" y="68800"/>
                    <a:pt x="32901" y="70807"/>
                  </a:cubicBezTo>
                  <a:cubicBezTo>
                    <a:pt x="35907" y="72814"/>
                    <a:pt x="38137" y="75830"/>
                    <a:pt x="41260" y="77721"/>
                  </a:cubicBezTo>
                  <a:cubicBezTo>
                    <a:pt x="44828" y="79844"/>
                    <a:pt x="49182" y="80736"/>
                    <a:pt x="53080" y="81851"/>
                  </a:cubicBezTo>
                  <a:cubicBezTo>
                    <a:pt x="55203" y="82405"/>
                    <a:pt x="57434" y="82967"/>
                    <a:pt x="59548" y="83520"/>
                  </a:cubicBezTo>
                  <a:lnTo>
                    <a:pt x="86311" y="83520"/>
                  </a:lnTo>
                  <a:cubicBezTo>
                    <a:pt x="89880" y="82851"/>
                    <a:pt x="93341" y="81958"/>
                    <a:pt x="96909" y="81289"/>
                  </a:cubicBezTo>
                  <a:cubicBezTo>
                    <a:pt x="98997" y="80874"/>
                    <a:pt x="101118" y="80647"/>
                    <a:pt x="103238" y="80647"/>
                  </a:cubicBezTo>
                  <a:cubicBezTo>
                    <a:pt x="105077" y="80647"/>
                    <a:pt x="106915" y="80818"/>
                    <a:pt x="108730" y="81182"/>
                  </a:cubicBezTo>
                  <a:cubicBezTo>
                    <a:pt x="111183" y="81735"/>
                    <a:pt x="113413" y="82520"/>
                    <a:pt x="115751" y="83520"/>
                  </a:cubicBezTo>
                  <a:lnTo>
                    <a:pt x="125234" y="83520"/>
                  </a:lnTo>
                  <a:cubicBezTo>
                    <a:pt x="124342" y="82744"/>
                    <a:pt x="123449" y="82074"/>
                    <a:pt x="122557" y="81405"/>
                  </a:cubicBezTo>
                  <a:cubicBezTo>
                    <a:pt x="115864" y="76771"/>
                    <a:pt x="107818" y="74901"/>
                    <a:pt x="99819" y="74901"/>
                  </a:cubicBezTo>
                  <a:cubicBezTo>
                    <a:pt x="95685" y="74901"/>
                    <a:pt x="91564" y="75400"/>
                    <a:pt x="87649" y="76276"/>
                  </a:cubicBezTo>
                  <a:cubicBezTo>
                    <a:pt x="83004" y="77261"/>
                    <a:pt x="78181" y="79000"/>
                    <a:pt x="73516" y="79000"/>
                  </a:cubicBezTo>
                  <a:cubicBezTo>
                    <a:pt x="70791" y="79000"/>
                    <a:pt x="68120" y="78406"/>
                    <a:pt x="65570" y="76722"/>
                  </a:cubicBezTo>
                  <a:cubicBezTo>
                    <a:pt x="62563" y="74599"/>
                    <a:pt x="60556" y="71253"/>
                    <a:pt x="57880" y="68693"/>
                  </a:cubicBezTo>
                  <a:cubicBezTo>
                    <a:pt x="54980" y="65901"/>
                    <a:pt x="51635" y="64232"/>
                    <a:pt x="47844" y="63447"/>
                  </a:cubicBezTo>
                  <a:cubicBezTo>
                    <a:pt x="44235" y="62797"/>
                    <a:pt x="40508" y="62755"/>
                    <a:pt x="36769" y="62755"/>
                  </a:cubicBezTo>
                  <a:cubicBezTo>
                    <a:pt x="36218" y="62755"/>
                    <a:pt x="35666" y="62756"/>
                    <a:pt x="35115" y="62756"/>
                  </a:cubicBezTo>
                  <a:cubicBezTo>
                    <a:pt x="29809" y="62756"/>
                    <a:pt x="24510" y="62672"/>
                    <a:pt x="19519" y="60887"/>
                  </a:cubicBezTo>
                  <a:cubicBezTo>
                    <a:pt x="9367" y="57203"/>
                    <a:pt x="5915" y="47505"/>
                    <a:pt x="7253" y="36131"/>
                  </a:cubicBezTo>
                  <a:cubicBezTo>
                    <a:pt x="8698" y="24311"/>
                    <a:pt x="11374" y="14498"/>
                    <a:pt x="3791" y="4568"/>
                  </a:cubicBezTo>
                  <a:cubicBezTo>
                    <a:pt x="2676" y="3123"/>
                    <a:pt x="1338" y="1562"/>
                    <a:pt x="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00" name="Google Shape;900;p12"/>
            <p:cNvSpPr/>
            <p:nvPr/>
          </p:nvSpPr>
          <p:spPr>
            <a:xfrm>
              <a:off x="2395900" y="4787775"/>
              <a:ext cx="736000" cy="71825"/>
            </a:xfrm>
            <a:custGeom>
              <a:avLst/>
              <a:gdLst/>
              <a:ahLst/>
              <a:cxnLst/>
              <a:rect l="l" t="t" r="r" b="b"/>
              <a:pathLst>
                <a:path w="29440" h="2873" extrusionOk="0">
                  <a:moveTo>
                    <a:pt x="16927" y="0"/>
                  </a:moveTo>
                  <a:cubicBezTo>
                    <a:pt x="14807" y="0"/>
                    <a:pt x="12686" y="227"/>
                    <a:pt x="10598" y="642"/>
                  </a:cubicBezTo>
                  <a:cubicBezTo>
                    <a:pt x="7030" y="1311"/>
                    <a:pt x="3569" y="2204"/>
                    <a:pt x="0" y="2873"/>
                  </a:cubicBezTo>
                  <a:lnTo>
                    <a:pt x="8814" y="2873"/>
                  </a:lnTo>
                  <a:cubicBezTo>
                    <a:pt x="9590" y="2766"/>
                    <a:pt x="10259" y="2543"/>
                    <a:pt x="11044" y="2427"/>
                  </a:cubicBezTo>
                  <a:cubicBezTo>
                    <a:pt x="12940" y="2039"/>
                    <a:pt x="14836" y="1844"/>
                    <a:pt x="16732" y="1844"/>
                  </a:cubicBezTo>
                  <a:cubicBezTo>
                    <a:pt x="18627" y="1844"/>
                    <a:pt x="20523" y="2039"/>
                    <a:pt x="22419" y="2427"/>
                  </a:cubicBezTo>
                  <a:cubicBezTo>
                    <a:pt x="23088" y="2543"/>
                    <a:pt x="23757" y="2650"/>
                    <a:pt x="24426" y="2873"/>
                  </a:cubicBezTo>
                  <a:lnTo>
                    <a:pt x="29440" y="2873"/>
                  </a:lnTo>
                  <a:cubicBezTo>
                    <a:pt x="27102" y="1873"/>
                    <a:pt x="24872" y="1088"/>
                    <a:pt x="22419" y="535"/>
                  </a:cubicBezTo>
                  <a:cubicBezTo>
                    <a:pt x="20604" y="171"/>
                    <a:pt x="18766" y="0"/>
                    <a:pt x="1692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01" name="Google Shape;901;p12"/>
            <p:cNvSpPr/>
            <p:nvPr/>
          </p:nvSpPr>
          <p:spPr>
            <a:xfrm>
              <a:off x="235225" y="2944450"/>
              <a:ext cx="1491600" cy="1915150"/>
            </a:xfrm>
            <a:custGeom>
              <a:avLst/>
              <a:gdLst/>
              <a:ahLst/>
              <a:cxnLst/>
              <a:rect l="l" t="t" r="r" b="b"/>
              <a:pathLst>
                <a:path w="59664" h="76606" extrusionOk="0">
                  <a:moveTo>
                    <a:pt x="116" y="1"/>
                  </a:moveTo>
                  <a:lnTo>
                    <a:pt x="116" y="3230"/>
                  </a:lnTo>
                  <a:cubicBezTo>
                    <a:pt x="116" y="3346"/>
                    <a:pt x="232" y="3453"/>
                    <a:pt x="232" y="3453"/>
                  </a:cubicBezTo>
                  <a:cubicBezTo>
                    <a:pt x="1677" y="6691"/>
                    <a:pt x="2239" y="10367"/>
                    <a:pt x="2239" y="13935"/>
                  </a:cubicBezTo>
                  <a:cubicBezTo>
                    <a:pt x="2462" y="21741"/>
                    <a:pt x="0" y="29324"/>
                    <a:pt x="562" y="37130"/>
                  </a:cubicBezTo>
                  <a:cubicBezTo>
                    <a:pt x="1231" y="44936"/>
                    <a:pt x="4246" y="52296"/>
                    <a:pt x="10598" y="57202"/>
                  </a:cubicBezTo>
                  <a:cubicBezTo>
                    <a:pt x="13498" y="59433"/>
                    <a:pt x="16843" y="60548"/>
                    <a:pt x="20411" y="61217"/>
                  </a:cubicBezTo>
                  <a:cubicBezTo>
                    <a:pt x="24203" y="62002"/>
                    <a:pt x="28110" y="62109"/>
                    <a:pt x="31679" y="64009"/>
                  </a:cubicBezTo>
                  <a:cubicBezTo>
                    <a:pt x="34462" y="65570"/>
                    <a:pt x="36469" y="68131"/>
                    <a:pt x="38592" y="70477"/>
                  </a:cubicBezTo>
                  <a:cubicBezTo>
                    <a:pt x="40823" y="72814"/>
                    <a:pt x="43945" y="74152"/>
                    <a:pt x="47067" y="75044"/>
                  </a:cubicBezTo>
                  <a:cubicBezTo>
                    <a:pt x="48629" y="75606"/>
                    <a:pt x="50297" y="76160"/>
                    <a:pt x="51974" y="76606"/>
                  </a:cubicBezTo>
                  <a:lnTo>
                    <a:pt x="59664" y="76606"/>
                  </a:lnTo>
                  <a:cubicBezTo>
                    <a:pt x="57550" y="76053"/>
                    <a:pt x="55319" y="75491"/>
                    <a:pt x="53196" y="74937"/>
                  </a:cubicBezTo>
                  <a:cubicBezTo>
                    <a:pt x="49298" y="73822"/>
                    <a:pt x="44944" y="72930"/>
                    <a:pt x="41376" y="70807"/>
                  </a:cubicBezTo>
                  <a:cubicBezTo>
                    <a:pt x="38253" y="68916"/>
                    <a:pt x="36023" y="65900"/>
                    <a:pt x="33017" y="63893"/>
                  </a:cubicBezTo>
                  <a:cubicBezTo>
                    <a:pt x="30002" y="61886"/>
                    <a:pt x="26549" y="61333"/>
                    <a:pt x="22981" y="60887"/>
                  </a:cubicBezTo>
                  <a:cubicBezTo>
                    <a:pt x="19635" y="60325"/>
                    <a:pt x="16290" y="59549"/>
                    <a:pt x="13391" y="57871"/>
                  </a:cubicBezTo>
                  <a:cubicBezTo>
                    <a:pt x="10045" y="55980"/>
                    <a:pt x="7699" y="52965"/>
                    <a:pt x="5915" y="49620"/>
                  </a:cubicBezTo>
                  <a:cubicBezTo>
                    <a:pt x="2569" y="43152"/>
                    <a:pt x="1900" y="35569"/>
                    <a:pt x="2685" y="28432"/>
                  </a:cubicBezTo>
                  <a:cubicBezTo>
                    <a:pt x="3461" y="21964"/>
                    <a:pt x="4800" y="15613"/>
                    <a:pt x="3800" y="9029"/>
                  </a:cubicBezTo>
                  <a:cubicBezTo>
                    <a:pt x="3238" y="5799"/>
                    <a:pt x="2016" y="2677"/>
                    <a:pt x="11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grpSp>
        <p:nvGrpSpPr>
          <p:cNvPr id="902" name="Google Shape;902;p12"/>
          <p:cNvGrpSpPr/>
          <p:nvPr/>
        </p:nvGrpSpPr>
        <p:grpSpPr>
          <a:xfrm>
            <a:off x="-2" y="13"/>
            <a:ext cx="5301395" cy="5224359"/>
            <a:chOff x="2524675" y="238075"/>
            <a:chExt cx="1178600" cy="1158600"/>
          </a:xfrm>
        </p:grpSpPr>
        <p:sp>
          <p:nvSpPr>
            <p:cNvPr id="903" name="Google Shape;903;p12"/>
            <p:cNvSpPr/>
            <p:nvPr/>
          </p:nvSpPr>
          <p:spPr>
            <a:xfrm>
              <a:off x="3497400" y="667150"/>
              <a:ext cx="10425" cy="10450"/>
            </a:xfrm>
            <a:custGeom>
              <a:avLst/>
              <a:gdLst/>
              <a:ahLst/>
              <a:cxnLst/>
              <a:rect l="l" t="t" r="r" b="b"/>
              <a:pathLst>
                <a:path w="417" h="418" extrusionOk="0">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04" name="Google Shape;904;p12"/>
            <p:cNvSpPr/>
            <p:nvPr/>
          </p:nvSpPr>
          <p:spPr>
            <a:xfrm>
              <a:off x="3513025" y="588975"/>
              <a:ext cx="18300" cy="18300"/>
            </a:xfrm>
            <a:custGeom>
              <a:avLst/>
              <a:gdLst/>
              <a:ahLst/>
              <a:cxnLst/>
              <a:rect l="l" t="t" r="r" b="b"/>
              <a:pathLst>
                <a:path w="732" h="732" extrusionOk="0">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05" name="Google Shape;905;p12"/>
            <p:cNvSpPr/>
            <p:nvPr/>
          </p:nvSpPr>
          <p:spPr>
            <a:xfrm>
              <a:off x="3046675" y="353650"/>
              <a:ext cx="18225" cy="18225"/>
            </a:xfrm>
            <a:custGeom>
              <a:avLst/>
              <a:gdLst/>
              <a:ahLst/>
              <a:cxnLst/>
              <a:rect l="l" t="t" r="r" b="b"/>
              <a:pathLst>
                <a:path w="729" h="729" extrusionOk="0">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06" name="Google Shape;906;p12"/>
            <p:cNvSpPr/>
            <p:nvPr/>
          </p:nvSpPr>
          <p:spPr>
            <a:xfrm>
              <a:off x="3635525" y="746225"/>
              <a:ext cx="13900" cy="13000"/>
            </a:xfrm>
            <a:custGeom>
              <a:avLst/>
              <a:gdLst/>
              <a:ahLst/>
              <a:cxnLst/>
              <a:rect l="l" t="t" r="r" b="b"/>
              <a:pathLst>
                <a:path w="556" h="520" extrusionOk="0">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07" name="Google Shape;907;p12"/>
            <p:cNvSpPr/>
            <p:nvPr/>
          </p:nvSpPr>
          <p:spPr>
            <a:xfrm>
              <a:off x="3680675" y="866075"/>
              <a:ext cx="6075" cy="5225"/>
            </a:xfrm>
            <a:custGeom>
              <a:avLst/>
              <a:gdLst/>
              <a:ahLst/>
              <a:cxnLst/>
              <a:rect l="l" t="t" r="r" b="b"/>
              <a:pathLst>
                <a:path w="243" h="209" extrusionOk="0">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08" name="Google Shape;908;p12"/>
            <p:cNvSpPr/>
            <p:nvPr/>
          </p:nvSpPr>
          <p:spPr>
            <a:xfrm>
              <a:off x="3614675" y="940750"/>
              <a:ext cx="7800" cy="7825"/>
            </a:xfrm>
            <a:custGeom>
              <a:avLst/>
              <a:gdLst/>
              <a:ahLst/>
              <a:cxnLst/>
              <a:rect l="l" t="t" r="r" b="b"/>
              <a:pathLst>
                <a:path w="312" h="313" extrusionOk="0">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09" name="Google Shape;909;p12"/>
            <p:cNvSpPr/>
            <p:nvPr/>
          </p:nvSpPr>
          <p:spPr>
            <a:xfrm>
              <a:off x="3370600" y="819175"/>
              <a:ext cx="7875" cy="7800"/>
            </a:xfrm>
            <a:custGeom>
              <a:avLst/>
              <a:gdLst/>
              <a:ahLst/>
              <a:cxnLst/>
              <a:rect l="l" t="t" r="r" b="b"/>
              <a:pathLst>
                <a:path w="315" h="312" extrusionOk="0">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10" name="Google Shape;910;p12"/>
            <p:cNvSpPr/>
            <p:nvPr/>
          </p:nvSpPr>
          <p:spPr>
            <a:xfrm>
              <a:off x="3692825" y="971125"/>
              <a:ext cx="10450" cy="10450"/>
            </a:xfrm>
            <a:custGeom>
              <a:avLst/>
              <a:gdLst/>
              <a:ahLst/>
              <a:cxnLst/>
              <a:rect l="l" t="t" r="r" b="b"/>
              <a:pathLst>
                <a:path w="418" h="418" extrusionOk="0">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11" name="Google Shape;911;p12"/>
            <p:cNvSpPr/>
            <p:nvPr/>
          </p:nvSpPr>
          <p:spPr>
            <a:xfrm>
              <a:off x="3678025" y="584675"/>
              <a:ext cx="11350" cy="10450"/>
            </a:xfrm>
            <a:custGeom>
              <a:avLst/>
              <a:gdLst/>
              <a:ahLst/>
              <a:cxnLst/>
              <a:rect l="l" t="t" r="r" b="b"/>
              <a:pathLst>
                <a:path w="454" h="418" extrusionOk="0">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12" name="Google Shape;912;p12"/>
            <p:cNvSpPr/>
            <p:nvPr/>
          </p:nvSpPr>
          <p:spPr>
            <a:xfrm>
              <a:off x="3508725" y="484775"/>
              <a:ext cx="5225" cy="5225"/>
            </a:xfrm>
            <a:custGeom>
              <a:avLst/>
              <a:gdLst/>
              <a:ahLst/>
              <a:cxnLst/>
              <a:rect l="l" t="t" r="r" b="b"/>
              <a:pathLst>
                <a:path w="209" h="209" extrusionOk="0">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13" name="Google Shape;913;p12"/>
            <p:cNvSpPr/>
            <p:nvPr/>
          </p:nvSpPr>
          <p:spPr>
            <a:xfrm>
              <a:off x="3587700" y="488250"/>
              <a:ext cx="7875" cy="8700"/>
            </a:xfrm>
            <a:custGeom>
              <a:avLst/>
              <a:gdLst/>
              <a:ahLst/>
              <a:cxnLst/>
              <a:rect l="l" t="t" r="r" b="b"/>
              <a:pathLst>
                <a:path w="315" h="348" extrusionOk="0">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14" name="Google Shape;914;p12"/>
            <p:cNvSpPr/>
            <p:nvPr/>
          </p:nvSpPr>
          <p:spPr>
            <a:xfrm>
              <a:off x="2590675" y="721900"/>
              <a:ext cx="10450" cy="10450"/>
            </a:xfrm>
            <a:custGeom>
              <a:avLst/>
              <a:gdLst/>
              <a:ahLst/>
              <a:cxnLst/>
              <a:rect l="l" t="t" r="r" b="b"/>
              <a:pathLst>
                <a:path w="418" h="418" extrusionOk="0">
                  <a:moveTo>
                    <a:pt x="209" y="0"/>
                  </a:moveTo>
                  <a:cubicBezTo>
                    <a:pt x="70" y="0"/>
                    <a:pt x="1" y="103"/>
                    <a:pt x="1" y="209"/>
                  </a:cubicBezTo>
                  <a:cubicBezTo>
                    <a:pt x="1" y="348"/>
                    <a:pt x="70" y="417"/>
                    <a:pt x="209" y="417"/>
                  </a:cubicBezTo>
                  <a:cubicBezTo>
                    <a:pt x="315" y="417"/>
                    <a:pt x="418" y="348"/>
                    <a:pt x="418" y="209"/>
                  </a:cubicBezTo>
                  <a:cubicBezTo>
                    <a:pt x="418" y="103"/>
                    <a:pt x="315" y="0"/>
                    <a:pt x="20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15" name="Google Shape;915;p12"/>
            <p:cNvSpPr/>
            <p:nvPr/>
          </p:nvSpPr>
          <p:spPr>
            <a:xfrm>
              <a:off x="2643700" y="910325"/>
              <a:ext cx="7800" cy="7875"/>
            </a:xfrm>
            <a:custGeom>
              <a:avLst/>
              <a:gdLst/>
              <a:ahLst/>
              <a:cxnLst/>
              <a:rect l="l" t="t" r="r" b="b"/>
              <a:pathLst>
                <a:path w="312" h="315" extrusionOk="0">
                  <a:moveTo>
                    <a:pt x="173" y="1"/>
                  </a:moveTo>
                  <a:cubicBezTo>
                    <a:pt x="70" y="1"/>
                    <a:pt x="0" y="70"/>
                    <a:pt x="0" y="140"/>
                  </a:cubicBezTo>
                  <a:cubicBezTo>
                    <a:pt x="0" y="245"/>
                    <a:pt x="70" y="315"/>
                    <a:pt x="173" y="315"/>
                  </a:cubicBezTo>
                  <a:cubicBezTo>
                    <a:pt x="242" y="315"/>
                    <a:pt x="312" y="245"/>
                    <a:pt x="312" y="140"/>
                  </a:cubicBezTo>
                  <a:cubicBezTo>
                    <a:pt x="312" y="70"/>
                    <a:pt x="242" y="1"/>
                    <a:pt x="17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16" name="Google Shape;916;p12"/>
            <p:cNvSpPr/>
            <p:nvPr/>
          </p:nvSpPr>
          <p:spPr>
            <a:xfrm>
              <a:off x="2628050" y="473500"/>
              <a:ext cx="13025" cy="13925"/>
            </a:xfrm>
            <a:custGeom>
              <a:avLst/>
              <a:gdLst/>
              <a:ahLst/>
              <a:cxnLst/>
              <a:rect l="l" t="t" r="r" b="b"/>
              <a:pathLst>
                <a:path w="521" h="557" extrusionOk="0">
                  <a:moveTo>
                    <a:pt x="243" y="1"/>
                  </a:moveTo>
                  <a:cubicBezTo>
                    <a:pt x="104" y="1"/>
                    <a:pt x="1" y="140"/>
                    <a:pt x="1" y="279"/>
                  </a:cubicBezTo>
                  <a:cubicBezTo>
                    <a:pt x="1" y="418"/>
                    <a:pt x="104" y="557"/>
                    <a:pt x="243" y="557"/>
                  </a:cubicBezTo>
                  <a:cubicBezTo>
                    <a:pt x="382" y="557"/>
                    <a:pt x="521" y="418"/>
                    <a:pt x="521" y="279"/>
                  </a:cubicBezTo>
                  <a:cubicBezTo>
                    <a:pt x="521" y="140"/>
                    <a:pt x="382" y="1"/>
                    <a:pt x="24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17" name="Google Shape;917;p12"/>
            <p:cNvSpPr/>
            <p:nvPr/>
          </p:nvSpPr>
          <p:spPr>
            <a:xfrm>
              <a:off x="2711425" y="423125"/>
              <a:ext cx="11300" cy="10450"/>
            </a:xfrm>
            <a:custGeom>
              <a:avLst/>
              <a:gdLst/>
              <a:ahLst/>
              <a:cxnLst/>
              <a:rect l="l" t="t" r="r" b="b"/>
              <a:pathLst>
                <a:path w="452" h="418" extrusionOk="0">
                  <a:moveTo>
                    <a:pt x="209" y="1"/>
                  </a:moveTo>
                  <a:cubicBezTo>
                    <a:pt x="104" y="1"/>
                    <a:pt x="1" y="104"/>
                    <a:pt x="1" y="209"/>
                  </a:cubicBezTo>
                  <a:cubicBezTo>
                    <a:pt x="1" y="348"/>
                    <a:pt x="104" y="418"/>
                    <a:pt x="209" y="418"/>
                  </a:cubicBezTo>
                  <a:cubicBezTo>
                    <a:pt x="348" y="418"/>
                    <a:pt x="451" y="348"/>
                    <a:pt x="451" y="209"/>
                  </a:cubicBezTo>
                  <a:cubicBezTo>
                    <a:pt x="451" y="104"/>
                    <a:pt x="348" y="1"/>
                    <a:pt x="20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18" name="Google Shape;918;p12"/>
            <p:cNvSpPr/>
            <p:nvPr/>
          </p:nvSpPr>
          <p:spPr>
            <a:xfrm>
              <a:off x="2823450" y="422225"/>
              <a:ext cx="7875" cy="7875"/>
            </a:xfrm>
            <a:custGeom>
              <a:avLst/>
              <a:gdLst/>
              <a:ahLst/>
              <a:cxnLst/>
              <a:rect l="l" t="t" r="r" b="b"/>
              <a:pathLst>
                <a:path w="315" h="315" extrusionOk="0">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19" name="Google Shape;919;p12"/>
            <p:cNvSpPr/>
            <p:nvPr/>
          </p:nvSpPr>
          <p:spPr>
            <a:xfrm>
              <a:off x="2628900" y="350175"/>
              <a:ext cx="24350" cy="23450"/>
            </a:xfrm>
            <a:custGeom>
              <a:avLst/>
              <a:gdLst/>
              <a:ahLst/>
              <a:cxnLst/>
              <a:rect l="l" t="t" r="r" b="b"/>
              <a:pathLst>
                <a:path w="974" h="938" extrusionOk="0">
                  <a:moveTo>
                    <a:pt x="487" y="1"/>
                  </a:moveTo>
                  <a:cubicBezTo>
                    <a:pt x="209" y="1"/>
                    <a:pt x="0" y="209"/>
                    <a:pt x="0" y="487"/>
                  </a:cubicBezTo>
                  <a:cubicBezTo>
                    <a:pt x="0" y="729"/>
                    <a:pt x="209" y="937"/>
                    <a:pt x="487" y="937"/>
                  </a:cubicBezTo>
                  <a:cubicBezTo>
                    <a:pt x="731" y="937"/>
                    <a:pt x="973" y="729"/>
                    <a:pt x="973" y="487"/>
                  </a:cubicBezTo>
                  <a:cubicBezTo>
                    <a:pt x="973" y="209"/>
                    <a:pt x="731" y="1"/>
                    <a:pt x="48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20" name="Google Shape;920;p12"/>
            <p:cNvSpPr/>
            <p:nvPr/>
          </p:nvSpPr>
          <p:spPr>
            <a:xfrm>
              <a:off x="2524675" y="617675"/>
              <a:ext cx="8700" cy="8725"/>
            </a:xfrm>
            <a:custGeom>
              <a:avLst/>
              <a:gdLst/>
              <a:ahLst/>
              <a:cxnLst/>
              <a:rect l="l" t="t" r="r" b="b"/>
              <a:pathLst>
                <a:path w="348" h="349" extrusionOk="0">
                  <a:moveTo>
                    <a:pt x="176" y="1"/>
                  </a:moveTo>
                  <a:cubicBezTo>
                    <a:pt x="70" y="1"/>
                    <a:pt x="1" y="70"/>
                    <a:pt x="1" y="173"/>
                  </a:cubicBezTo>
                  <a:cubicBezTo>
                    <a:pt x="1" y="242"/>
                    <a:pt x="70" y="348"/>
                    <a:pt x="176" y="348"/>
                  </a:cubicBezTo>
                  <a:cubicBezTo>
                    <a:pt x="245" y="348"/>
                    <a:pt x="348" y="242"/>
                    <a:pt x="348" y="173"/>
                  </a:cubicBezTo>
                  <a:cubicBezTo>
                    <a:pt x="348" y="70"/>
                    <a:pt x="245" y="1"/>
                    <a:pt x="17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21" name="Google Shape;921;p12"/>
            <p:cNvSpPr/>
            <p:nvPr/>
          </p:nvSpPr>
          <p:spPr>
            <a:xfrm>
              <a:off x="2675800" y="1010250"/>
              <a:ext cx="10450" cy="10425"/>
            </a:xfrm>
            <a:custGeom>
              <a:avLst/>
              <a:gdLst/>
              <a:ahLst/>
              <a:cxnLst/>
              <a:rect l="l" t="t" r="r" b="b"/>
              <a:pathLst>
                <a:path w="418" h="417" extrusionOk="0">
                  <a:moveTo>
                    <a:pt x="209" y="0"/>
                  </a:moveTo>
                  <a:cubicBezTo>
                    <a:pt x="106" y="0"/>
                    <a:pt x="0" y="69"/>
                    <a:pt x="0" y="208"/>
                  </a:cubicBezTo>
                  <a:cubicBezTo>
                    <a:pt x="0" y="311"/>
                    <a:pt x="106" y="417"/>
                    <a:pt x="209" y="417"/>
                  </a:cubicBezTo>
                  <a:cubicBezTo>
                    <a:pt x="314" y="417"/>
                    <a:pt x="417" y="311"/>
                    <a:pt x="417" y="208"/>
                  </a:cubicBezTo>
                  <a:cubicBezTo>
                    <a:pt x="417" y="69"/>
                    <a:pt x="314" y="0"/>
                    <a:pt x="20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22" name="Google Shape;922;p12"/>
            <p:cNvSpPr/>
            <p:nvPr/>
          </p:nvSpPr>
          <p:spPr>
            <a:xfrm>
              <a:off x="3659825" y="425700"/>
              <a:ext cx="15675" cy="16575"/>
            </a:xfrm>
            <a:custGeom>
              <a:avLst/>
              <a:gdLst/>
              <a:ahLst/>
              <a:cxnLst/>
              <a:rect l="l" t="t" r="r" b="b"/>
              <a:pathLst>
                <a:path w="627" h="663" extrusionOk="0">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23" name="Google Shape;923;p12"/>
            <p:cNvSpPr/>
            <p:nvPr/>
          </p:nvSpPr>
          <p:spPr>
            <a:xfrm>
              <a:off x="2648000" y="449175"/>
              <a:ext cx="31600" cy="26675"/>
            </a:xfrm>
            <a:custGeom>
              <a:avLst/>
              <a:gdLst/>
              <a:ahLst/>
              <a:cxnLst/>
              <a:rect l="l" t="t" r="r" b="b"/>
              <a:pathLst>
                <a:path w="1264" h="1067" extrusionOk="0">
                  <a:moveTo>
                    <a:pt x="682" y="137"/>
                  </a:moveTo>
                  <a:cubicBezTo>
                    <a:pt x="698" y="137"/>
                    <a:pt x="715" y="138"/>
                    <a:pt x="732" y="140"/>
                  </a:cubicBezTo>
                  <a:cubicBezTo>
                    <a:pt x="940" y="173"/>
                    <a:pt x="973" y="418"/>
                    <a:pt x="940" y="590"/>
                  </a:cubicBezTo>
                  <a:cubicBezTo>
                    <a:pt x="922" y="715"/>
                    <a:pt x="876" y="794"/>
                    <a:pt x="809" y="851"/>
                  </a:cubicBezTo>
                  <a:lnTo>
                    <a:pt x="809" y="851"/>
                  </a:lnTo>
                  <a:cubicBezTo>
                    <a:pt x="800" y="843"/>
                    <a:pt x="783" y="835"/>
                    <a:pt x="765" y="835"/>
                  </a:cubicBezTo>
                  <a:cubicBezTo>
                    <a:pt x="733" y="877"/>
                    <a:pt x="700" y="910"/>
                    <a:pt x="666" y="934"/>
                  </a:cubicBezTo>
                  <a:lnTo>
                    <a:pt x="666" y="934"/>
                  </a:lnTo>
                  <a:cubicBezTo>
                    <a:pt x="632" y="948"/>
                    <a:pt x="595" y="961"/>
                    <a:pt x="556" y="974"/>
                  </a:cubicBezTo>
                  <a:cubicBezTo>
                    <a:pt x="554" y="977"/>
                    <a:pt x="551" y="979"/>
                    <a:pt x="549" y="982"/>
                  </a:cubicBezTo>
                  <a:lnTo>
                    <a:pt x="549" y="982"/>
                  </a:lnTo>
                  <a:cubicBezTo>
                    <a:pt x="538" y="984"/>
                    <a:pt x="527" y="984"/>
                    <a:pt x="516" y="984"/>
                  </a:cubicBezTo>
                  <a:cubicBezTo>
                    <a:pt x="378" y="984"/>
                    <a:pt x="253" y="856"/>
                    <a:pt x="209" y="660"/>
                  </a:cubicBezTo>
                  <a:cubicBezTo>
                    <a:pt x="144" y="398"/>
                    <a:pt x="418" y="137"/>
                    <a:pt x="682" y="137"/>
                  </a:cubicBezTo>
                  <a:close/>
                  <a:moveTo>
                    <a:pt x="654" y="0"/>
                  </a:moveTo>
                  <a:cubicBezTo>
                    <a:pt x="645" y="0"/>
                    <a:pt x="636" y="1"/>
                    <a:pt x="626" y="1"/>
                  </a:cubicBezTo>
                  <a:cubicBezTo>
                    <a:pt x="279" y="34"/>
                    <a:pt x="1" y="382"/>
                    <a:pt x="106" y="765"/>
                  </a:cubicBezTo>
                  <a:cubicBezTo>
                    <a:pt x="163" y="958"/>
                    <a:pt x="307" y="1054"/>
                    <a:pt x="458" y="1054"/>
                  </a:cubicBezTo>
                  <a:cubicBezTo>
                    <a:pt x="489" y="1054"/>
                    <a:pt x="519" y="1050"/>
                    <a:pt x="549" y="1043"/>
                  </a:cubicBezTo>
                  <a:lnTo>
                    <a:pt x="549" y="1043"/>
                  </a:lnTo>
                  <a:cubicBezTo>
                    <a:pt x="552" y="1043"/>
                    <a:pt x="554" y="1043"/>
                    <a:pt x="556" y="1043"/>
                  </a:cubicBezTo>
                  <a:cubicBezTo>
                    <a:pt x="596" y="1059"/>
                    <a:pt x="633" y="1066"/>
                    <a:pt x="669" y="1066"/>
                  </a:cubicBezTo>
                  <a:cubicBezTo>
                    <a:pt x="1103" y="1066"/>
                    <a:pt x="1264" y="0"/>
                    <a:pt x="65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24" name="Google Shape;924;p12"/>
            <p:cNvSpPr/>
            <p:nvPr/>
          </p:nvSpPr>
          <p:spPr>
            <a:xfrm>
              <a:off x="3425350" y="388400"/>
              <a:ext cx="13000" cy="13025"/>
            </a:xfrm>
            <a:custGeom>
              <a:avLst/>
              <a:gdLst/>
              <a:ahLst/>
              <a:cxnLst/>
              <a:rect l="l" t="t" r="r" b="b"/>
              <a:pathLst>
                <a:path w="520" h="521" extrusionOk="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25" name="Google Shape;925;p12"/>
            <p:cNvSpPr/>
            <p:nvPr/>
          </p:nvSpPr>
          <p:spPr>
            <a:xfrm>
              <a:off x="3446175" y="364000"/>
              <a:ext cx="30800" cy="26550"/>
            </a:xfrm>
            <a:custGeom>
              <a:avLst/>
              <a:gdLst/>
              <a:ahLst/>
              <a:cxnLst/>
              <a:rect l="l" t="t" r="r" b="b"/>
              <a:pathLst>
                <a:path w="1232" h="1062" extrusionOk="0">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26" name="Google Shape;926;p12"/>
            <p:cNvSpPr/>
            <p:nvPr/>
          </p:nvSpPr>
          <p:spPr>
            <a:xfrm>
              <a:off x="3565125" y="564800"/>
              <a:ext cx="22600" cy="21175"/>
            </a:xfrm>
            <a:custGeom>
              <a:avLst/>
              <a:gdLst/>
              <a:ahLst/>
              <a:cxnLst/>
              <a:rect l="l" t="t" r="r" b="b"/>
              <a:pathLst>
                <a:path w="904" h="847" extrusionOk="0">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27" name="Google Shape;927;p12"/>
            <p:cNvSpPr/>
            <p:nvPr/>
          </p:nvSpPr>
          <p:spPr>
            <a:xfrm>
              <a:off x="2581175" y="556825"/>
              <a:ext cx="23425" cy="20875"/>
            </a:xfrm>
            <a:custGeom>
              <a:avLst/>
              <a:gdLst/>
              <a:ahLst/>
              <a:cxnLst/>
              <a:rect l="l" t="t" r="r" b="b"/>
              <a:pathLst>
                <a:path w="937" h="835" extrusionOk="0">
                  <a:moveTo>
                    <a:pt x="461" y="119"/>
                  </a:moveTo>
                  <a:cubicBezTo>
                    <a:pt x="559" y="119"/>
                    <a:pt x="674" y="199"/>
                    <a:pt x="728" y="281"/>
                  </a:cubicBezTo>
                  <a:cubicBezTo>
                    <a:pt x="764" y="350"/>
                    <a:pt x="764" y="420"/>
                    <a:pt x="764" y="489"/>
                  </a:cubicBezTo>
                  <a:cubicBezTo>
                    <a:pt x="757" y="509"/>
                    <a:pt x="749" y="527"/>
                    <a:pt x="740" y="545"/>
                  </a:cubicBezTo>
                  <a:lnTo>
                    <a:pt x="740" y="545"/>
                  </a:lnTo>
                  <a:cubicBezTo>
                    <a:pt x="739" y="544"/>
                    <a:pt x="737" y="544"/>
                    <a:pt x="736" y="544"/>
                  </a:cubicBezTo>
                  <a:cubicBezTo>
                    <a:pt x="731" y="544"/>
                    <a:pt x="728" y="548"/>
                    <a:pt x="728" y="559"/>
                  </a:cubicBezTo>
                  <a:cubicBezTo>
                    <a:pt x="718" y="580"/>
                    <a:pt x="706" y="600"/>
                    <a:pt x="693" y="617"/>
                  </a:cubicBezTo>
                  <a:lnTo>
                    <a:pt x="693" y="617"/>
                  </a:lnTo>
                  <a:cubicBezTo>
                    <a:pt x="681" y="633"/>
                    <a:pt x="669" y="648"/>
                    <a:pt x="655" y="663"/>
                  </a:cubicBezTo>
                  <a:lnTo>
                    <a:pt x="655" y="663"/>
                  </a:lnTo>
                  <a:cubicBezTo>
                    <a:pt x="600" y="718"/>
                    <a:pt x="534" y="745"/>
                    <a:pt x="468" y="745"/>
                  </a:cubicBezTo>
                  <a:cubicBezTo>
                    <a:pt x="401" y="745"/>
                    <a:pt x="334" y="717"/>
                    <a:pt x="278" y="662"/>
                  </a:cubicBezTo>
                  <a:cubicBezTo>
                    <a:pt x="103" y="489"/>
                    <a:pt x="208" y="245"/>
                    <a:pt x="381" y="142"/>
                  </a:cubicBezTo>
                  <a:cubicBezTo>
                    <a:pt x="405" y="126"/>
                    <a:pt x="432" y="119"/>
                    <a:pt x="461" y="119"/>
                  </a:cubicBezTo>
                  <a:close/>
                  <a:moveTo>
                    <a:pt x="488" y="0"/>
                  </a:moveTo>
                  <a:cubicBezTo>
                    <a:pt x="413" y="0"/>
                    <a:pt x="339" y="23"/>
                    <a:pt x="278" y="72"/>
                  </a:cubicBezTo>
                  <a:cubicBezTo>
                    <a:pt x="70" y="245"/>
                    <a:pt x="0" y="559"/>
                    <a:pt x="208" y="731"/>
                  </a:cubicBezTo>
                  <a:cubicBezTo>
                    <a:pt x="281" y="804"/>
                    <a:pt x="358" y="834"/>
                    <a:pt x="431" y="834"/>
                  </a:cubicBezTo>
                  <a:cubicBezTo>
                    <a:pt x="487" y="834"/>
                    <a:pt x="540" y="817"/>
                    <a:pt x="589" y="788"/>
                  </a:cubicBezTo>
                  <a:lnTo>
                    <a:pt x="589" y="788"/>
                  </a:lnTo>
                  <a:cubicBezTo>
                    <a:pt x="598" y="796"/>
                    <a:pt x="612" y="800"/>
                    <a:pt x="625" y="800"/>
                  </a:cubicBezTo>
                  <a:cubicBezTo>
                    <a:pt x="903" y="731"/>
                    <a:pt x="937" y="420"/>
                    <a:pt x="834" y="211"/>
                  </a:cubicBezTo>
                  <a:cubicBezTo>
                    <a:pt x="766" y="77"/>
                    <a:pt x="626" y="0"/>
                    <a:pt x="48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28" name="Google Shape;928;p12"/>
            <p:cNvSpPr/>
            <p:nvPr/>
          </p:nvSpPr>
          <p:spPr>
            <a:xfrm>
              <a:off x="2626325" y="995375"/>
              <a:ext cx="23450" cy="20950"/>
            </a:xfrm>
            <a:custGeom>
              <a:avLst/>
              <a:gdLst/>
              <a:ahLst/>
              <a:cxnLst/>
              <a:rect l="l" t="t" r="r" b="b"/>
              <a:pathLst>
                <a:path w="938" h="838" extrusionOk="0">
                  <a:moveTo>
                    <a:pt x="474" y="120"/>
                  </a:moveTo>
                  <a:cubicBezTo>
                    <a:pt x="579" y="120"/>
                    <a:pt x="675" y="201"/>
                    <a:pt x="729" y="281"/>
                  </a:cubicBezTo>
                  <a:cubicBezTo>
                    <a:pt x="765" y="350"/>
                    <a:pt x="765" y="420"/>
                    <a:pt x="765" y="489"/>
                  </a:cubicBezTo>
                  <a:cubicBezTo>
                    <a:pt x="756" y="514"/>
                    <a:pt x="746" y="537"/>
                    <a:pt x="734" y="559"/>
                  </a:cubicBezTo>
                  <a:lnTo>
                    <a:pt x="734" y="559"/>
                  </a:lnTo>
                  <a:cubicBezTo>
                    <a:pt x="732" y="559"/>
                    <a:pt x="730" y="559"/>
                    <a:pt x="729" y="559"/>
                  </a:cubicBezTo>
                  <a:cubicBezTo>
                    <a:pt x="667" y="684"/>
                    <a:pt x="567" y="747"/>
                    <a:pt x="466" y="747"/>
                  </a:cubicBezTo>
                  <a:cubicBezTo>
                    <a:pt x="400" y="747"/>
                    <a:pt x="334" y="720"/>
                    <a:pt x="278" y="664"/>
                  </a:cubicBezTo>
                  <a:cubicBezTo>
                    <a:pt x="139" y="489"/>
                    <a:pt x="209" y="248"/>
                    <a:pt x="381" y="142"/>
                  </a:cubicBezTo>
                  <a:cubicBezTo>
                    <a:pt x="412" y="126"/>
                    <a:pt x="443" y="120"/>
                    <a:pt x="474" y="120"/>
                  </a:cubicBezTo>
                  <a:close/>
                  <a:moveTo>
                    <a:pt x="489" y="0"/>
                  </a:moveTo>
                  <a:cubicBezTo>
                    <a:pt x="414" y="0"/>
                    <a:pt x="339" y="23"/>
                    <a:pt x="278" y="73"/>
                  </a:cubicBezTo>
                  <a:cubicBezTo>
                    <a:pt x="70" y="248"/>
                    <a:pt x="0" y="559"/>
                    <a:pt x="209" y="734"/>
                  </a:cubicBezTo>
                  <a:cubicBezTo>
                    <a:pt x="282" y="807"/>
                    <a:pt x="358" y="837"/>
                    <a:pt x="432" y="837"/>
                  </a:cubicBezTo>
                  <a:cubicBezTo>
                    <a:pt x="487" y="837"/>
                    <a:pt x="541" y="820"/>
                    <a:pt x="590" y="790"/>
                  </a:cubicBezTo>
                  <a:lnTo>
                    <a:pt x="590" y="790"/>
                  </a:lnTo>
                  <a:cubicBezTo>
                    <a:pt x="599" y="798"/>
                    <a:pt x="612" y="803"/>
                    <a:pt x="626" y="803"/>
                  </a:cubicBezTo>
                  <a:cubicBezTo>
                    <a:pt x="904" y="767"/>
                    <a:pt x="937" y="420"/>
                    <a:pt x="834" y="211"/>
                  </a:cubicBezTo>
                  <a:cubicBezTo>
                    <a:pt x="766" y="77"/>
                    <a:pt x="626" y="0"/>
                    <a:pt x="48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29" name="Google Shape;929;p12"/>
            <p:cNvSpPr/>
            <p:nvPr/>
          </p:nvSpPr>
          <p:spPr>
            <a:xfrm>
              <a:off x="2681000" y="1163925"/>
              <a:ext cx="7875" cy="8700"/>
            </a:xfrm>
            <a:custGeom>
              <a:avLst/>
              <a:gdLst/>
              <a:ahLst/>
              <a:cxnLst/>
              <a:rect l="l" t="t" r="r" b="b"/>
              <a:pathLst>
                <a:path w="315" h="348" extrusionOk="0">
                  <a:moveTo>
                    <a:pt x="176" y="1"/>
                  </a:moveTo>
                  <a:cubicBezTo>
                    <a:pt x="70" y="1"/>
                    <a:pt x="1" y="70"/>
                    <a:pt x="1" y="176"/>
                  </a:cubicBezTo>
                  <a:cubicBezTo>
                    <a:pt x="1" y="278"/>
                    <a:pt x="70" y="348"/>
                    <a:pt x="176" y="348"/>
                  </a:cubicBezTo>
                  <a:cubicBezTo>
                    <a:pt x="245" y="348"/>
                    <a:pt x="315" y="278"/>
                    <a:pt x="315" y="176"/>
                  </a:cubicBezTo>
                  <a:cubicBezTo>
                    <a:pt x="315" y="70"/>
                    <a:pt x="245" y="1"/>
                    <a:pt x="17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30" name="Google Shape;930;p12"/>
            <p:cNvSpPr/>
            <p:nvPr/>
          </p:nvSpPr>
          <p:spPr>
            <a:xfrm>
              <a:off x="2713175" y="1264675"/>
              <a:ext cx="10450" cy="10450"/>
            </a:xfrm>
            <a:custGeom>
              <a:avLst/>
              <a:gdLst/>
              <a:ahLst/>
              <a:cxnLst/>
              <a:rect l="l" t="t" r="r" b="b"/>
              <a:pathLst>
                <a:path w="418" h="418" extrusionOk="0">
                  <a:moveTo>
                    <a:pt x="209" y="0"/>
                  </a:moveTo>
                  <a:cubicBezTo>
                    <a:pt x="103" y="0"/>
                    <a:pt x="0" y="70"/>
                    <a:pt x="0" y="209"/>
                  </a:cubicBezTo>
                  <a:cubicBezTo>
                    <a:pt x="0" y="314"/>
                    <a:pt x="103" y="417"/>
                    <a:pt x="209" y="417"/>
                  </a:cubicBezTo>
                  <a:cubicBezTo>
                    <a:pt x="312" y="417"/>
                    <a:pt x="417" y="314"/>
                    <a:pt x="417" y="209"/>
                  </a:cubicBezTo>
                  <a:cubicBezTo>
                    <a:pt x="417" y="70"/>
                    <a:pt x="312" y="0"/>
                    <a:pt x="20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31" name="Google Shape;931;p12"/>
            <p:cNvSpPr/>
            <p:nvPr/>
          </p:nvSpPr>
          <p:spPr>
            <a:xfrm>
              <a:off x="2663625" y="1249875"/>
              <a:ext cx="23525" cy="20875"/>
            </a:xfrm>
            <a:custGeom>
              <a:avLst/>
              <a:gdLst/>
              <a:ahLst/>
              <a:cxnLst/>
              <a:rect l="l" t="t" r="r" b="b"/>
              <a:pathLst>
                <a:path w="941" h="835" extrusionOk="0">
                  <a:moveTo>
                    <a:pt x="478" y="119"/>
                  </a:moveTo>
                  <a:cubicBezTo>
                    <a:pt x="583" y="119"/>
                    <a:pt x="678" y="199"/>
                    <a:pt x="732" y="281"/>
                  </a:cubicBezTo>
                  <a:cubicBezTo>
                    <a:pt x="765" y="351"/>
                    <a:pt x="765" y="420"/>
                    <a:pt x="765" y="490"/>
                  </a:cubicBezTo>
                  <a:cubicBezTo>
                    <a:pt x="758" y="512"/>
                    <a:pt x="749" y="533"/>
                    <a:pt x="738" y="553"/>
                  </a:cubicBezTo>
                  <a:lnTo>
                    <a:pt x="738" y="553"/>
                  </a:lnTo>
                  <a:cubicBezTo>
                    <a:pt x="736" y="555"/>
                    <a:pt x="734" y="557"/>
                    <a:pt x="732" y="559"/>
                  </a:cubicBezTo>
                  <a:cubicBezTo>
                    <a:pt x="730" y="564"/>
                    <a:pt x="728" y="569"/>
                    <a:pt x="727" y="574"/>
                  </a:cubicBezTo>
                  <a:lnTo>
                    <a:pt x="727" y="574"/>
                  </a:lnTo>
                  <a:cubicBezTo>
                    <a:pt x="696" y="625"/>
                    <a:pt x="657" y="667"/>
                    <a:pt x="616" y="708"/>
                  </a:cubicBezTo>
                  <a:lnTo>
                    <a:pt x="616" y="708"/>
                  </a:lnTo>
                  <a:cubicBezTo>
                    <a:pt x="574" y="733"/>
                    <a:pt x="527" y="746"/>
                    <a:pt x="479" y="746"/>
                  </a:cubicBezTo>
                  <a:cubicBezTo>
                    <a:pt x="408" y="746"/>
                    <a:pt x="335" y="718"/>
                    <a:pt x="279" y="662"/>
                  </a:cubicBezTo>
                  <a:cubicBezTo>
                    <a:pt x="140" y="490"/>
                    <a:pt x="209" y="245"/>
                    <a:pt x="384" y="142"/>
                  </a:cubicBezTo>
                  <a:cubicBezTo>
                    <a:pt x="416" y="126"/>
                    <a:pt x="448" y="119"/>
                    <a:pt x="478" y="119"/>
                  </a:cubicBezTo>
                  <a:close/>
                  <a:moveTo>
                    <a:pt x="506" y="0"/>
                  </a:moveTo>
                  <a:cubicBezTo>
                    <a:pt x="431" y="0"/>
                    <a:pt x="353" y="23"/>
                    <a:pt x="279" y="73"/>
                  </a:cubicBezTo>
                  <a:cubicBezTo>
                    <a:pt x="70" y="245"/>
                    <a:pt x="1" y="559"/>
                    <a:pt x="209" y="731"/>
                  </a:cubicBezTo>
                  <a:cubicBezTo>
                    <a:pt x="282" y="804"/>
                    <a:pt x="359" y="834"/>
                    <a:pt x="433" y="834"/>
                  </a:cubicBezTo>
                  <a:cubicBezTo>
                    <a:pt x="488" y="834"/>
                    <a:pt x="542" y="817"/>
                    <a:pt x="591" y="788"/>
                  </a:cubicBezTo>
                  <a:lnTo>
                    <a:pt x="591" y="788"/>
                  </a:lnTo>
                  <a:cubicBezTo>
                    <a:pt x="600" y="796"/>
                    <a:pt x="613" y="801"/>
                    <a:pt x="626" y="801"/>
                  </a:cubicBezTo>
                  <a:cubicBezTo>
                    <a:pt x="904" y="731"/>
                    <a:pt x="940" y="420"/>
                    <a:pt x="835" y="212"/>
                  </a:cubicBezTo>
                  <a:cubicBezTo>
                    <a:pt x="768" y="77"/>
                    <a:pt x="643" y="0"/>
                    <a:pt x="5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32" name="Google Shape;932;p12"/>
            <p:cNvSpPr/>
            <p:nvPr/>
          </p:nvSpPr>
          <p:spPr>
            <a:xfrm>
              <a:off x="2814750" y="1231800"/>
              <a:ext cx="23500" cy="21175"/>
            </a:xfrm>
            <a:custGeom>
              <a:avLst/>
              <a:gdLst/>
              <a:ahLst/>
              <a:cxnLst/>
              <a:rect l="l" t="t" r="r" b="b"/>
              <a:pathLst>
                <a:path w="940" h="847" extrusionOk="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33" name="Google Shape;933;p12"/>
            <p:cNvSpPr/>
            <p:nvPr/>
          </p:nvSpPr>
          <p:spPr>
            <a:xfrm>
              <a:off x="3113525" y="1375125"/>
              <a:ext cx="22600" cy="21550"/>
            </a:xfrm>
            <a:custGeom>
              <a:avLst/>
              <a:gdLst/>
              <a:ahLst/>
              <a:cxnLst/>
              <a:rect l="l" t="t" r="r" b="b"/>
              <a:pathLst>
                <a:path w="904" h="862" extrusionOk="0">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34" name="Google Shape;934;p12"/>
            <p:cNvSpPr/>
            <p:nvPr/>
          </p:nvSpPr>
          <p:spPr>
            <a:xfrm>
              <a:off x="3361900" y="880350"/>
              <a:ext cx="23500" cy="21325"/>
            </a:xfrm>
            <a:custGeom>
              <a:avLst/>
              <a:gdLst/>
              <a:ahLst/>
              <a:cxnLst/>
              <a:rect l="l" t="t" r="r" b="b"/>
              <a:pathLst>
                <a:path w="940" h="853" extrusionOk="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35" name="Google Shape;935;p12"/>
            <p:cNvSpPr/>
            <p:nvPr/>
          </p:nvSpPr>
          <p:spPr>
            <a:xfrm>
              <a:off x="3550400" y="589850"/>
              <a:ext cx="13025" cy="11750"/>
            </a:xfrm>
            <a:custGeom>
              <a:avLst/>
              <a:gdLst/>
              <a:ahLst/>
              <a:cxnLst/>
              <a:rect l="l" t="t" r="r" b="b"/>
              <a:pathLst>
                <a:path w="521" h="470" extrusionOk="0">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36" name="Google Shape;936;p12"/>
            <p:cNvSpPr/>
            <p:nvPr/>
          </p:nvSpPr>
          <p:spPr>
            <a:xfrm>
              <a:off x="2611525" y="679325"/>
              <a:ext cx="13100" cy="11750"/>
            </a:xfrm>
            <a:custGeom>
              <a:avLst/>
              <a:gdLst/>
              <a:ahLst/>
              <a:cxnLst/>
              <a:rect l="l" t="t" r="r" b="b"/>
              <a:pathLst>
                <a:path w="524" h="470" extrusionOk="0">
                  <a:moveTo>
                    <a:pt x="269" y="77"/>
                  </a:moveTo>
                  <a:cubicBezTo>
                    <a:pt x="316" y="77"/>
                    <a:pt x="359" y="126"/>
                    <a:pt x="384" y="175"/>
                  </a:cubicBezTo>
                  <a:cubicBezTo>
                    <a:pt x="417" y="208"/>
                    <a:pt x="417" y="244"/>
                    <a:pt x="417" y="278"/>
                  </a:cubicBezTo>
                  <a:cubicBezTo>
                    <a:pt x="417" y="317"/>
                    <a:pt x="395" y="346"/>
                    <a:pt x="369" y="370"/>
                  </a:cubicBezTo>
                  <a:lnTo>
                    <a:pt x="369" y="370"/>
                  </a:lnTo>
                  <a:cubicBezTo>
                    <a:pt x="333" y="402"/>
                    <a:pt x="292" y="419"/>
                    <a:pt x="249" y="419"/>
                  </a:cubicBezTo>
                  <a:cubicBezTo>
                    <a:pt x="213" y="419"/>
                    <a:pt x="177" y="408"/>
                    <a:pt x="139" y="383"/>
                  </a:cubicBezTo>
                  <a:cubicBezTo>
                    <a:pt x="70" y="278"/>
                    <a:pt x="106" y="139"/>
                    <a:pt x="209" y="105"/>
                  </a:cubicBezTo>
                  <a:cubicBezTo>
                    <a:pt x="229" y="85"/>
                    <a:pt x="250" y="77"/>
                    <a:pt x="269" y="77"/>
                  </a:cubicBezTo>
                  <a:close/>
                  <a:moveTo>
                    <a:pt x="253" y="1"/>
                  </a:moveTo>
                  <a:cubicBezTo>
                    <a:pt x="214" y="1"/>
                    <a:pt x="175" y="13"/>
                    <a:pt x="139" y="36"/>
                  </a:cubicBezTo>
                  <a:cubicBezTo>
                    <a:pt x="37" y="139"/>
                    <a:pt x="1" y="314"/>
                    <a:pt x="106" y="417"/>
                  </a:cubicBezTo>
                  <a:cubicBezTo>
                    <a:pt x="142" y="454"/>
                    <a:pt x="187" y="469"/>
                    <a:pt x="232" y="469"/>
                  </a:cubicBezTo>
                  <a:cubicBezTo>
                    <a:pt x="262" y="469"/>
                    <a:pt x="293" y="462"/>
                    <a:pt x="320" y="449"/>
                  </a:cubicBezTo>
                  <a:lnTo>
                    <a:pt x="320" y="449"/>
                  </a:lnTo>
                  <a:cubicBezTo>
                    <a:pt x="324" y="453"/>
                    <a:pt x="333" y="453"/>
                    <a:pt x="348" y="453"/>
                  </a:cubicBezTo>
                  <a:cubicBezTo>
                    <a:pt x="487" y="417"/>
                    <a:pt x="523" y="244"/>
                    <a:pt x="454" y="139"/>
                  </a:cubicBezTo>
                  <a:cubicBezTo>
                    <a:pt x="407" y="47"/>
                    <a:pt x="331" y="1"/>
                    <a:pt x="25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37" name="Google Shape;937;p12"/>
            <p:cNvSpPr/>
            <p:nvPr/>
          </p:nvSpPr>
          <p:spPr>
            <a:xfrm>
              <a:off x="2570750" y="649975"/>
              <a:ext cx="13000" cy="12150"/>
            </a:xfrm>
            <a:custGeom>
              <a:avLst/>
              <a:gdLst/>
              <a:ahLst/>
              <a:cxnLst/>
              <a:rect l="l" t="t" r="r" b="b"/>
              <a:pathLst>
                <a:path w="520" h="486" extrusionOk="0">
                  <a:moveTo>
                    <a:pt x="269" y="69"/>
                  </a:moveTo>
                  <a:cubicBezTo>
                    <a:pt x="316" y="69"/>
                    <a:pt x="357" y="119"/>
                    <a:pt x="381" y="168"/>
                  </a:cubicBezTo>
                  <a:cubicBezTo>
                    <a:pt x="417" y="201"/>
                    <a:pt x="417" y="237"/>
                    <a:pt x="417" y="271"/>
                  </a:cubicBezTo>
                  <a:cubicBezTo>
                    <a:pt x="417" y="340"/>
                    <a:pt x="348" y="376"/>
                    <a:pt x="311" y="410"/>
                  </a:cubicBezTo>
                  <a:cubicBezTo>
                    <a:pt x="311" y="413"/>
                    <a:pt x="311" y="417"/>
                    <a:pt x="311" y="420"/>
                  </a:cubicBezTo>
                  <a:lnTo>
                    <a:pt x="311" y="420"/>
                  </a:lnTo>
                  <a:cubicBezTo>
                    <a:pt x="300" y="423"/>
                    <a:pt x="288" y="424"/>
                    <a:pt x="275" y="424"/>
                  </a:cubicBezTo>
                  <a:cubicBezTo>
                    <a:pt x="232" y="424"/>
                    <a:pt x="185" y="407"/>
                    <a:pt x="139" y="376"/>
                  </a:cubicBezTo>
                  <a:cubicBezTo>
                    <a:pt x="70" y="271"/>
                    <a:pt x="103" y="168"/>
                    <a:pt x="209" y="98"/>
                  </a:cubicBezTo>
                  <a:cubicBezTo>
                    <a:pt x="229" y="78"/>
                    <a:pt x="249" y="69"/>
                    <a:pt x="269" y="69"/>
                  </a:cubicBezTo>
                  <a:close/>
                  <a:moveTo>
                    <a:pt x="232" y="1"/>
                  </a:moveTo>
                  <a:cubicBezTo>
                    <a:pt x="199" y="1"/>
                    <a:pt x="168" y="9"/>
                    <a:pt x="139" y="29"/>
                  </a:cubicBezTo>
                  <a:cubicBezTo>
                    <a:pt x="34" y="132"/>
                    <a:pt x="0" y="307"/>
                    <a:pt x="103" y="410"/>
                  </a:cubicBezTo>
                  <a:cubicBezTo>
                    <a:pt x="143" y="463"/>
                    <a:pt x="189" y="485"/>
                    <a:pt x="233" y="485"/>
                  </a:cubicBezTo>
                  <a:cubicBezTo>
                    <a:pt x="262" y="485"/>
                    <a:pt x="292" y="475"/>
                    <a:pt x="319" y="457"/>
                  </a:cubicBezTo>
                  <a:lnTo>
                    <a:pt x="319" y="457"/>
                  </a:lnTo>
                  <a:cubicBezTo>
                    <a:pt x="320" y="459"/>
                    <a:pt x="322" y="459"/>
                    <a:pt x="324" y="459"/>
                  </a:cubicBezTo>
                  <a:cubicBezTo>
                    <a:pt x="330" y="459"/>
                    <a:pt x="337" y="455"/>
                    <a:pt x="348" y="446"/>
                  </a:cubicBezTo>
                  <a:cubicBezTo>
                    <a:pt x="487" y="410"/>
                    <a:pt x="520" y="237"/>
                    <a:pt x="450" y="132"/>
                  </a:cubicBezTo>
                  <a:cubicBezTo>
                    <a:pt x="400" y="58"/>
                    <a:pt x="314" y="1"/>
                    <a:pt x="2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38" name="Google Shape;938;p12"/>
            <p:cNvSpPr/>
            <p:nvPr/>
          </p:nvSpPr>
          <p:spPr>
            <a:xfrm>
              <a:off x="3485225" y="1249050"/>
              <a:ext cx="10450" cy="10425"/>
            </a:xfrm>
            <a:custGeom>
              <a:avLst/>
              <a:gdLst/>
              <a:ahLst/>
              <a:cxnLst/>
              <a:rect l="l" t="t" r="r" b="b"/>
              <a:pathLst>
                <a:path w="418" h="417" extrusionOk="0">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39" name="Google Shape;939;p12"/>
            <p:cNvSpPr/>
            <p:nvPr/>
          </p:nvSpPr>
          <p:spPr>
            <a:xfrm>
              <a:off x="3353225" y="1236050"/>
              <a:ext cx="10450" cy="10450"/>
            </a:xfrm>
            <a:custGeom>
              <a:avLst/>
              <a:gdLst/>
              <a:ahLst/>
              <a:cxnLst/>
              <a:rect l="l" t="t" r="r" b="b"/>
              <a:pathLst>
                <a:path w="418" h="418" extrusionOk="0">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40" name="Google Shape;940;p12"/>
            <p:cNvSpPr/>
            <p:nvPr/>
          </p:nvSpPr>
          <p:spPr>
            <a:xfrm>
              <a:off x="2971075" y="1280300"/>
              <a:ext cx="10450" cy="10450"/>
            </a:xfrm>
            <a:custGeom>
              <a:avLst/>
              <a:gdLst/>
              <a:ahLst/>
              <a:cxnLst/>
              <a:rect l="l" t="t" r="r" b="b"/>
              <a:pathLst>
                <a:path w="418" h="418" extrusionOk="0">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41" name="Google Shape;941;p12"/>
            <p:cNvSpPr/>
            <p:nvPr/>
          </p:nvSpPr>
          <p:spPr>
            <a:xfrm>
              <a:off x="3506975" y="1206650"/>
              <a:ext cx="12175" cy="12200"/>
            </a:xfrm>
            <a:custGeom>
              <a:avLst/>
              <a:gdLst/>
              <a:ahLst/>
              <a:cxnLst/>
              <a:rect l="l" t="t" r="r" b="b"/>
              <a:pathLst>
                <a:path w="487" h="488" extrusionOk="0">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42" name="Google Shape;942;p12"/>
            <p:cNvSpPr/>
            <p:nvPr/>
          </p:nvSpPr>
          <p:spPr>
            <a:xfrm>
              <a:off x="3465300" y="1177425"/>
              <a:ext cx="13000" cy="12125"/>
            </a:xfrm>
            <a:custGeom>
              <a:avLst/>
              <a:gdLst/>
              <a:ahLst/>
              <a:cxnLst/>
              <a:rect l="l" t="t" r="r" b="b"/>
              <a:pathLst>
                <a:path w="520" h="485" extrusionOk="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43" name="Google Shape;943;p12"/>
            <p:cNvSpPr/>
            <p:nvPr/>
          </p:nvSpPr>
          <p:spPr>
            <a:xfrm>
              <a:off x="3586875" y="511650"/>
              <a:ext cx="13025" cy="11775"/>
            </a:xfrm>
            <a:custGeom>
              <a:avLst/>
              <a:gdLst/>
              <a:ahLst/>
              <a:cxnLst/>
              <a:rect l="l" t="t" r="r" b="b"/>
              <a:pathLst>
                <a:path w="521" h="471" extrusionOk="0">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44" name="Google Shape;944;p12"/>
            <p:cNvSpPr/>
            <p:nvPr/>
          </p:nvSpPr>
          <p:spPr>
            <a:xfrm>
              <a:off x="2814750" y="337125"/>
              <a:ext cx="8725" cy="8700"/>
            </a:xfrm>
            <a:custGeom>
              <a:avLst/>
              <a:gdLst/>
              <a:ahLst/>
              <a:cxnLst/>
              <a:rect l="l" t="t" r="r" b="b"/>
              <a:pathLst>
                <a:path w="349" h="348" extrusionOk="0">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45" name="Google Shape;945;p12"/>
            <p:cNvSpPr/>
            <p:nvPr/>
          </p:nvSpPr>
          <p:spPr>
            <a:xfrm>
              <a:off x="2886875" y="274600"/>
              <a:ext cx="16500" cy="16550"/>
            </a:xfrm>
            <a:custGeom>
              <a:avLst/>
              <a:gdLst/>
              <a:ahLst/>
              <a:cxnLst/>
              <a:rect l="l" t="t" r="r" b="b"/>
              <a:pathLst>
                <a:path w="660" h="662" extrusionOk="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46" name="Google Shape;946;p12"/>
            <p:cNvSpPr/>
            <p:nvPr/>
          </p:nvSpPr>
          <p:spPr>
            <a:xfrm>
              <a:off x="2814750" y="360550"/>
              <a:ext cx="13100" cy="11775"/>
            </a:xfrm>
            <a:custGeom>
              <a:avLst/>
              <a:gdLst/>
              <a:ahLst/>
              <a:cxnLst/>
              <a:rect l="l" t="t" r="r" b="b"/>
              <a:pathLst>
                <a:path w="524" h="471" extrusionOk="0">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47" name="Google Shape;947;p12"/>
            <p:cNvSpPr/>
            <p:nvPr/>
          </p:nvSpPr>
          <p:spPr>
            <a:xfrm>
              <a:off x="3173475" y="406600"/>
              <a:ext cx="5225" cy="5225"/>
            </a:xfrm>
            <a:custGeom>
              <a:avLst/>
              <a:gdLst/>
              <a:ahLst/>
              <a:cxnLst/>
              <a:rect l="l" t="t" r="r" b="b"/>
              <a:pathLst>
                <a:path w="209" h="209" extrusionOk="0">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48" name="Google Shape;948;p12"/>
            <p:cNvSpPr/>
            <p:nvPr/>
          </p:nvSpPr>
          <p:spPr>
            <a:xfrm>
              <a:off x="3332375" y="290225"/>
              <a:ext cx="5225" cy="5225"/>
            </a:xfrm>
            <a:custGeom>
              <a:avLst/>
              <a:gdLst/>
              <a:ahLst/>
              <a:cxnLst/>
              <a:rect l="l" t="t" r="r" b="b"/>
              <a:pathLst>
                <a:path w="209" h="209" extrusionOk="0">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49" name="Google Shape;949;p12"/>
            <p:cNvSpPr/>
            <p:nvPr/>
          </p:nvSpPr>
          <p:spPr>
            <a:xfrm>
              <a:off x="3252475" y="410075"/>
              <a:ext cx="7875" cy="8700"/>
            </a:xfrm>
            <a:custGeom>
              <a:avLst/>
              <a:gdLst/>
              <a:ahLst/>
              <a:cxnLst/>
              <a:rect l="l" t="t" r="r" b="b"/>
              <a:pathLst>
                <a:path w="315" h="348" extrusionOk="0">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50" name="Google Shape;950;p12"/>
            <p:cNvSpPr/>
            <p:nvPr/>
          </p:nvSpPr>
          <p:spPr>
            <a:xfrm>
              <a:off x="3174300" y="291125"/>
              <a:ext cx="8725" cy="7800"/>
            </a:xfrm>
            <a:custGeom>
              <a:avLst/>
              <a:gdLst/>
              <a:ahLst/>
              <a:cxnLst/>
              <a:rect l="l" t="t" r="r" b="b"/>
              <a:pathLst>
                <a:path w="349" h="312" extrusionOk="0">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51" name="Google Shape;951;p12"/>
            <p:cNvSpPr/>
            <p:nvPr/>
          </p:nvSpPr>
          <p:spPr>
            <a:xfrm>
              <a:off x="3251650" y="433500"/>
              <a:ext cx="13000" cy="11775"/>
            </a:xfrm>
            <a:custGeom>
              <a:avLst/>
              <a:gdLst/>
              <a:ahLst/>
              <a:cxnLst/>
              <a:rect l="l" t="t" r="r" b="b"/>
              <a:pathLst>
                <a:path w="520" h="471" extrusionOk="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52" name="Google Shape;952;p12"/>
            <p:cNvSpPr/>
            <p:nvPr/>
          </p:nvSpPr>
          <p:spPr>
            <a:xfrm>
              <a:off x="3001525" y="238075"/>
              <a:ext cx="13000" cy="11775"/>
            </a:xfrm>
            <a:custGeom>
              <a:avLst/>
              <a:gdLst/>
              <a:ahLst/>
              <a:cxnLst/>
              <a:rect l="l" t="t" r="r" b="b"/>
              <a:pathLst>
                <a:path w="520" h="471" extrusionOk="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53" name="Google Shape;953;p12"/>
            <p:cNvSpPr/>
            <p:nvPr/>
          </p:nvSpPr>
          <p:spPr>
            <a:xfrm>
              <a:off x="3329800" y="871425"/>
              <a:ext cx="13025" cy="11975"/>
            </a:xfrm>
            <a:custGeom>
              <a:avLst/>
              <a:gdLst/>
              <a:ahLst/>
              <a:cxnLst/>
              <a:rect l="l" t="t" r="r" b="b"/>
              <a:pathLst>
                <a:path w="521" h="479" extrusionOk="0">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54" name="Google Shape;954;p12"/>
            <p:cNvSpPr/>
            <p:nvPr/>
          </p:nvSpPr>
          <p:spPr>
            <a:xfrm>
              <a:off x="3656350" y="710775"/>
              <a:ext cx="13025" cy="12150"/>
            </a:xfrm>
            <a:custGeom>
              <a:avLst/>
              <a:gdLst/>
              <a:ahLst/>
              <a:cxnLst/>
              <a:rect l="l" t="t" r="r" b="b"/>
              <a:pathLst>
                <a:path w="521" h="486" extrusionOk="0">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55" name="Google Shape;955;p12"/>
            <p:cNvSpPr/>
            <p:nvPr/>
          </p:nvSpPr>
          <p:spPr>
            <a:xfrm>
              <a:off x="3354950" y="914000"/>
              <a:ext cx="12200" cy="12150"/>
            </a:xfrm>
            <a:custGeom>
              <a:avLst/>
              <a:gdLst/>
              <a:ahLst/>
              <a:cxnLst/>
              <a:rect l="l" t="t" r="r" b="b"/>
              <a:pathLst>
                <a:path w="488" h="486" extrusionOk="0">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56" name="Google Shape;956;p12"/>
            <p:cNvSpPr/>
            <p:nvPr/>
          </p:nvSpPr>
          <p:spPr>
            <a:xfrm>
              <a:off x="3649400" y="838225"/>
              <a:ext cx="13025" cy="11775"/>
            </a:xfrm>
            <a:custGeom>
              <a:avLst/>
              <a:gdLst/>
              <a:ahLst/>
              <a:cxnLst/>
              <a:rect l="l" t="t" r="r" b="b"/>
              <a:pathLst>
                <a:path w="521" h="471" extrusionOk="0">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grpSp>
        <p:nvGrpSpPr>
          <p:cNvPr id="957" name="Google Shape;957;p12"/>
          <p:cNvGrpSpPr/>
          <p:nvPr/>
        </p:nvGrpSpPr>
        <p:grpSpPr>
          <a:xfrm>
            <a:off x="6932729" y="4812168"/>
            <a:ext cx="5211435" cy="2028690"/>
            <a:chOff x="1302767" y="-2641999"/>
            <a:chExt cx="3918270" cy="1521518"/>
          </a:xfrm>
        </p:grpSpPr>
        <p:sp>
          <p:nvSpPr>
            <p:cNvPr id="958" name="Google Shape;958;p12"/>
            <p:cNvSpPr/>
            <p:nvPr/>
          </p:nvSpPr>
          <p:spPr>
            <a:xfrm rot="5400000" flipH="1">
              <a:off x="4768538" y="-1966464"/>
              <a:ext cx="61635" cy="61635"/>
            </a:xfrm>
            <a:custGeom>
              <a:avLst/>
              <a:gdLst/>
              <a:ahLst/>
              <a:cxnLst/>
              <a:rect l="l" t="t" r="r" b="b"/>
              <a:pathLst>
                <a:path w="729" h="729" extrusionOk="0">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59" name="Google Shape;959;p12"/>
            <p:cNvSpPr/>
            <p:nvPr/>
          </p:nvSpPr>
          <p:spPr>
            <a:xfrm rot="5400000" flipH="1">
              <a:off x="4571627" y="-1176537"/>
              <a:ext cx="26632" cy="26632"/>
            </a:xfrm>
            <a:custGeom>
              <a:avLst/>
              <a:gdLst/>
              <a:ahLst/>
              <a:cxnLst/>
              <a:rect l="l" t="t" r="r" b="b"/>
              <a:pathLst>
                <a:path w="315" h="315" extrusionOk="0">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60" name="Google Shape;960;p12"/>
            <p:cNvSpPr/>
            <p:nvPr/>
          </p:nvSpPr>
          <p:spPr>
            <a:xfrm rot="5400000" flipH="1">
              <a:off x="1784814" y="-1196025"/>
              <a:ext cx="79475" cy="71612"/>
            </a:xfrm>
            <a:custGeom>
              <a:avLst/>
              <a:gdLst/>
              <a:ahLst/>
              <a:cxnLst/>
              <a:rect l="l" t="t" r="r" b="b"/>
              <a:pathLst>
                <a:path w="940" h="847" extrusionOk="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61" name="Google Shape;961;p12"/>
            <p:cNvSpPr/>
            <p:nvPr/>
          </p:nvSpPr>
          <p:spPr>
            <a:xfrm rot="5400000" flipH="1">
              <a:off x="1300991" y="-2205565"/>
              <a:ext cx="76431" cy="72880"/>
            </a:xfrm>
            <a:custGeom>
              <a:avLst/>
              <a:gdLst/>
              <a:ahLst/>
              <a:cxnLst/>
              <a:rect l="l" t="t" r="r" b="b"/>
              <a:pathLst>
                <a:path w="904" h="862" extrusionOk="0">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62" name="Google Shape;962;p12"/>
            <p:cNvSpPr/>
            <p:nvPr/>
          </p:nvSpPr>
          <p:spPr>
            <a:xfrm rot="5400000" flipH="1">
              <a:off x="1660995" y="-1684499"/>
              <a:ext cx="35341" cy="35341"/>
            </a:xfrm>
            <a:custGeom>
              <a:avLst/>
              <a:gdLst/>
              <a:ahLst/>
              <a:cxnLst/>
              <a:rect l="l" t="t" r="r" b="b"/>
              <a:pathLst>
                <a:path w="418" h="418" extrusionOk="0">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63" name="Google Shape;963;p12"/>
            <p:cNvSpPr/>
            <p:nvPr/>
          </p:nvSpPr>
          <p:spPr>
            <a:xfrm rot="5400000" flipH="1">
              <a:off x="4856594" y="-1149947"/>
              <a:ext cx="29507" cy="29423"/>
            </a:xfrm>
            <a:custGeom>
              <a:avLst/>
              <a:gdLst/>
              <a:ahLst/>
              <a:cxnLst/>
              <a:rect l="l" t="t" r="r" b="b"/>
              <a:pathLst>
                <a:path w="349" h="348" extrusionOk="0">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64" name="Google Shape;964;p12"/>
            <p:cNvSpPr/>
            <p:nvPr/>
          </p:nvSpPr>
          <p:spPr>
            <a:xfrm rot="5400000" flipH="1">
              <a:off x="5041626" y="-1420288"/>
              <a:ext cx="55801" cy="55970"/>
            </a:xfrm>
            <a:custGeom>
              <a:avLst/>
              <a:gdLst/>
              <a:ahLst/>
              <a:cxnLst/>
              <a:rect l="l" t="t" r="r" b="b"/>
              <a:pathLst>
                <a:path w="660" h="662" extrusionOk="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65" name="Google Shape;965;p12"/>
            <p:cNvSpPr/>
            <p:nvPr/>
          </p:nvSpPr>
          <p:spPr>
            <a:xfrm rot="5400000" flipH="1">
              <a:off x="4764776" y="-1162545"/>
              <a:ext cx="44303" cy="39822"/>
            </a:xfrm>
            <a:custGeom>
              <a:avLst/>
              <a:gdLst/>
              <a:ahLst/>
              <a:cxnLst/>
              <a:rect l="l" t="t" r="r" b="b"/>
              <a:pathLst>
                <a:path w="524" h="471" extrusionOk="0">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66" name="Google Shape;966;p12"/>
            <p:cNvSpPr/>
            <p:nvPr/>
          </p:nvSpPr>
          <p:spPr>
            <a:xfrm rot="5400000" flipH="1">
              <a:off x="4633431" y="-2351325"/>
              <a:ext cx="17670" cy="17670"/>
            </a:xfrm>
            <a:custGeom>
              <a:avLst/>
              <a:gdLst/>
              <a:ahLst/>
              <a:cxnLst/>
              <a:rect l="l" t="t" r="r" b="b"/>
              <a:pathLst>
                <a:path w="209" h="209" extrusionOk="0">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67" name="Google Shape;967;p12"/>
            <p:cNvSpPr/>
            <p:nvPr/>
          </p:nvSpPr>
          <p:spPr>
            <a:xfrm rot="5400000" flipH="1">
              <a:off x="4611322" y="-2628852"/>
              <a:ext cx="26632" cy="29423"/>
            </a:xfrm>
            <a:custGeom>
              <a:avLst/>
              <a:gdLst/>
              <a:ahLst/>
              <a:cxnLst/>
              <a:rect l="l" t="t" r="r" b="b"/>
              <a:pathLst>
                <a:path w="315" h="348" extrusionOk="0">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68" name="Google Shape;968;p12"/>
            <p:cNvSpPr/>
            <p:nvPr/>
          </p:nvSpPr>
          <p:spPr>
            <a:xfrm rot="5400000" flipH="1">
              <a:off x="5013683" y="-2364387"/>
              <a:ext cx="29507" cy="26379"/>
            </a:xfrm>
            <a:custGeom>
              <a:avLst/>
              <a:gdLst/>
              <a:ahLst/>
              <a:cxnLst/>
              <a:rect l="l" t="t" r="r" b="b"/>
              <a:pathLst>
                <a:path w="349" h="312" extrusionOk="0">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69" name="Google Shape;969;p12"/>
            <p:cNvSpPr/>
            <p:nvPr/>
          </p:nvSpPr>
          <p:spPr>
            <a:xfrm rot="5400000" flipH="1">
              <a:off x="4518235" y="-2639928"/>
              <a:ext cx="43965" cy="39822"/>
            </a:xfrm>
            <a:custGeom>
              <a:avLst/>
              <a:gdLst/>
              <a:ahLst/>
              <a:cxnLst/>
              <a:rect l="l" t="t" r="r" b="b"/>
              <a:pathLst>
                <a:path w="520" h="471" extrusionOk="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70" name="Google Shape;970;p12"/>
            <p:cNvSpPr/>
            <p:nvPr/>
          </p:nvSpPr>
          <p:spPr>
            <a:xfrm rot="5400000" flipH="1">
              <a:off x="5179143" y="-1794030"/>
              <a:ext cx="43965" cy="39822"/>
            </a:xfrm>
            <a:custGeom>
              <a:avLst/>
              <a:gdLst/>
              <a:ahLst/>
              <a:cxnLst/>
              <a:rect l="l" t="t" r="r" b="b"/>
              <a:pathLst>
                <a:path w="520" h="471" extrusionOk="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grpSp>
        <p:nvGrpSpPr>
          <p:cNvPr id="971" name="Google Shape;971;p12"/>
          <p:cNvGrpSpPr/>
          <p:nvPr/>
        </p:nvGrpSpPr>
        <p:grpSpPr>
          <a:xfrm>
            <a:off x="6932729" y="7901"/>
            <a:ext cx="5211435" cy="2028690"/>
            <a:chOff x="1302767" y="-2641999"/>
            <a:chExt cx="3918270" cy="1521518"/>
          </a:xfrm>
        </p:grpSpPr>
        <p:sp>
          <p:nvSpPr>
            <p:cNvPr id="972" name="Google Shape;972;p12"/>
            <p:cNvSpPr/>
            <p:nvPr/>
          </p:nvSpPr>
          <p:spPr>
            <a:xfrm rot="5400000" flipH="1">
              <a:off x="4768538" y="-1966464"/>
              <a:ext cx="61635" cy="61635"/>
            </a:xfrm>
            <a:custGeom>
              <a:avLst/>
              <a:gdLst/>
              <a:ahLst/>
              <a:cxnLst/>
              <a:rect l="l" t="t" r="r" b="b"/>
              <a:pathLst>
                <a:path w="729" h="729" extrusionOk="0">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73" name="Google Shape;973;p12"/>
            <p:cNvSpPr/>
            <p:nvPr/>
          </p:nvSpPr>
          <p:spPr>
            <a:xfrm rot="5400000" flipH="1">
              <a:off x="4571627" y="-1176537"/>
              <a:ext cx="26632" cy="26632"/>
            </a:xfrm>
            <a:custGeom>
              <a:avLst/>
              <a:gdLst/>
              <a:ahLst/>
              <a:cxnLst/>
              <a:rect l="l" t="t" r="r" b="b"/>
              <a:pathLst>
                <a:path w="315" h="315" extrusionOk="0">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74" name="Google Shape;974;p12"/>
            <p:cNvSpPr/>
            <p:nvPr/>
          </p:nvSpPr>
          <p:spPr>
            <a:xfrm rot="5400000" flipH="1">
              <a:off x="1784814" y="-1196025"/>
              <a:ext cx="79475" cy="71612"/>
            </a:xfrm>
            <a:custGeom>
              <a:avLst/>
              <a:gdLst/>
              <a:ahLst/>
              <a:cxnLst/>
              <a:rect l="l" t="t" r="r" b="b"/>
              <a:pathLst>
                <a:path w="940" h="847" extrusionOk="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75" name="Google Shape;975;p12"/>
            <p:cNvSpPr/>
            <p:nvPr/>
          </p:nvSpPr>
          <p:spPr>
            <a:xfrm rot="5400000" flipH="1">
              <a:off x="1300991" y="-2205565"/>
              <a:ext cx="76431" cy="72880"/>
            </a:xfrm>
            <a:custGeom>
              <a:avLst/>
              <a:gdLst/>
              <a:ahLst/>
              <a:cxnLst/>
              <a:rect l="l" t="t" r="r" b="b"/>
              <a:pathLst>
                <a:path w="904" h="862" extrusionOk="0">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76" name="Google Shape;976;p12"/>
            <p:cNvSpPr/>
            <p:nvPr/>
          </p:nvSpPr>
          <p:spPr>
            <a:xfrm rot="5400000" flipH="1">
              <a:off x="1660995" y="-1684499"/>
              <a:ext cx="35341" cy="35341"/>
            </a:xfrm>
            <a:custGeom>
              <a:avLst/>
              <a:gdLst/>
              <a:ahLst/>
              <a:cxnLst/>
              <a:rect l="l" t="t" r="r" b="b"/>
              <a:pathLst>
                <a:path w="418" h="418" extrusionOk="0">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77" name="Google Shape;977;p12"/>
            <p:cNvSpPr/>
            <p:nvPr/>
          </p:nvSpPr>
          <p:spPr>
            <a:xfrm rot="5400000" flipH="1">
              <a:off x="4856594" y="-1149947"/>
              <a:ext cx="29507" cy="29423"/>
            </a:xfrm>
            <a:custGeom>
              <a:avLst/>
              <a:gdLst/>
              <a:ahLst/>
              <a:cxnLst/>
              <a:rect l="l" t="t" r="r" b="b"/>
              <a:pathLst>
                <a:path w="349" h="348" extrusionOk="0">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78" name="Google Shape;978;p12"/>
            <p:cNvSpPr/>
            <p:nvPr/>
          </p:nvSpPr>
          <p:spPr>
            <a:xfrm rot="5400000" flipH="1">
              <a:off x="5041626" y="-1420288"/>
              <a:ext cx="55801" cy="55970"/>
            </a:xfrm>
            <a:custGeom>
              <a:avLst/>
              <a:gdLst/>
              <a:ahLst/>
              <a:cxnLst/>
              <a:rect l="l" t="t" r="r" b="b"/>
              <a:pathLst>
                <a:path w="660" h="662" extrusionOk="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79" name="Google Shape;979;p12"/>
            <p:cNvSpPr/>
            <p:nvPr/>
          </p:nvSpPr>
          <p:spPr>
            <a:xfrm rot="5400000" flipH="1">
              <a:off x="4764776" y="-1162545"/>
              <a:ext cx="44303" cy="39822"/>
            </a:xfrm>
            <a:custGeom>
              <a:avLst/>
              <a:gdLst/>
              <a:ahLst/>
              <a:cxnLst/>
              <a:rect l="l" t="t" r="r" b="b"/>
              <a:pathLst>
                <a:path w="524" h="471" extrusionOk="0">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80" name="Google Shape;980;p12"/>
            <p:cNvSpPr/>
            <p:nvPr/>
          </p:nvSpPr>
          <p:spPr>
            <a:xfrm rot="5400000" flipH="1">
              <a:off x="4633431" y="-2351325"/>
              <a:ext cx="17670" cy="17670"/>
            </a:xfrm>
            <a:custGeom>
              <a:avLst/>
              <a:gdLst/>
              <a:ahLst/>
              <a:cxnLst/>
              <a:rect l="l" t="t" r="r" b="b"/>
              <a:pathLst>
                <a:path w="209" h="209" extrusionOk="0">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81" name="Google Shape;981;p12"/>
            <p:cNvSpPr/>
            <p:nvPr/>
          </p:nvSpPr>
          <p:spPr>
            <a:xfrm rot="5400000" flipH="1">
              <a:off x="4611322" y="-2628852"/>
              <a:ext cx="26632" cy="29423"/>
            </a:xfrm>
            <a:custGeom>
              <a:avLst/>
              <a:gdLst/>
              <a:ahLst/>
              <a:cxnLst/>
              <a:rect l="l" t="t" r="r" b="b"/>
              <a:pathLst>
                <a:path w="315" h="348" extrusionOk="0">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82" name="Google Shape;982;p12"/>
            <p:cNvSpPr/>
            <p:nvPr/>
          </p:nvSpPr>
          <p:spPr>
            <a:xfrm rot="5400000" flipH="1">
              <a:off x="5013683" y="-2364387"/>
              <a:ext cx="29507" cy="26379"/>
            </a:xfrm>
            <a:custGeom>
              <a:avLst/>
              <a:gdLst/>
              <a:ahLst/>
              <a:cxnLst/>
              <a:rect l="l" t="t" r="r" b="b"/>
              <a:pathLst>
                <a:path w="349" h="312" extrusionOk="0">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83" name="Google Shape;983;p12"/>
            <p:cNvSpPr/>
            <p:nvPr/>
          </p:nvSpPr>
          <p:spPr>
            <a:xfrm rot="5400000" flipH="1">
              <a:off x="4518235" y="-2639928"/>
              <a:ext cx="43965" cy="39822"/>
            </a:xfrm>
            <a:custGeom>
              <a:avLst/>
              <a:gdLst/>
              <a:ahLst/>
              <a:cxnLst/>
              <a:rect l="l" t="t" r="r" b="b"/>
              <a:pathLst>
                <a:path w="520" h="471" extrusionOk="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84" name="Google Shape;984;p12"/>
            <p:cNvSpPr/>
            <p:nvPr/>
          </p:nvSpPr>
          <p:spPr>
            <a:xfrm rot="5400000" flipH="1">
              <a:off x="5179143" y="-1794030"/>
              <a:ext cx="43965" cy="39822"/>
            </a:xfrm>
            <a:custGeom>
              <a:avLst/>
              <a:gdLst/>
              <a:ahLst/>
              <a:cxnLst/>
              <a:rect l="l" t="t" r="r" b="b"/>
              <a:pathLst>
                <a:path w="520" h="471" extrusionOk="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sp>
        <p:nvSpPr>
          <p:cNvPr id="985" name="Google Shape;985;p12"/>
          <p:cNvSpPr/>
          <p:nvPr/>
        </p:nvSpPr>
        <p:spPr>
          <a:xfrm flipH="1">
            <a:off x="-17708" y="5887604"/>
            <a:ext cx="2282425" cy="969472"/>
          </a:xfrm>
          <a:custGeom>
            <a:avLst/>
            <a:gdLst/>
            <a:ahLst/>
            <a:cxnLst/>
            <a:rect l="l" t="t" r="r" b="b"/>
            <a:pathLst>
              <a:path w="15176" h="6430" extrusionOk="0">
                <a:moveTo>
                  <a:pt x="14851" y="1"/>
                </a:moveTo>
                <a:cubicBezTo>
                  <a:pt x="13065" y="1"/>
                  <a:pt x="13747" y="3704"/>
                  <a:pt x="11309" y="3704"/>
                </a:cubicBezTo>
                <a:cubicBezTo>
                  <a:pt x="10789" y="3704"/>
                  <a:pt x="10127" y="3536"/>
                  <a:pt x="9270" y="3128"/>
                </a:cubicBezTo>
                <a:cubicBezTo>
                  <a:pt x="8066" y="2566"/>
                  <a:pt x="6609" y="2262"/>
                  <a:pt x="5236" y="2262"/>
                </a:cubicBezTo>
                <a:cubicBezTo>
                  <a:pt x="2446" y="2262"/>
                  <a:pt x="1" y="3518"/>
                  <a:pt x="724" y="6429"/>
                </a:cubicBezTo>
                <a:lnTo>
                  <a:pt x="15175" y="6429"/>
                </a:lnTo>
                <a:lnTo>
                  <a:pt x="15175" y="37"/>
                </a:lnTo>
                <a:cubicBezTo>
                  <a:pt x="15059" y="13"/>
                  <a:pt x="14951" y="1"/>
                  <a:pt x="14851" y="1"/>
                </a:cubicBezTo>
                <a:close/>
              </a:path>
            </a:pathLst>
          </a:custGeom>
          <a:solidFill>
            <a:schemeClr val="lt2"/>
          </a:solidFill>
          <a:ln>
            <a:noFill/>
          </a:ln>
        </p:spPr>
        <p:txBody>
          <a:bodyPr spcFirstLastPara="1" wrap="square" lIns="121575" tIns="121575" rIns="121575" bIns="12157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nvGrpSpPr>
          <p:cNvPr id="986" name="Google Shape;986;p12"/>
          <p:cNvGrpSpPr/>
          <p:nvPr/>
        </p:nvGrpSpPr>
        <p:grpSpPr>
          <a:xfrm rot="-5400000">
            <a:off x="6881175" y="1595008"/>
            <a:ext cx="5314543" cy="5211434"/>
            <a:chOff x="2524675" y="238075"/>
            <a:chExt cx="1178600" cy="1158600"/>
          </a:xfrm>
        </p:grpSpPr>
        <p:sp>
          <p:nvSpPr>
            <p:cNvPr id="987" name="Google Shape;987;p12"/>
            <p:cNvSpPr/>
            <p:nvPr/>
          </p:nvSpPr>
          <p:spPr>
            <a:xfrm>
              <a:off x="3497400" y="667150"/>
              <a:ext cx="10425" cy="10450"/>
            </a:xfrm>
            <a:custGeom>
              <a:avLst/>
              <a:gdLst/>
              <a:ahLst/>
              <a:cxnLst/>
              <a:rect l="l" t="t" r="r" b="b"/>
              <a:pathLst>
                <a:path w="417" h="418" extrusionOk="0">
                  <a:moveTo>
                    <a:pt x="208" y="0"/>
                  </a:moveTo>
                  <a:cubicBezTo>
                    <a:pt x="69" y="0"/>
                    <a:pt x="0" y="106"/>
                    <a:pt x="0" y="209"/>
                  </a:cubicBezTo>
                  <a:cubicBezTo>
                    <a:pt x="0" y="348"/>
                    <a:pt x="69" y="417"/>
                    <a:pt x="208" y="417"/>
                  </a:cubicBezTo>
                  <a:cubicBezTo>
                    <a:pt x="314" y="417"/>
                    <a:pt x="417" y="348"/>
                    <a:pt x="417" y="209"/>
                  </a:cubicBezTo>
                  <a:cubicBezTo>
                    <a:pt x="417" y="106"/>
                    <a:pt x="314" y="0"/>
                    <a:pt x="20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88" name="Google Shape;988;p12"/>
            <p:cNvSpPr/>
            <p:nvPr/>
          </p:nvSpPr>
          <p:spPr>
            <a:xfrm>
              <a:off x="3513025" y="588975"/>
              <a:ext cx="18300" cy="18300"/>
            </a:xfrm>
            <a:custGeom>
              <a:avLst/>
              <a:gdLst/>
              <a:ahLst/>
              <a:cxnLst/>
              <a:rect l="l" t="t" r="r" b="b"/>
              <a:pathLst>
                <a:path w="732" h="732" extrusionOk="0">
                  <a:moveTo>
                    <a:pt x="384" y="1"/>
                  </a:moveTo>
                  <a:cubicBezTo>
                    <a:pt x="175" y="1"/>
                    <a:pt x="0" y="140"/>
                    <a:pt x="0" y="348"/>
                  </a:cubicBezTo>
                  <a:cubicBezTo>
                    <a:pt x="0" y="557"/>
                    <a:pt x="175" y="732"/>
                    <a:pt x="384" y="732"/>
                  </a:cubicBezTo>
                  <a:cubicBezTo>
                    <a:pt x="592" y="732"/>
                    <a:pt x="731" y="557"/>
                    <a:pt x="731" y="348"/>
                  </a:cubicBezTo>
                  <a:cubicBezTo>
                    <a:pt x="731" y="140"/>
                    <a:pt x="592" y="1"/>
                    <a:pt x="3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89" name="Google Shape;989;p12"/>
            <p:cNvSpPr/>
            <p:nvPr/>
          </p:nvSpPr>
          <p:spPr>
            <a:xfrm>
              <a:off x="3046675" y="353650"/>
              <a:ext cx="18225" cy="18225"/>
            </a:xfrm>
            <a:custGeom>
              <a:avLst/>
              <a:gdLst/>
              <a:ahLst/>
              <a:cxnLst/>
              <a:rect l="l" t="t" r="r" b="b"/>
              <a:pathLst>
                <a:path w="729" h="729" extrusionOk="0">
                  <a:moveTo>
                    <a:pt x="348" y="1"/>
                  </a:moveTo>
                  <a:cubicBezTo>
                    <a:pt x="139" y="1"/>
                    <a:pt x="0" y="173"/>
                    <a:pt x="0" y="382"/>
                  </a:cubicBezTo>
                  <a:cubicBezTo>
                    <a:pt x="0" y="557"/>
                    <a:pt x="139" y="729"/>
                    <a:pt x="348" y="729"/>
                  </a:cubicBezTo>
                  <a:cubicBezTo>
                    <a:pt x="556" y="729"/>
                    <a:pt x="729" y="557"/>
                    <a:pt x="729" y="382"/>
                  </a:cubicBezTo>
                  <a:cubicBezTo>
                    <a:pt x="729" y="173"/>
                    <a:pt x="556" y="1"/>
                    <a:pt x="34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90" name="Google Shape;990;p12"/>
            <p:cNvSpPr/>
            <p:nvPr/>
          </p:nvSpPr>
          <p:spPr>
            <a:xfrm>
              <a:off x="3635525" y="746225"/>
              <a:ext cx="13900" cy="13000"/>
            </a:xfrm>
            <a:custGeom>
              <a:avLst/>
              <a:gdLst/>
              <a:ahLst/>
              <a:cxnLst/>
              <a:rect l="l" t="t" r="r" b="b"/>
              <a:pathLst>
                <a:path w="556" h="520" extrusionOk="0">
                  <a:moveTo>
                    <a:pt x="278" y="0"/>
                  </a:moveTo>
                  <a:cubicBezTo>
                    <a:pt x="139" y="0"/>
                    <a:pt x="0" y="103"/>
                    <a:pt x="0" y="242"/>
                  </a:cubicBezTo>
                  <a:cubicBezTo>
                    <a:pt x="0" y="417"/>
                    <a:pt x="139" y="520"/>
                    <a:pt x="278" y="520"/>
                  </a:cubicBezTo>
                  <a:cubicBezTo>
                    <a:pt x="417" y="520"/>
                    <a:pt x="556" y="417"/>
                    <a:pt x="556" y="242"/>
                  </a:cubicBezTo>
                  <a:cubicBezTo>
                    <a:pt x="556" y="103"/>
                    <a:pt x="417" y="0"/>
                    <a:pt x="27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91" name="Google Shape;991;p12"/>
            <p:cNvSpPr/>
            <p:nvPr/>
          </p:nvSpPr>
          <p:spPr>
            <a:xfrm>
              <a:off x="3680675" y="866075"/>
              <a:ext cx="6075" cy="5225"/>
            </a:xfrm>
            <a:custGeom>
              <a:avLst/>
              <a:gdLst/>
              <a:ahLst/>
              <a:cxnLst/>
              <a:rect l="l" t="t" r="r" b="b"/>
              <a:pathLst>
                <a:path w="243" h="209" extrusionOk="0">
                  <a:moveTo>
                    <a:pt x="103" y="0"/>
                  </a:moveTo>
                  <a:cubicBezTo>
                    <a:pt x="70" y="0"/>
                    <a:pt x="0" y="34"/>
                    <a:pt x="0" y="103"/>
                  </a:cubicBezTo>
                  <a:cubicBezTo>
                    <a:pt x="0" y="173"/>
                    <a:pt x="70" y="209"/>
                    <a:pt x="103" y="209"/>
                  </a:cubicBezTo>
                  <a:cubicBezTo>
                    <a:pt x="173" y="209"/>
                    <a:pt x="242" y="173"/>
                    <a:pt x="242" y="103"/>
                  </a:cubicBezTo>
                  <a:cubicBezTo>
                    <a:pt x="242" y="34"/>
                    <a:pt x="173" y="0"/>
                    <a:pt x="10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92" name="Google Shape;992;p12"/>
            <p:cNvSpPr/>
            <p:nvPr/>
          </p:nvSpPr>
          <p:spPr>
            <a:xfrm>
              <a:off x="3614675" y="940750"/>
              <a:ext cx="7800" cy="7825"/>
            </a:xfrm>
            <a:custGeom>
              <a:avLst/>
              <a:gdLst/>
              <a:ahLst/>
              <a:cxnLst/>
              <a:rect l="l" t="t" r="r" b="b"/>
              <a:pathLst>
                <a:path w="312" h="313" extrusionOk="0">
                  <a:moveTo>
                    <a:pt x="139" y="1"/>
                  </a:moveTo>
                  <a:cubicBezTo>
                    <a:pt x="70" y="1"/>
                    <a:pt x="0" y="70"/>
                    <a:pt x="0" y="140"/>
                  </a:cubicBezTo>
                  <a:cubicBezTo>
                    <a:pt x="0" y="243"/>
                    <a:pt x="70" y="312"/>
                    <a:pt x="139" y="312"/>
                  </a:cubicBezTo>
                  <a:cubicBezTo>
                    <a:pt x="242" y="312"/>
                    <a:pt x="312" y="243"/>
                    <a:pt x="312" y="140"/>
                  </a:cubicBezTo>
                  <a:cubicBezTo>
                    <a:pt x="312" y="70"/>
                    <a:pt x="242" y="1"/>
                    <a:pt x="13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93" name="Google Shape;993;p12"/>
            <p:cNvSpPr/>
            <p:nvPr/>
          </p:nvSpPr>
          <p:spPr>
            <a:xfrm>
              <a:off x="3370600" y="819175"/>
              <a:ext cx="7875" cy="7800"/>
            </a:xfrm>
            <a:custGeom>
              <a:avLst/>
              <a:gdLst/>
              <a:ahLst/>
              <a:cxnLst/>
              <a:rect l="l" t="t" r="r" b="b"/>
              <a:pathLst>
                <a:path w="315" h="312" extrusionOk="0">
                  <a:moveTo>
                    <a:pt x="139" y="0"/>
                  </a:moveTo>
                  <a:cubicBezTo>
                    <a:pt x="69" y="0"/>
                    <a:pt x="0" y="70"/>
                    <a:pt x="0" y="173"/>
                  </a:cubicBezTo>
                  <a:cubicBezTo>
                    <a:pt x="0" y="242"/>
                    <a:pt x="69" y="312"/>
                    <a:pt x="139" y="312"/>
                  </a:cubicBezTo>
                  <a:cubicBezTo>
                    <a:pt x="245" y="312"/>
                    <a:pt x="314" y="242"/>
                    <a:pt x="314" y="173"/>
                  </a:cubicBezTo>
                  <a:cubicBezTo>
                    <a:pt x="314" y="70"/>
                    <a:pt x="245" y="0"/>
                    <a:pt x="13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94" name="Google Shape;994;p12"/>
            <p:cNvSpPr/>
            <p:nvPr/>
          </p:nvSpPr>
          <p:spPr>
            <a:xfrm>
              <a:off x="3692825" y="971125"/>
              <a:ext cx="10450" cy="10450"/>
            </a:xfrm>
            <a:custGeom>
              <a:avLst/>
              <a:gdLst/>
              <a:ahLst/>
              <a:cxnLst/>
              <a:rect l="l" t="t" r="r" b="b"/>
              <a:pathLst>
                <a:path w="418" h="418" extrusionOk="0">
                  <a:moveTo>
                    <a:pt x="209" y="0"/>
                  </a:moveTo>
                  <a:cubicBezTo>
                    <a:pt x="104" y="0"/>
                    <a:pt x="1" y="106"/>
                    <a:pt x="1" y="209"/>
                  </a:cubicBezTo>
                  <a:cubicBezTo>
                    <a:pt x="1" y="348"/>
                    <a:pt x="104" y="417"/>
                    <a:pt x="209" y="417"/>
                  </a:cubicBezTo>
                  <a:cubicBezTo>
                    <a:pt x="348" y="417"/>
                    <a:pt x="418" y="348"/>
                    <a:pt x="418" y="209"/>
                  </a:cubicBezTo>
                  <a:cubicBezTo>
                    <a:pt x="418" y="106"/>
                    <a:pt x="348" y="0"/>
                    <a:pt x="20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95" name="Google Shape;995;p12"/>
            <p:cNvSpPr/>
            <p:nvPr/>
          </p:nvSpPr>
          <p:spPr>
            <a:xfrm>
              <a:off x="3678025" y="584675"/>
              <a:ext cx="11350" cy="10450"/>
            </a:xfrm>
            <a:custGeom>
              <a:avLst/>
              <a:gdLst/>
              <a:ahLst/>
              <a:cxnLst/>
              <a:rect l="l" t="t" r="r" b="b"/>
              <a:pathLst>
                <a:path w="454" h="418" extrusionOk="0">
                  <a:moveTo>
                    <a:pt x="209" y="1"/>
                  </a:moveTo>
                  <a:cubicBezTo>
                    <a:pt x="106" y="1"/>
                    <a:pt x="1" y="103"/>
                    <a:pt x="1" y="209"/>
                  </a:cubicBezTo>
                  <a:cubicBezTo>
                    <a:pt x="1" y="312"/>
                    <a:pt x="106" y="417"/>
                    <a:pt x="209" y="417"/>
                  </a:cubicBezTo>
                  <a:cubicBezTo>
                    <a:pt x="348" y="417"/>
                    <a:pt x="454" y="312"/>
                    <a:pt x="454" y="209"/>
                  </a:cubicBezTo>
                  <a:cubicBezTo>
                    <a:pt x="454" y="103"/>
                    <a:pt x="348" y="1"/>
                    <a:pt x="20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96" name="Google Shape;996;p12"/>
            <p:cNvSpPr/>
            <p:nvPr/>
          </p:nvSpPr>
          <p:spPr>
            <a:xfrm>
              <a:off x="3508725" y="484775"/>
              <a:ext cx="5225" cy="5225"/>
            </a:xfrm>
            <a:custGeom>
              <a:avLst/>
              <a:gdLst/>
              <a:ahLst/>
              <a:cxnLst/>
              <a:rect l="l" t="t" r="r" b="b"/>
              <a:pathLst>
                <a:path w="209" h="209" extrusionOk="0">
                  <a:moveTo>
                    <a:pt x="103" y="0"/>
                  </a:moveTo>
                  <a:cubicBezTo>
                    <a:pt x="69" y="0"/>
                    <a:pt x="0" y="36"/>
                    <a:pt x="0" y="106"/>
                  </a:cubicBezTo>
                  <a:cubicBezTo>
                    <a:pt x="0" y="175"/>
                    <a:pt x="69" y="209"/>
                    <a:pt x="103" y="209"/>
                  </a:cubicBezTo>
                  <a:cubicBezTo>
                    <a:pt x="172" y="209"/>
                    <a:pt x="208" y="175"/>
                    <a:pt x="208" y="106"/>
                  </a:cubicBezTo>
                  <a:cubicBezTo>
                    <a:pt x="208" y="36"/>
                    <a:pt x="172" y="0"/>
                    <a:pt x="10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97" name="Google Shape;997;p12"/>
            <p:cNvSpPr/>
            <p:nvPr/>
          </p:nvSpPr>
          <p:spPr>
            <a:xfrm>
              <a:off x="3587700" y="488250"/>
              <a:ext cx="7875" cy="8700"/>
            </a:xfrm>
            <a:custGeom>
              <a:avLst/>
              <a:gdLst/>
              <a:ahLst/>
              <a:cxnLst/>
              <a:rect l="l" t="t" r="r" b="b"/>
              <a:pathLst>
                <a:path w="315" h="348" extrusionOk="0">
                  <a:moveTo>
                    <a:pt x="176" y="0"/>
                  </a:moveTo>
                  <a:cubicBezTo>
                    <a:pt x="70" y="0"/>
                    <a:pt x="1" y="70"/>
                    <a:pt x="1" y="175"/>
                  </a:cubicBezTo>
                  <a:cubicBezTo>
                    <a:pt x="1" y="278"/>
                    <a:pt x="70" y="347"/>
                    <a:pt x="176" y="347"/>
                  </a:cubicBezTo>
                  <a:cubicBezTo>
                    <a:pt x="245" y="347"/>
                    <a:pt x="315" y="278"/>
                    <a:pt x="315" y="175"/>
                  </a:cubicBezTo>
                  <a:cubicBezTo>
                    <a:pt x="315" y="70"/>
                    <a:pt x="245" y="0"/>
                    <a:pt x="17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98" name="Google Shape;998;p12"/>
            <p:cNvSpPr/>
            <p:nvPr/>
          </p:nvSpPr>
          <p:spPr>
            <a:xfrm>
              <a:off x="2590675" y="721900"/>
              <a:ext cx="10450" cy="10450"/>
            </a:xfrm>
            <a:custGeom>
              <a:avLst/>
              <a:gdLst/>
              <a:ahLst/>
              <a:cxnLst/>
              <a:rect l="l" t="t" r="r" b="b"/>
              <a:pathLst>
                <a:path w="418" h="418" extrusionOk="0">
                  <a:moveTo>
                    <a:pt x="209" y="0"/>
                  </a:moveTo>
                  <a:cubicBezTo>
                    <a:pt x="70" y="0"/>
                    <a:pt x="1" y="103"/>
                    <a:pt x="1" y="209"/>
                  </a:cubicBezTo>
                  <a:cubicBezTo>
                    <a:pt x="1" y="348"/>
                    <a:pt x="70" y="417"/>
                    <a:pt x="209" y="417"/>
                  </a:cubicBezTo>
                  <a:cubicBezTo>
                    <a:pt x="315" y="417"/>
                    <a:pt x="418" y="348"/>
                    <a:pt x="418" y="209"/>
                  </a:cubicBezTo>
                  <a:cubicBezTo>
                    <a:pt x="418" y="103"/>
                    <a:pt x="315" y="0"/>
                    <a:pt x="20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999" name="Google Shape;999;p12"/>
            <p:cNvSpPr/>
            <p:nvPr/>
          </p:nvSpPr>
          <p:spPr>
            <a:xfrm>
              <a:off x="2643700" y="910325"/>
              <a:ext cx="7800" cy="7875"/>
            </a:xfrm>
            <a:custGeom>
              <a:avLst/>
              <a:gdLst/>
              <a:ahLst/>
              <a:cxnLst/>
              <a:rect l="l" t="t" r="r" b="b"/>
              <a:pathLst>
                <a:path w="312" h="315" extrusionOk="0">
                  <a:moveTo>
                    <a:pt x="173" y="1"/>
                  </a:moveTo>
                  <a:cubicBezTo>
                    <a:pt x="70" y="1"/>
                    <a:pt x="0" y="70"/>
                    <a:pt x="0" y="140"/>
                  </a:cubicBezTo>
                  <a:cubicBezTo>
                    <a:pt x="0" y="245"/>
                    <a:pt x="70" y="315"/>
                    <a:pt x="173" y="315"/>
                  </a:cubicBezTo>
                  <a:cubicBezTo>
                    <a:pt x="242" y="315"/>
                    <a:pt x="312" y="245"/>
                    <a:pt x="312" y="140"/>
                  </a:cubicBezTo>
                  <a:cubicBezTo>
                    <a:pt x="312" y="70"/>
                    <a:pt x="242" y="1"/>
                    <a:pt x="17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00" name="Google Shape;1000;p12"/>
            <p:cNvSpPr/>
            <p:nvPr/>
          </p:nvSpPr>
          <p:spPr>
            <a:xfrm>
              <a:off x="2628050" y="473500"/>
              <a:ext cx="13025" cy="13925"/>
            </a:xfrm>
            <a:custGeom>
              <a:avLst/>
              <a:gdLst/>
              <a:ahLst/>
              <a:cxnLst/>
              <a:rect l="l" t="t" r="r" b="b"/>
              <a:pathLst>
                <a:path w="521" h="557" extrusionOk="0">
                  <a:moveTo>
                    <a:pt x="243" y="1"/>
                  </a:moveTo>
                  <a:cubicBezTo>
                    <a:pt x="104" y="1"/>
                    <a:pt x="1" y="140"/>
                    <a:pt x="1" y="279"/>
                  </a:cubicBezTo>
                  <a:cubicBezTo>
                    <a:pt x="1" y="418"/>
                    <a:pt x="104" y="557"/>
                    <a:pt x="243" y="557"/>
                  </a:cubicBezTo>
                  <a:cubicBezTo>
                    <a:pt x="382" y="557"/>
                    <a:pt x="521" y="418"/>
                    <a:pt x="521" y="279"/>
                  </a:cubicBezTo>
                  <a:cubicBezTo>
                    <a:pt x="521" y="140"/>
                    <a:pt x="382" y="1"/>
                    <a:pt x="24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01" name="Google Shape;1001;p12"/>
            <p:cNvSpPr/>
            <p:nvPr/>
          </p:nvSpPr>
          <p:spPr>
            <a:xfrm>
              <a:off x="2711425" y="423125"/>
              <a:ext cx="11300" cy="10450"/>
            </a:xfrm>
            <a:custGeom>
              <a:avLst/>
              <a:gdLst/>
              <a:ahLst/>
              <a:cxnLst/>
              <a:rect l="l" t="t" r="r" b="b"/>
              <a:pathLst>
                <a:path w="452" h="418" extrusionOk="0">
                  <a:moveTo>
                    <a:pt x="209" y="1"/>
                  </a:moveTo>
                  <a:cubicBezTo>
                    <a:pt x="104" y="1"/>
                    <a:pt x="1" y="104"/>
                    <a:pt x="1" y="209"/>
                  </a:cubicBezTo>
                  <a:cubicBezTo>
                    <a:pt x="1" y="348"/>
                    <a:pt x="104" y="418"/>
                    <a:pt x="209" y="418"/>
                  </a:cubicBezTo>
                  <a:cubicBezTo>
                    <a:pt x="348" y="418"/>
                    <a:pt x="451" y="348"/>
                    <a:pt x="451" y="209"/>
                  </a:cubicBezTo>
                  <a:cubicBezTo>
                    <a:pt x="451" y="104"/>
                    <a:pt x="348" y="1"/>
                    <a:pt x="20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02" name="Google Shape;1002;p12"/>
            <p:cNvSpPr/>
            <p:nvPr/>
          </p:nvSpPr>
          <p:spPr>
            <a:xfrm>
              <a:off x="2823450" y="422225"/>
              <a:ext cx="7875" cy="7875"/>
            </a:xfrm>
            <a:custGeom>
              <a:avLst/>
              <a:gdLst/>
              <a:ahLst/>
              <a:cxnLst/>
              <a:rect l="l" t="t" r="r" b="b"/>
              <a:pathLst>
                <a:path w="315" h="315" extrusionOk="0">
                  <a:moveTo>
                    <a:pt x="175" y="1"/>
                  </a:moveTo>
                  <a:cubicBezTo>
                    <a:pt x="69" y="1"/>
                    <a:pt x="0" y="70"/>
                    <a:pt x="0" y="140"/>
                  </a:cubicBezTo>
                  <a:cubicBezTo>
                    <a:pt x="0" y="245"/>
                    <a:pt x="69" y="315"/>
                    <a:pt x="175" y="315"/>
                  </a:cubicBezTo>
                  <a:cubicBezTo>
                    <a:pt x="245" y="315"/>
                    <a:pt x="314" y="245"/>
                    <a:pt x="314" y="140"/>
                  </a:cubicBezTo>
                  <a:cubicBezTo>
                    <a:pt x="314" y="70"/>
                    <a:pt x="245" y="1"/>
                    <a:pt x="17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03" name="Google Shape;1003;p12"/>
            <p:cNvSpPr/>
            <p:nvPr/>
          </p:nvSpPr>
          <p:spPr>
            <a:xfrm>
              <a:off x="2628900" y="350175"/>
              <a:ext cx="24350" cy="23450"/>
            </a:xfrm>
            <a:custGeom>
              <a:avLst/>
              <a:gdLst/>
              <a:ahLst/>
              <a:cxnLst/>
              <a:rect l="l" t="t" r="r" b="b"/>
              <a:pathLst>
                <a:path w="974" h="938" extrusionOk="0">
                  <a:moveTo>
                    <a:pt x="487" y="1"/>
                  </a:moveTo>
                  <a:cubicBezTo>
                    <a:pt x="209" y="1"/>
                    <a:pt x="0" y="209"/>
                    <a:pt x="0" y="487"/>
                  </a:cubicBezTo>
                  <a:cubicBezTo>
                    <a:pt x="0" y="729"/>
                    <a:pt x="209" y="937"/>
                    <a:pt x="487" y="937"/>
                  </a:cubicBezTo>
                  <a:cubicBezTo>
                    <a:pt x="731" y="937"/>
                    <a:pt x="973" y="729"/>
                    <a:pt x="973" y="487"/>
                  </a:cubicBezTo>
                  <a:cubicBezTo>
                    <a:pt x="973" y="209"/>
                    <a:pt x="731" y="1"/>
                    <a:pt x="48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04" name="Google Shape;1004;p12"/>
            <p:cNvSpPr/>
            <p:nvPr/>
          </p:nvSpPr>
          <p:spPr>
            <a:xfrm>
              <a:off x="2524675" y="617675"/>
              <a:ext cx="8700" cy="8725"/>
            </a:xfrm>
            <a:custGeom>
              <a:avLst/>
              <a:gdLst/>
              <a:ahLst/>
              <a:cxnLst/>
              <a:rect l="l" t="t" r="r" b="b"/>
              <a:pathLst>
                <a:path w="348" h="349" extrusionOk="0">
                  <a:moveTo>
                    <a:pt x="176" y="1"/>
                  </a:moveTo>
                  <a:cubicBezTo>
                    <a:pt x="70" y="1"/>
                    <a:pt x="1" y="70"/>
                    <a:pt x="1" y="173"/>
                  </a:cubicBezTo>
                  <a:cubicBezTo>
                    <a:pt x="1" y="242"/>
                    <a:pt x="70" y="348"/>
                    <a:pt x="176" y="348"/>
                  </a:cubicBezTo>
                  <a:cubicBezTo>
                    <a:pt x="245" y="348"/>
                    <a:pt x="348" y="242"/>
                    <a:pt x="348" y="173"/>
                  </a:cubicBezTo>
                  <a:cubicBezTo>
                    <a:pt x="348" y="70"/>
                    <a:pt x="245" y="1"/>
                    <a:pt x="17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05" name="Google Shape;1005;p12"/>
            <p:cNvSpPr/>
            <p:nvPr/>
          </p:nvSpPr>
          <p:spPr>
            <a:xfrm>
              <a:off x="2675800" y="1010250"/>
              <a:ext cx="10450" cy="10425"/>
            </a:xfrm>
            <a:custGeom>
              <a:avLst/>
              <a:gdLst/>
              <a:ahLst/>
              <a:cxnLst/>
              <a:rect l="l" t="t" r="r" b="b"/>
              <a:pathLst>
                <a:path w="418" h="417" extrusionOk="0">
                  <a:moveTo>
                    <a:pt x="209" y="0"/>
                  </a:moveTo>
                  <a:cubicBezTo>
                    <a:pt x="106" y="0"/>
                    <a:pt x="0" y="69"/>
                    <a:pt x="0" y="208"/>
                  </a:cubicBezTo>
                  <a:cubicBezTo>
                    <a:pt x="0" y="311"/>
                    <a:pt x="106" y="417"/>
                    <a:pt x="209" y="417"/>
                  </a:cubicBezTo>
                  <a:cubicBezTo>
                    <a:pt x="314" y="417"/>
                    <a:pt x="417" y="311"/>
                    <a:pt x="417" y="208"/>
                  </a:cubicBezTo>
                  <a:cubicBezTo>
                    <a:pt x="417" y="69"/>
                    <a:pt x="314" y="0"/>
                    <a:pt x="20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06" name="Google Shape;1006;p12"/>
            <p:cNvSpPr/>
            <p:nvPr/>
          </p:nvSpPr>
          <p:spPr>
            <a:xfrm>
              <a:off x="3659825" y="425700"/>
              <a:ext cx="15675" cy="16575"/>
            </a:xfrm>
            <a:custGeom>
              <a:avLst/>
              <a:gdLst/>
              <a:ahLst/>
              <a:cxnLst/>
              <a:rect l="l" t="t" r="r" b="b"/>
              <a:pathLst>
                <a:path w="627" h="663" extrusionOk="0">
                  <a:moveTo>
                    <a:pt x="312" y="1"/>
                  </a:moveTo>
                  <a:cubicBezTo>
                    <a:pt x="140" y="1"/>
                    <a:pt x="1" y="140"/>
                    <a:pt x="1" y="315"/>
                  </a:cubicBezTo>
                  <a:cubicBezTo>
                    <a:pt x="1" y="523"/>
                    <a:pt x="140" y="662"/>
                    <a:pt x="312" y="662"/>
                  </a:cubicBezTo>
                  <a:cubicBezTo>
                    <a:pt x="487" y="662"/>
                    <a:pt x="626" y="523"/>
                    <a:pt x="626" y="315"/>
                  </a:cubicBezTo>
                  <a:cubicBezTo>
                    <a:pt x="626" y="140"/>
                    <a:pt x="487" y="1"/>
                    <a:pt x="31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07" name="Google Shape;1007;p12"/>
            <p:cNvSpPr/>
            <p:nvPr/>
          </p:nvSpPr>
          <p:spPr>
            <a:xfrm>
              <a:off x="2648000" y="449175"/>
              <a:ext cx="31600" cy="26675"/>
            </a:xfrm>
            <a:custGeom>
              <a:avLst/>
              <a:gdLst/>
              <a:ahLst/>
              <a:cxnLst/>
              <a:rect l="l" t="t" r="r" b="b"/>
              <a:pathLst>
                <a:path w="1264" h="1067" extrusionOk="0">
                  <a:moveTo>
                    <a:pt x="682" y="137"/>
                  </a:moveTo>
                  <a:cubicBezTo>
                    <a:pt x="698" y="137"/>
                    <a:pt x="715" y="138"/>
                    <a:pt x="732" y="140"/>
                  </a:cubicBezTo>
                  <a:cubicBezTo>
                    <a:pt x="940" y="173"/>
                    <a:pt x="973" y="418"/>
                    <a:pt x="940" y="590"/>
                  </a:cubicBezTo>
                  <a:cubicBezTo>
                    <a:pt x="922" y="715"/>
                    <a:pt x="876" y="794"/>
                    <a:pt x="809" y="851"/>
                  </a:cubicBezTo>
                  <a:lnTo>
                    <a:pt x="809" y="851"/>
                  </a:lnTo>
                  <a:cubicBezTo>
                    <a:pt x="800" y="843"/>
                    <a:pt x="783" y="835"/>
                    <a:pt x="765" y="835"/>
                  </a:cubicBezTo>
                  <a:cubicBezTo>
                    <a:pt x="733" y="877"/>
                    <a:pt x="700" y="910"/>
                    <a:pt x="666" y="934"/>
                  </a:cubicBezTo>
                  <a:lnTo>
                    <a:pt x="666" y="934"/>
                  </a:lnTo>
                  <a:cubicBezTo>
                    <a:pt x="632" y="948"/>
                    <a:pt x="595" y="961"/>
                    <a:pt x="556" y="974"/>
                  </a:cubicBezTo>
                  <a:cubicBezTo>
                    <a:pt x="554" y="977"/>
                    <a:pt x="551" y="979"/>
                    <a:pt x="549" y="982"/>
                  </a:cubicBezTo>
                  <a:lnTo>
                    <a:pt x="549" y="982"/>
                  </a:lnTo>
                  <a:cubicBezTo>
                    <a:pt x="538" y="984"/>
                    <a:pt x="527" y="984"/>
                    <a:pt x="516" y="984"/>
                  </a:cubicBezTo>
                  <a:cubicBezTo>
                    <a:pt x="378" y="984"/>
                    <a:pt x="253" y="856"/>
                    <a:pt x="209" y="660"/>
                  </a:cubicBezTo>
                  <a:cubicBezTo>
                    <a:pt x="144" y="398"/>
                    <a:pt x="418" y="137"/>
                    <a:pt x="682" y="137"/>
                  </a:cubicBezTo>
                  <a:close/>
                  <a:moveTo>
                    <a:pt x="654" y="0"/>
                  </a:moveTo>
                  <a:cubicBezTo>
                    <a:pt x="645" y="0"/>
                    <a:pt x="636" y="1"/>
                    <a:pt x="626" y="1"/>
                  </a:cubicBezTo>
                  <a:cubicBezTo>
                    <a:pt x="279" y="34"/>
                    <a:pt x="1" y="382"/>
                    <a:pt x="106" y="765"/>
                  </a:cubicBezTo>
                  <a:cubicBezTo>
                    <a:pt x="163" y="958"/>
                    <a:pt x="307" y="1054"/>
                    <a:pt x="458" y="1054"/>
                  </a:cubicBezTo>
                  <a:cubicBezTo>
                    <a:pt x="489" y="1054"/>
                    <a:pt x="519" y="1050"/>
                    <a:pt x="549" y="1043"/>
                  </a:cubicBezTo>
                  <a:lnTo>
                    <a:pt x="549" y="1043"/>
                  </a:lnTo>
                  <a:cubicBezTo>
                    <a:pt x="552" y="1043"/>
                    <a:pt x="554" y="1043"/>
                    <a:pt x="556" y="1043"/>
                  </a:cubicBezTo>
                  <a:cubicBezTo>
                    <a:pt x="596" y="1059"/>
                    <a:pt x="633" y="1066"/>
                    <a:pt x="669" y="1066"/>
                  </a:cubicBezTo>
                  <a:cubicBezTo>
                    <a:pt x="1103" y="1066"/>
                    <a:pt x="1264" y="0"/>
                    <a:pt x="65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08" name="Google Shape;1008;p12"/>
            <p:cNvSpPr/>
            <p:nvPr/>
          </p:nvSpPr>
          <p:spPr>
            <a:xfrm>
              <a:off x="3425350" y="388400"/>
              <a:ext cx="13000" cy="13025"/>
            </a:xfrm>
            <a:custGeom>
              <a:avLst/>
              <a:gdLst/>
              <a:ahLst/>
              <a:cxnLst/>
              <a:rect l="l" t="t" r="r" b="b"/>
              <a:pathLst>
                <a:path w="520" h="521" extrusionOk="0">
                  <a:moveTo>
                    <a:pt x="242" y="0"/>
                  </a:moveTo>
                  <a:cubicBezTo>
                    <a:pt x="103" y="0"/>
                    <a:pt x="0" y="103"/>
                    <a:pt x="0" y="242"/>
                  </a:cubicBezTo>
                  <a:cubicBezTo>
                    <a:pt x="0" y="417"/>
                    <a:pt x="103" y="520"/>
                    <a:pt x="242" y="520"/>
                  </a:cubicBezTo>
                  <a:cubicBezTo>
                    <a:pt x="417" y="520"/>
                    <a:pt x="520" y="417"/>
                    <a:pt x="520" y="242"/>
                  </a:cubicBezTo>
                  <a:cubicBezTo>
                    <a:pt x="520" y="103"/>
                    <a:pt x="417" y="0"/>
                    <a:pt x="24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09" name="Google Shape;1009;p12"/>
            <p:cNvSpPr/>
            <p:nvPr/>
          </p:nvSpPr>
          <p:spPr>
            <a:xfrm>
              <a:off x="3446175" y="364000"/>
              <a:ext cx="30800" cy="26550"/>
            </a:xfrm>
            <a:custGeom>
              <a:avLst/>
              <a:gdLst/>
              <a:ahLst/>
              <a:cxnLst/>
              <a:rect l="l" t="t" r="r" b="b"/>
              <a:pathLst>
                <a:path w="1232" h="1062" extrusionOk="0">
                  <a:moveTo>
                    <a:pt x="772" y="821"/>
                  </a:moveTo>
                  <a:lnTo>
                    <a:pt x="772" y="821"/>
                  </a:lnTo>
                  <a:cubicBezTo>
                    <a:pt x="769" y="821"/>
                    <a:pt x="765" y="825"/>
                    <a:pt x="765" y="837"/>
                  </a:cubicBezTo>
                  <a:cubicBezTo>
                    <a:pt x="787" y="837"/>
                    <a:pt x="780" y="821"/>
                    <a:pt x="772" y="821"/>
                  </a:cubicBezTo>
                  <a:close/>
                  <a:moveTo>
                    <a:pt x="649" y="104"/>
                  </a:moveTo>
                  <a:cubicBezTo>
                    <a:pt x="665" y="104"/>
                    <a:pt x="680" y="105"/>
                    <a:pt x="696" y="106"/>
                  </a:cubicBezTo>
                  <a:cubicBezTo>
                    <a:pt x="904" y="143"/>
                    <a:pt x="937" y="421"/>
                    <a:pt x="904" y="559"/>
                  </a:cubicBezTo>
                  <a:cubicBezTo>
                    <a:pt x="881" y="712"/>
                    <a:pt x="817" y="811"/>
                    <a:pt x="730" y="880"/>
                  </a:cubicBezTo>
                  <a:lnTo>
                    <a:pt x="730" y="880"/>
                  </a:lnTo>
                  <a:cubicBezTo>
                    <a:pt x="742" y="867"/>
                    <a:pt x="754" y="853"/>
                    <a:pt x="765" y="837"/>
                  </a:cubicBezTo>
                  <a:lnTo>
                    <a:pt x="765" y="837"/>
                  </a:lnTo>
                  <a:cubicBezTo>
                    <a:pt x="679" y="922"/>
                    <a:pt x="589" y="960"/>
                    <a:pt x="505" y="960"/>
                  </a:cubicBezTo>
                  <a:cubicBezTo>
                    <a:pt x="351" y="960"/>
                    <a:pt x="218" y="831"/>
                    <a:pt x="173" y="629"/>
                  </a:cubicBezTo>
                  <a:cubicBezTo>
                    <a:pt x="107" y="366"/>
                    <a:pt x="384" y="104"/>
                    <a:pt x="649" y="104"/>
                  </a:cubicBezTo>
                  <a:close/>
                  <a:moveTo>
                    <a:pt x="643" y="1"/>
                  </a:moveTo>
                  <a:cubicBezTo>
                    <a:pt x="626" y="1"/>
                    <a:pt x="608" y="2"/>
                    <a:pt x="590" y="4"/>
                  </a:cubicBezTo>
                  <a:cubicBezTo>
                    <a:pt x="243" y="4"/>
                    <a:pt x="1" y="384"/>
                    <a:pt x="104" y="732"/>
                  </a:cubicBezTo>
                  <a:cubicBezTo>
                    <a:pt x="162" y="925"/>
                    <a:pt x="296" y="1022"/>
                    <a:pt x="439" y="1022"/>
                  </a:cubicBezTo>
                  <a:cubicBezTo>
                    <a:pt x="470" y="1022"/>
                    <a:pt x="501" y="1018"/>
                    <a:pt x="531" y="1009"/>
                  </a:cubicBezTo>
                  <a:lnTo>
                    <a:pt x="531" y="1009"/>
                  </a:lnTo>
                  <a:cubicBezTo>
                    <a:pt x="535" y="1020"/>
                    <a:pt x="543" y="1033"/>
                    <a:pt x="557" y="1046"/>
                  </a:cubicBezTo>
                  <a:cubicBezTo>
                    <a:pt x="587" y="1057"/>
                    <a:pt x="617" y="1062"/>
                    <a:pt x="645" y="1062"/>
                  </a:cubicBezTo>
                  <a:cubicBezTo>
                    <a:pt x="1058" y="1062"/>
                    <a:pt x="1231" y="1"/>
                    <a:pt x="64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10" name="Google Shape;1010;p12"/>
            <p:cNvSpPr/>
            <p:nvPr/>
          </p:nvSpPr>
          <p:spPr>
            <a:xfrm>
              <a:off x="3565125" y="564800"/>
              <a:ext cx="22600" cy="21175"/>
            </a:xfrm>
            <a:custGeom>
              <a:avLst/>
              <a:gdLst/>
              <a:ahLst/>
              <a:cxnLst/>
              <a:rect l="l" t="t" r="r" b="b"/>
              <a:pathLst>
                <a:path w="904" h="847" extrusionOk="0">
                  <a:moveTo>
                    <a:pt x="471" y="127"/>
                  </a:moveTo>
                  <a:cubicBezTo>
                    <a:pt x="575" y="127"/>
                    <a:pt x="672" y="210"/>
                    <a:pt x="695" y="309"/>
                  </a:cubicBezTo>
                  <a:cubicBezTo>
                    <a:pt x="765" y="343"/>
                    <a:pt x="765" y="448"/>
                    <a:pt x="732" y="518"/>
                  </a:cubicBezTo>
                  <a:cubicBezTo>
                    <a:pt x="732" y="538"/>
                    <a:pt x="728" y="555"/>
                    <a:pt x="721" y="571"/>
                  </a:cubicBezTo>
                  <a:lnTo>
                    <a:pt x="721" y="571"/>
                  </a:lnTo>
                  <a:cubicBezTo>
                    <a:pt x="711" y="589"/>
                    <a:pt x="700" y="605"/>
                    <a:pt x="688" y="620"/>
                  </a:cubicBezTo>
                  <a:lnTo>
                    <a:pt x="688" y="620"/>
                  </a:lnTo>
                  <a:cubicBezTo>
                    <a:pt x="667" y="643"/>
                    <a:pt x="642" y="664"/>
                    <a:pt x="622" y="685"/>
                  </a:cubicBezTo>
                  <a:lnTo>
                    <a:pt x="622" y="685"/>
                  </a:lnTo>
                  <a:cubicBezTo>
                    <a:pt x="573" y="721"/>
                    <a:pt x="517" y="739"/>
                    <a:pt x="459" y="739"/>
                  </a:cubicBezTo>
                  <a:cubicBezTo>
                    <a:pt x="388" y="739"/>
                    <a:pt x="314" y="712"/>
                    <a:pt x="245" y="657"/>
                  </a:cubicBezTo>
                  <a:cubicBezTo>
                    <a:pt x="106" y="518"/>
                    <a:pt x="209" y="273"/>
                    <a:pt x="348" y="170"/>
                  </a:cubicBezTo>
                  <a:cubicBezTo>
                    <a:pt x="388" y="140"/>
                    <a:pt x="430" y="127"/>
                    <a:pt x="471" y="127"/>
                  </a:cubicBezTo>
                  <a:close/>
                  <a:moveTo>
                    <a:pt x="462" y="1"/>
                  </a:moveTo>
                  <a:cubicBezTo>
                    <a:pt x="398" y="1"/>
                    <a:pt x="335" y="20"/>
                    <a:pt x="279" y="65"/>
                  </a:cubicBezTo>
                  <a:cubicBezTo>
                    <a:pt x="37" y="240"/>
                    <a:pt x="1" y="551"/>
                    <a:pt x="209" y="759"/>
                  </a:cubicBezTo>
                  <a:cubicBezTo>
                    <a:pt x="280" y="819"/>
                    <a:pt x="356" y="846"/>
                    <a:pt x="429" y="846"/>
                  </a:cubicBezTo>
                  <a:cubicBezTo>
                    <a:pt x="483" y="846"/>
                    <a:pt x="536" y="831"/>
                    <a:pt x="585" y="803"/>
                  </a:cubicBezTo>
                  <a:lnTo>
                    <a:pt x="585" y="803"/>
                  </a:lnTo>
                  <a:cubicBezTo>
                    <a:pt x="587" y="804"/>
                    <a:pt x="591" y="804"/>
                    <a:pt x="594" y="804"/>
                  </a:cubicBezTo>
                  <a:cubicBezTo>
                    <a:pt x="603" y="804"/>
                    <a:pt x="613" y="802"/>
                    <a:pt x="626" y="796"/>
                  </a:cubicBezTo>
                  <a:cubicBezTo>
                    <a:pt x="871" y="759"/>
                    <a:pt x="904" y="412"/>
                    <a:pt x="801" y="204"/>
                  </a:cubicBezTo>
                  <a:cubicBezTo>
                    <a:pt x="729" y="87"/>
                    <a:pt x="595" y="1"/>
                    <a:pt x="46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11" name="Google Shape;1011;p12"/>
            <p:cNvSpPr/>
            <p:nvPr/>
          </p:nvSpPr>
          <p:spPr>
            <a:xfrm>
              <a:off x="2581175" y="556825"/>
              <a:ext cx="23425" cy="20875"/>
            </a:xfrm>
            <a:custGeom>
              <a:avLst/>
              <a:gdLst/>
              <a:ahLst/>
              <a:cxnLst/>
              <a:rect l="l" t="t" r="r" b="b"/>
              <a:pathLst>
                <a:path w="937" h="835" extrusionOk="0">
                  <a:moveTo>
                    <a:pt x="461" y="119"/>
                  </a:moveTo>
                  <a:cubicBezTo>
                    <a:pt x="559" y="119"/>
                    <a:pt x="674" y="199"/>
                    <a:pt x="728" y="281"/>
                  </a:cubicBezTo>
                  <a:cubicBezTo>
                    <a:pt x="764" y="350"/>
                    <a:pt x="764" y="420"/>
                    <a:pt x="764" y="489"/>
                  </a:cubicBezTo>
                  <a:cubicBezTo>
                    <a:pt x="757" y="509"/>
                    <a:pt x="749" y="527"/>
                    <a:pt x="740" y="545"/>
                  </a:cubicBezTo>
                  <a:lnTo>
                    <a:pt x="740" y="545"/>
                  </a:lnTo>
                  <a:cubicBezTo>
                    <a:pt x="739" y="544"/>
                    <a:pt x="737" y="544"/>
                    <a:pt x="736" y="544"/>
                  </a:cubicBezTo>
                  <a:cubicBezTo>
                    <a:pt x="731" y="544"/>
                    <a:pt x="728" y="548"/>
                    <a:pt x="728" y="559"/>
                  </a:cubicBezTo>
                  <a:cubicBezTo>
                    <a:pt x="718" y="580"/>
                    <a:pt x="706" y="600"/>
                    <a:pt x="693" y="617"/>
                  </a:cubicBezTo>
                  <a:lnTo>
                    <a:pt x="693" y="617"/>
                  </a:lnTo>
                  <a:cubicBezTo>
                    <a:pt x="681" y="633"/>
                    <a:pt x="669" y="648"/>
                    <a:pt x="655" y="663"/>
                  </a:cubicBezTo>
                  <a:lnTo>
                    <a:pt x="655" y="663"/>
                  </a:lnTo>
                  <a:cubicBezTo>
                    <a:pt x="600" y="718"/>
                    <a:pt x="534" y="745"/>
                    <a:pt x="468" y="745"/>
                  </a:cubicBezTo>
                  <a:cubicBezTo>
                    <a:pt x="401" y="745"/>
                    <a:pt x="334" y="717"/>
                    <a:pt x="278" y="662"/>
                  </a:cubicBezTo>
                  <a:cubicBezTo>
                    <a:pt x="103" y="489"/>
                    <a:pt x="208" y="245"/>
                    <a:pt x="381" y="142"/>
                  </a:cubicBezTo>
                  <a:cubicBezTo>
                    <a:pt x="405" y="126"/>
                    <a:pt x="432" y="119"/>
                    <a:pt x="461" y="119"/>
                  </a:cubicBezTo>
                  <a:close/>
                  <a:moveTo>
                    <a:pt x="488" y="0"/>
                  </a:moveTo>
                  <a:cubicBezTo>
                    <a:pt x="413" y="0"/>
                    <a:pt x="339" y="23"/>
                    <a:pt x="278" y="72"/>
                  </a:cubicBezTo>
                  <a:cubicBezTo>
                    <a:pt x="70" y="245"/>
                    <a:pt x="0" y="559"/>
                    <a:pt x="208" y="731"/>
                  </a:cubicBezTo>
                  <a:cubicBezTo>
                    <a:pt x="281" y="804"/>
                    <a:pt x="358" y="834"/>
                    <a:pt x="431" y="834"/>
                  </a:cubicBezTo>
                  <a:cubicBezTo>
                    <a:pt x="487" y="834"/>
                    <a:pt x="540" y="817"/>
                    <a:pt x="589" y="788"/>
                  </a:cubicBezTo>
                  <a:lnTo>
                    <a:pt x="589" y="788"/>
                  </a:lnTo>
                  <a:cubicBezTo>
                    <a:pt x="598" y="796"/>
                    <a:pt x="612" y="800"/>
                    <a:pt x="625" y="800"/>
                  </a:cubicBezTo>
                  <a:cubicBezTo>
                    <a:pt x="903" y="731"/>
                    <a:pt x="937" y="420"/>
                    <a:pt x="834" y="211"/>
                  </a:cubicBezTo>
                  <a:cubicBezTo>
                    <a:pt x="766" y="77"/>
                    <a:pt x="626" y="0"/>
                    <a:pt x="48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12" name="Google Shape;1012;p12"/>
            <p:cNvSpPr/>
            <p:nvPr/>
          </p:nvSpPr>
          <p:spPr>
            <a:xfrm>
              <a:off x="2626325" y="995375"/>
              <a:ext cx="23450" cy="20950"/>
            </a:xfrm>
            <a:custGeom>
              <a:avLst/>
              <a:gdLst/>
              <a:ahLst/>
              <a:cxnLst/>
              <a:rect l="l" t="t" r="r" b="b"/>
              <a:pathLst>
                <a:path w="938" h="838" extrusionOk="0">
                  <a:moveTo>
                    <a:pt x="474" y="120"/>
                  </a:moveTo>
                  <a:cubicBezTo>
                    <a:pt x="579" y="120"/>
                    <a:pt x="675" y="201"/>
                    <a:pt x="729" y="281"/>
                  </a:cubicBezTo>
                  <a:cubicBezTo>
                    <a:pt x="765" y="350"/>
                    <a:pt x="765" y="420"/>
                    <a:pt x="765" y="489"/>
                  </a:cubicBezTo>
                  <a:cubicBezTo>
                    <a:pt x="756" y="514"/>
                    <a:pt x="746" y="537"/>
                    <a:pt x="734" y="559"/>
                  </a:cubicBezTo>
                  <a:lnTo>
                    <a:pt x="734" y="559"/>
                  </a:lnTo>
                  <a:cubicBezTo>
                    <a:pt x="732" y="559"/>
                    <a:pt x="730" y="559"/>
                    <a:pt x="729" y="559"/>
                  </a:cubicBezTo>
                  <a:cubicBezTo>
                    <a:pt x="667" y="684"/>
                    <a:pt x="567" y="747"/>
                    <a:pt x="466" y="747"/>
                  </a:cubicBezTo>
                  <a:cubicBezTo>
                    <a:pt x="400" y="747"/>
                    <a:pt x="334" y="720"/>
                    <a:pt x="278" y="664"/>
                  </a:cubicBezTo>
                  <a:cubicBezTo>
                    <a:pt x="139" y="489"/>
                    <a:pt x="209" y="248"/>
                    <a:pt x="381" y="142"/>
                  </a:cubicBezTo>
                  <a:cubicBezTo>
                    <a:pt x="412" y="126"/>
                    <a:pt x="443" y="120"/>
                    <a:pt x="474" y="120"/>
                  </a:cubicBezTo>
                  <a:close/>
                  <a:moveTo>
                    <a:pt x="489" y="0"/>
                  </a:moveTo>
                  <a:cubicBezTo>
                    <a:pt x="414" y="0"/>
                    <a:pt x="339" y="23"/>
                    <a:pt x="278" y="73"/>
                  </a:cubicBezTo>
                  <a:cubicBezTo>
                    <a:pt x="70" y="248"/>
                    <a:pt x="0" y="559"/>
                    <a:pt x="209" y="734"/>
                  </a:cubicBezTo>
                  <a:cubicBezTo>
                    <a:pt x="282" y="807"/>
                    <a:pt x="358" y="837"/>
                    <a:pt x="432" y="837"/>
                  </a:cubicBezTo>
                  <a:cubicBezTo>
                    <a:pt x="487" y="837"/>
                    <a:pt x="541" y="820"/>
                    <a:pt x="590" y="790"/>
                  </a:cubicBezTo>
                  <a:lnTo>
                    <a:pt x="590" y="790"/>
                  </a:lnTo>
                  <a:cubicBezTo>
                    <a:pt x="599" y="798"/>
                    <a:pt x="612" y="803"/>
                    <a:pt x="626" y="803"/>
                  </a:cubicBezTo>
                  <a:cubicBezTo>
                    <a:pt x="904" y="767"/>
                    <a:pt x="937" y="420"/>
                    <a:pt x="834" y="211"/>
                  </a:cubicBezTo>
                  <a:cubicBezTo>
                    <a:pt x="766" y="77"/>
                    <a:pt x="626" y="0"/>
                    <a:pt x="48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13" name="Google Shape;1013;p12"/>
            <p:cNvSpPr/>
            <p:nvPr/>
          </p:nvSpPr>
          <p:spPr>
            <a:xfrm>
              <a:off x="2681000" y="1163925"/>
              <a:ext cx="7875" cy="8700"/>
            </a:xfrm>
            <a:custGeom>
              <a:avLst/>
              <a:gdLst/>
              <a:ahLst/>
              <a:cxnLst/>
              <a:rect l="l" t="t" r="r" b="b"/>
              <a:pathLst>
                <a:path w="315" h="348" extrusionOk="0">
                  <a:moveTo>
                    <a:pt x="176" y="1"/>
                  </a:moveTo>
                  <a:cubicBezTo>
                    <a:pt x="70" y="1"/>
                    <a:pt x="1" y="70"/>
                    <a:pt x="1" y="176"/>
                  </a:cubicBezTo>
                  <a:cubicBezTo>
                    <a:pt x="1" y="278"/>
                    <a:pt x="70" y="348"/>
                    <a:pt x="176" y="348"/>
                  </a:cubicBezTo>
                  <a:cubicBezTo>
                    <a:pt x="245" y="348"/>
                    <a:pt x="315" y="278"/>
                    <a:pt x="315" y="176"/>
                  </a:cubicBezTo>
                  <a:cubicBezTo>
                    <a:pt x="315" y="70"/>
                    <a:pt x="245" y="1"/>
                    <a:pt x="17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14" name="Google Shape;1014;p12"/>
            <p:cNvSpPr/>
            <p:nvPr/>
          </p:nvSpPr>
          <p:spPr>
            <a:xfrm>
              <a:off x="2713175" y="1264675"/>
              <a:ext cx="10450" cy="10450"/>
            </a:xfrm>
            <a:custGeom>
              <a:avLst/>
              <a:gdLst/>
              <a:ahLst/>
              <a:cxnLst/>
              <a:rect l="l" t="t" r="r" b="b"/>
              <a:pathLst>
                <a:path w="418" h="418" extrusionOk="0">
                  <a:moveTo>
                    <a:pt x="209" y="0"/>
                  </a:moveTo>
                  <a:cubicBezTo>
                    <a:pt x="103" y="0"/>
                    <a:pt x="0" y="70"/>
                    <a:pt x="0" y="209"/>
                  </a:cubicBezTo>
                  <a:cubicBezTo>
                    <a:pt x="0" y="314"/>
                    <a:pt x="103" y="417"/>
                    <a:pt x="209" y="417"/>
                  </a:cubicBezTo>
                  <a:cubicBezTo>
                    <a:pt x="312" y="417"/>
                    <a:pt x="417" y="314"/>
                    <a:pt x="417" y="209"/>
                  </a:cubicBezTo>
                  <a:cubicBezTo>
                    <a:pt x="417" y="70"/>
                    <a:pt x="312" y="0"/>
                    <a:pt x="20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15" name="Google Shape;1015;p12"/>
            <p:cNvSpPr/>
            <p:nvPr/>
          </p:nvSpPr>
          <p:spPr>
            <a:xfrm>
              <a:off x="2663625" y="1249875"/>
              <a:ext cx="23525" cy="20875"/>
            </a:xfrm>
            <a:custGeom>
              <a:avLst/>
              <a:gdLst/>
              <a:ahLst/>
              <a:cxnLst/>
              <a:rect l="l" t="t" r="r" b="b"/>
              <a:pathLst>
                <a:path w="941" h="835" extrusionOk="0">
                  <a:moveTo>
                    <a:pt x="478" y="119"/>
                  </a:moveTo>
                  <a:cubicBezTo>
                    <a:pt x="583" y="119"/>
                    <a:pt x="678" y="199"/>
                    <a:pt x="732" y="281"/>
                  </a:cubicBezTo>
                  <a:cubicBezTo>
                    <a:pt x="765" y="351"/>
                    <a:pt x="765" y="420"/>
                    <a:pt x="765" y="490"/>
                  </a:cubicBezTo>
                  <a:cubicBezTo>
                    <a:pt x="758" y="512"/>
                    <a:pt x="749" y="533"/>
                    <a:pt x="738" y="553"/>
                  </a:cubicBezTo>
                  <a:lnTo>
                    <a:pt x="738" y="553"/>
                  </a:lnTo>
                  <a:cubicBezTo>
                    <a:pt x="736" y="555"/>
                    <a:pt x="734" y="557"/>
                    <a:pt x="732" y="559"/>
                  </a:cubicBezTo>
                  <a:cubicBezTo>
                    <a:pt x="730" y="564"/>
                    <a:pt x="728" y="569"/>
                    <a:pt x="727" y="574"/>
                  </a:cubicBezTo>
                  <a:lnTo>
                    <a:pt x="727" y="574"/>
                  </a:lnTo>
                  <a:cubicBezTo>
                    <a:pt x="696" y="625"/>
                    <a:pt x="657" y="667"/>
                    <a:pt x="616" y="708"/>
                  </a:cubicBezTo>
                  <a:lnTo>
                    <a:pt x="616" y="708"/>
                  </a:lnTo>
                  <a:cubicBezTo>
                    <a:pt x="574" y="733"/>
                    <a:pt x="527" y="746"/>
                    <a:pt x="479" y="746"/>
                  </a:cubicBezTo>
                  <a:cubicBezTo>
                    <a:pt x="408" y="746"/>
                    <a:pt x="335" y="718"/>
                    <a:pt x="279" y="662"/>
                  </a:cubicBezTo>
                  <a:cubicBezTo>
                    <a:pt x="140" y="490"/>
                    <a:pt x="209" y="245"/>
                    <a:pt x="384" y="142"/>
                  </a:cubicBezTo>
                  <a:cubicBezTo>
                    <a:pt x="416" y="126"/>
                    <a:pt x="448" y="119"/>
                    <a:pt x="478" y="119"/>
                  </a:cubicBezTo>
                  <a:close/>
                  <a:moveTo>
                    <a:pt x="506" y="0"/>
                  </a:moveTo>
                  <a:cubicBezTo>
                    <a:pt x="431" y="0"/>
                    <a:pt x="353" y="23"/>
                    <a:pt x="279" y="73"/>
                  </a:cubicBezTo>
                  <a:cubicBezTo>
                    <a:pt x="70" y="245"/>
                    <a:pt x="1" y="559"/>
                    <a:pt x="209" y="731"/>
                  </a:cubicBezTo>
                  <a:cubicBezTo>
                    <a:pt x="282" y="804"/>
                    <a:pt x="359" y="834"/>
                    <a:pt x="433" y="834"/>
                  </a:cubicBezTo>
                  <a:cubicBezTo>
                    <a:pt x="488" y="834"/>
                    <a:pt x="542" y="817"/>
                    <a:pt x="591" y="788"/>
                  </a:cubicBezTo>
                  <a:lnTo>
                    <a:pt x="591" y="788"/>
                  </a:lnTo>
                  <a:cubicBezTo>
                    <a:pt x="600" y="796"/>
                    <a:pt x="613" y="801"/>
                    <a:pt x="626" y="801"/>
                  </a:cubicBezTo>
                  <a:cubicBezTo>
                    <a:pt x="904" y="731"/>
                    <a:pt x="940" y="420"/>
                    <a:pt x="835" y="212"/>
                  </a:cubicBezTo>
                  <a:cubicBezTo>
                    <a:pt x="768" y="77"/>
                    <a:pt x="643" y="0"/>
                    <a:pt x="5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16" name="Google Shape;1016;p12"/>
            <p:cNvSpPr/>
            <p:nvPr/>
          </p:nvSpPr>
          <p:spPr>
            <a:xfrm>
              <a:off x="2814750" y="1231800"/>
              <a:ext cx="23500" cy="21175"/>
            </a:xfrm>
            <a:custGeom>
              <a:avLst/>
              <a:gdLst/>
              <a:ahLst/>
              <a:cxnLst/>
              <a:rect l="l" t="t" r="r" b="b"/>
              <a:pathLst>
                <a:path w="940" h="847" extrusionOk="0">
                  <a:moveTo>
                    <a:pt x="472" y="127"/>
                  </a:moveTo>
                  <a:cubicBezTo>
                    <a:pt x="578" y="127"/>
                    <a:pt x="682" y="210"/>
                    <a:pt x="732" y="309"/>
                  </a:cubicBezTo>
                  <a:cubicBezTo>
                    <a:pt x="765" y="343"/>
                    <a:pt x="765" y="448"/>
                    <a:pt x="765" y="518"/>
                  </a:cubicBezTo>
                  <a:cubicBezTo>
                    <a:pt x="760" y="533"/>
                    <a:pt x="754" y="547"/>
                    <a:pt x="747" y="560"/>
                  </a:cubicBezTo>
                  <a:lnTo>
                    <a:pt x="747" y="560"/>
                  </a:lnTo>
                  <a:cubicBezTo>
                    <a:pt x="739" y="561"/>
                    <a:pt x="732" y="570"/>
                    <a:pt x="732" y="587"/>
                  </a:cubicBezTo>
                  <a:lnTo>
                    <a:pt x="732" y="587"/>
                  </a:lnTo>
                  <a:cubicBezTo>
                    <a:pt x="697" y="639"/>
                    <a:pt x="648" y="672"/>
                    <a:pt x="600" y="719"/>
                  </a:cubicBezTo>
                  <a:lnTo>
                    <a:pt x="600" y="719"/>
                  </a:lnTo>
                  <a:cubicBezTo>
                    <a:pt x="558" y="743"/>
                    <a:pt x="514" y="756"/>
                    <a:pt x="469" y="756"/>
                  </a:cubicBezTo>
                  <a:cubicBezTo>
                    <a:pt x="402" y="756"/>
                    <a:pt x="335" y="726"/>
                    <a:pt x="279" y="657"/>
                  </a:cubicBezTo>
                  <a:cubicBezTo>
                    <a:pt x="106" y="518"/>
                    <a:pt x="209" y="273"/>
                    <a:pt x="348" y="170"/>
                  </a:cubicBezTo>
                  <a:cubicBezTo>
                    <a:pt x="387" y="140"/>
                    <a:pt x="430" y="127"/>
                    <a:pt x="472" y="127"/>
                  </a:cubicBezTo>
                  <a:close/>
                  <a:moveTo>
                    <a:pt x="463" y="1"/>
                  </a:moveTo>
                  <a:cubicBezTo>
                    <a:pt x="398" y="1"/>
                    <a:pt x="335" y="20"/>
                    <a:pt x="279" y="65"/>
                  </a:cubicBezTo>
                  <a:cubicBezTo>
                    <a:pt x="70" y="240"/>
                    <a:pt x="1" y="551"/>
                    <a:pt x="209" y="760"/>
                  </a:cubicBezTo>
                  <a:cubicBezTo>
                    <a:pt x="280" y="819"/>
                    <a:pt x="356" y="846"/>
                    <a:pt x="428" y="846"/>
                  </a:cubicBezTo>
                  <a:cubicBezTo>
                    <a:pt x="486" y="846"/>
                    <a:pt x="542" y="829"/>
                    <a:pt x="592" y="798"/>
                  </a:cubicBezTo>
                  <a:lnTo>
                    <a:pt x="592" y="798"/>
                  </a:lnTo>
                  <a:cubicBezTo>
                    <a:pt x="597" y="802"/>
                    <a:pt x="602" y="804"/>
                    <a:pt x="608" y="804"/>
                  </a:cubicBezTo>
                  <a:cubicBezTo>
                    <a:pt x="613" y="804"/>
                    <a:pt x="620" y="802"/>
                    <a:pt x="626" y="796"/>
                  </a:cubicBezTo>
                  <a:cubicBezTo>
                    <a:pt x="870" y="760"/>
                    <a:pt x="940" y="412"/>
                    <a:pt x="834" y="204"/>
                  </a:cubicBezTo>
                  <a:cubicBezTo>
                    <a:pt x="740" y="87"/>
                    <a:pt x="599" y="1"/>
                    <a:pt x="46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17" name="Google Shape;1017;p12"/>
            <p:cNvSpPr/>
            <p:nvPr/>
          </p:nvSpPr>
          <p:spPr>
            <a:xfrm>
              <a:off x="3113525" y="1375125"/>
              <a:ext cx="22600" cy="21550"/>
            </a:xfrm>
            <a:custGeom>
              <a:avLst/>
              <a:gdLst/>
              <a:ahLst/>
              <a:cxnLst/>
              <a:rect l="l" t="t" r="r" b="b"/>
              <a:pathLst>
                <a:path w="904" h="862" extrusionOk="0">
                  <a:moveTo>
                    <a:pt x="464" y="126"/>
                  </a:moveTo>
                  <a:cubicBezTo>
                    <a:pt x="560" y="126"/>
                    <a:pt x="645" y="207"/>
                    <a:pt x="695" y="307"/>
                  </a:cubicBezTo>
                  <a:cubicBezTo>
                    <a:pt x="731" y="376"/>
                    <a:pt x="764" y="446"/>
                    <a:pt x="731" y="515"/>
                  </a:cubicBezTo>
                  <a:cubicBezTo>
                    <a:pt x="731" y="610"/>
                    <a:pt x="647" y="646"/>
                    <a:pt x="579" y="729"/>
                  </a:cubicBezTo>
                  <a:lnTo>
                    <a:pt x="579" y="729"/>
                  </a:lnTo>
                  <a:cubicBezTo>
                    <a:pt x="542" y="746"/>
                    <a:pt x="503" y="756"/>
                    <a:pt x="462" y="756"/>
                  </a:cubicBezTo>
                  <a:cubicBezTo>
                    <a:pt x="390" y="756"/>
                    <a:pt x="314" y="725"/>
                    <a:pt x="245" y="654"/>
                  </a:cubicBezTo>
                  <a:cubicBezTo>
                    <a:pt x="106" y="515"/>
                    <a:pt x="209" y="274"/>
                    <a:pt x="347" y="168"/>
                  </a:cubicBezTo>
                  <a:cubicBezTo>
                    <a:pt x="387" y="139"/>
                    <a:pt x="426" y="126"/>
                    <a:pt x="464" y="126"/>
                  </a:cubicBezTo>
                  <a:close/>
                  <a:moveTo>
                    <a:pt x="452" y="0"/>
                  </a:moveTo>
                  <a:cubicBezTo>
                    <a:pt x="383" y="0"/>
                    <a:pt x="312" y="20"/>
                    <a:pt x="245" y="65"/>
                  </a:cubicBezTo>
                  <a:cubicBezTo>
                    <a:pt x="36" y="237"/>
                    <a:pt x="0" y="552"/>
                    <a:pt x="175" y="760"/>
                  </a:cubicBezTo>
                  <a:cubicBezTo>
                    <a:pt x="246" y="831"/>
                    <a:pt x="325" y="862"/>
                    <a:pt x="402" y="862"/>
                  </a:cubicBezTo>
                  <a:cubicBezTo>
                    <a:pt x="461" y="862"/>
                    <a:pt x="518" y="844"/>
                    <a:pt x="570" y="814"/>
                  </a:cubicBezTo>
                  <a:lnTo>
                    <a:pt x="570" y="814"/>
                  </a:lnTo>
                  <a:cubicBezTo>
                    <a:pt x="580" y="823"/>
                    <a:pt x="597" y="829"/>
                    <a:pt x="625" y="829"/>
                  </a:cubicBezTo>
                  <a:cubicBezTo>
                    <a:pt x="870" y="760"/>
                    <a:pt x="903" y="413"/>
                    <a:pt x="800" y="204"/>
                  </a:cubicBezTo>
                  <a:cubicBezTo>
                    <a:pt x="729" y="86"/>
                    <a:pt x="596" y="0"/>
                    <a:pt x="45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18" name="Google Shape;1018;p12"/>
            <p:cNvSpPr/>
            <p:nvPr/>
          </p:nvSpPr>
          <p:spPr>
            <a:xfrm>
              <a:off x="3361900" y="880350"/>
              <a:ext cx="23500" cy="21325"/>
            </a:xfrm>
            <a:custGeom>
              <a:avLst/>
              <a:gdLst/>
              <a:ahLst/>
              <a:cxnLst/>
              <a:rect l="l" t="t" r="r" b="b"/>
              <a:pathLst>
                <a:path w="940" h="853" extrusionOk="0">
                  <a:moveTo>
                    <a:pt x="445" y="135"/>
                  </a:moveTo>
                  <a:cubicBezTo>
                    <a:pt x="560" y="135"/>
                    <a:pt x="678" y="217"/>
                    <a:pt x="732" y="296"/>
                  </a:cubicBezTo>
                  <a:cubicBezTo>
                    <a:pt x="765" y="366"/>
                    <a:pt x="765" y="435"/>
                    <a:pt x="732" y="505"/>
                  </a:cubicBezTo>
                  <a:cubicBezTo>
                    <a:pt x="732" y="593"/>
                    <a:pt x="658" y="656"/>
                    <a:pt x="614" y="715"/>
                  </a:cubicBezTo>
                  <a:lnTo>
                    <a:pt x="614" y="715"/>
                  </a:lnTo>
                  <a:cubicBezTo>
                    <a:pt x="568" y="747"/>
                    <a:pt x="517" y="763"/>
                    <a:pt x="467" y="763"/>
                  </a:cubicBezTo>
                  <a:cubicBezTo>
                    <a:pt x="400" y="763"/>
                    <a:pt x="334" y="735"/>
                    <a:pt x="279" y="680"/>
                  </a:cubicBezTo>
                  <a:cubicBezTo>
                    <a:pt x="106" y="505"/>
                    <a:pt x="209" y="263"/>
                    <a:pt x="348" y="157"/>
                  </a:cubicBezTo>
                  <a:cubicBezTo>
                    <a:pt x="379" y="142"/>
                    <a:pt x="412" y="135"/>
                    <a:pt x="445" y="135"/>
                  </a:cubicBezTo>
                  <a:close/>
                  <a:moveTo>
                    <a:pt x="479" y="1"/>
                  </a:moveTo>
                  <a:cubicBezTo>
                    <a:pt x="410" y="1"/>
                    <a:pt x="340" y="27"/>
                    <a:pt x="279" y="88"/>
                  </a:cubicBezTo>
                  <a:cubicBezTo>
                    <a:pt x="37" y="227"/>
                    <a:pt x="1" y="574"/>
                    <a:pt x="209" y="749"/>
                  </a:cubicBezTo>
                  <a:cubicBezTo>
                    <a:pt x="282" y="822"/>
                    <a:pt x="359" y="852"/>
                    <a:pt x="433" y="852"/>
                  </a:cubicBezTo>
                  <a:cubicBezTo>
                    <a:pt x="488" y="852"/>
                    <a:pt x="542" y="835"/>
                    <a:pt x="591" y="806"/>
                  </a:cubicBezTo>
                  <a:lnTo>
                    <a:pt x="591" y="806"/>
                  </a:lnTo>
                  <a:cubicBezTo>
                    <a:pt x="601" y="814"/>
                    <a:pt x="613" y="819"/>
                    <a:pt x="626" y="819"/>
                  </a:cubicBezTo>
                  <a:cubicBezTo>
                    <a:pt x="870" y="749"/>
                    <a:pt x="940" y="435"/>
                    <a:pt x="801" y="227"/>
                  </a:cubicBezTo>
                  <a:cubicBezTo>
                    <a:pt x="732" y="92"/>
                    <a:pt x="607" y="1"/>
                    <a:pt x="47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19" name="Google Shape;1019;p12"/>
            <p:cNvSpPr/>
            <p:nvPr/>
          </p:nvSpPr>
          <p:spPr>
            <a:xfrm>
              <a:off x="3550400" y="589850"/>
              <a:ext cx="13025" cy="11750"/>
            </a:xfrm>
            <a:custGeom>
              <a:avLst/>
              <a:gdLst/>
              <a:ahLst/>
              <a:cxnLst/>
              <a:rect l="l" t="t" r="r" b="b"/>
              <a:pathLst>
                <a:path w="521" h="470" extrusionOk="0">
                  <a:moveTo>
                    <a:pt x="269" y="76"/>
                  </a:moveTo>
                  <a:cubicBezTo>
                    <a:pt x="316" y="76"/>
                    <a:pt x="358" y="125"/>
                    <a:pt x="381" y="174"/>
                  </a:cubicBezTo>
                  <a:cubicBezTo>
                    <a:pt x="417" y="210"/>
                    <a:pt x="417" y="244"/>
                    <a:pt x="417" y="280"/>
                  </a:cubicBezTo>
                  <a:cubicBezTo>
                    <a:pt x="417" y="349"/>
                    <a:pt x="348" y="383"/>
                    <a:pt x="312" y="419"/>
                  </a:cubicBezTo>
                  <a:cubicBezTo>
                    <a:pt x="312" y="419"/>
                    <a:pt x="312" y="420"/>
                    <a:pt x="312" y="421"/>
                  </a:cubicBezTo>
                  <a:lnTo>
                    <a:pt x="312" y="421"/>
                  </a:lnTo>
                  <a:cubicBezTo>
                    <a:pt x="297" y="426"/>
                    <a:pt x="282" y="428"/>
                    <a:pt x="266" y="428"/>
                  </a:cubicBezTo>
                  <a:cubicBezTo>
                    <a:pt x="225" y="428"/>
                    <a:pt x="182" y="412"/>
                    <a:pt x="139" y="383"/>
                  </a:cubicBezTo>
                  <a:cubicBezTo>
                    <a:pt x="70" y="280"/>
                    <a:pt x="103" y="141"/>
                    <a:pt x="209" y="105"/>
                  </a:cubicBezTo>
                  <a:cubicBezTo>
                    <a:pt x="229" y="84"/>
                    <a:pt x="250" y="76"/>
                    <a:pt x="269" y="76"/>
                  </a:cubicBezTo>
                  <a:close/>
                  <a:moveTo>
                    <a:pt x="249" y="1"/>
                  </a:moveTo>
                  <a:cubicBezTo>
                    <a:pt x="211" y="1"/>
                    <a:pt x="173" y="12"/>
                    <a:pt x="139" y="35"/>
                  </a:cubicBezTo>
                  <a:cubicBezTo>
                    <a:pt x="34" y="141"/>
                    <a:pt x="1" y="313"/>
                    <a:pt x="103" y="419"/>
                  </a:cubicBezTo>
                  <a:cubicBezTo>
                    <a:pt x="140" y="455"/>
                    <a:pt x="181" y="469"/>
                    <a:pt x="221" y="469"/>
                  </a:cubicBezTo>
                  <a:cubicBezTo>
                    <a:pt x="253" y="469"/>
                    <a:pt x="284" y="460"/>
                    <a:pt x="314" y="444"/>
                  </a:cubicBezTo>
                  <a:lnTo>
                    <a:pt x="314" y="444"/>
                  </a:lnTo>
                  <a:cubicBezTo>
                    <a:pt x="317" y="452"/>
                    <a:pt x="326" y="452"/>
                    <a:pt x="348" y="452"/>
                  </a:cubicBezTo>
                  <a:cubicBezTo>
                    <a:pt x="487" y="419"/>
                    <a:pt x="520" y="244"/>
                    <a:pt x="451" y="141"/>
                  </a:cubicBezTo>
                  <a:cubicBezTo>
                    <a:pt x="404" y="48"/>
                    <a:pt x="327" y="1"/>
                    <a:pt x="24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20" name="Google Shape;1020;p12"/>
            <p:cNvSpPr/>
            <p:nvPr/>
          </p:nvSpPr>
          <p:spPr>
            <a:xfrm>
              <a:off x="2611525" y="679325"/>
              <a:ext cx="13100" cy="11750"/>
            </a:xfrm>
            <a:custGeom>
              <a:avLst/>
              <a:gdLst/>
              <a:ahLst/>
              <a:cxnLst/>
              <a:rect l="l" t="t" r="r" b="b"/>
              <a:pathLst>
                <a:path w="524" h="470" extrusionOk="0">
                  <a:moveTo>
                    <a:pt x="269" y="77"/>
                  </a:moveTo>
                  <a:cubicBezTo>
                    <a:pt x="316" y="77"/>
                    <a:pt x="359" y="126"/>
                    <a:pt x="384" y="175"/>
                  </a:cubicBezTo>
                  <a:cubicBezTo>
                    <a:pt x="417" y="208"/>
                    <a:pt x="417" y="244"/>
                    <a:pt x="417" y="278"/>
                  </a:cubicBezTo>
                  <a:cubicBezTo>
                    <a:pt x="417" y="317"/>
                    <a:pt x="395" y="346"/>
                    <a:pt x="369" y="370"/>
                  </a:cubicBezTo>
                  <a:lnTo>
                    <a:pt x="369" y="370"/>
                  </a:lnTo>
                  <a:cubicBezTo>
                    <a:pt x="333" y="402"/>
                    <a:pt x="292" y="419"/>
                    <a:pt x="249" y="419"/>
                  </a:cubicBezTo>
                  <a:cubicBezTo>
                    <a:pt x="213" y="419"/>
                    <a:pt x="177" y="408"/>
                    <a:pt x="139" y="383"/>
                  </a:cubicBezTo>
                  <a:cubicBezTo>
                    <a:pt x="70" y="278"/>
                    <a:pt x="106" y="139"/>
                    <a:pt x="209" y="105"/>
                  </a:cubicBezTo>
                  <a:cubicBezTo>
                    <a:pt x="229" y="85"/>
                    <a:pt x="250" y="77"/>
                    <a:pt x="269" y="77"/>
                  </a:cubicBezTo>
                  <a:close/>
                  <a:moveTo>
                    <a:pt x="253" y="1"/>
                  </a:moveTo>
                  <a:cubicBezTo>
                    <a:pt x="214" y="1"/>
                    <a:pt x="175" y="13"/>
                    <a:pt x="139" y="36"/>
                  </a:cubicBezTo>
                  <a:cubicBezTo>
                    <a:pt x="37" y="139"/>
                    <a:pt x="1" y="314"/>
                    <a:pt x="106" y="417"/>
                  </a:cubicBezTo>
                  <a:cubicBezTo>
                    <a:pt x="142" y="454"/>
                    <a:pt x="187" y="469"/>
                    <a:pt x="232" y="469"/>
                  </a:cubicBezTo>
                  <a:cubicBezTo>
                    <a:pt x="262" y="469"/>
                    <a:pt x="293" y="462"/>
                    <a:pt x="320" y="449"/>
                  </a:cubicBezTo>
                  <a:lnTo>
                    <a:pt x="320" y="449"/>
                  </a:lnTo>
                  <a:cubicBezTo>
                    <a:pt x="324" y="453"/>
                    <a:pt x="333" y="453"/>
                    <a:pt x="348" y="453"/>
                  </a:cubicBezTo>
                  <a:cubicBezTo>
                    <a:pt x="487" y="417"/>
                    <a:pt x="523" y="244"/>
                    <a:pt x="454" y="139"/>
                  </a:cubicBezTo>
                  <a:cubicBezTo>
                    <a:pt x="407" y="47"/>
                    <a:pt x="331" y="1"/>
                    <a:pt x="25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21" name="Google Shape;1021;p12"/>
            <p:cNvSpPr/>
            <p:nvPr/>
          </p:nvSpPr>
          <p:spPr>
            <a:xfrm>
              <a:off x="2570750" y="649975"/>
              <a:ext cx="13000" cy="12150"/>
            </a:xfrm>
            <a:custGeom>
              <a:avLst/>
              <a:gdLst/>
              <a:ahLst/>
              <a:cxnLst/>
              <a:rect l="l" t="t" r="r" b="b"/>
              <a:pathLst>
                <a:path w="520" h="486" extrusionOk="0">
                  <a:moveTo>
                    <a:pt x="269" y="69"/>
                  </a:moveTo>
                  <a:cubicBezTo>
                    <a:pt x="316" y="69"/>
                    <a:pt x="357" y="119"/>
                    <a:pt x="381" y="168"/>
                  </a:cubicBezTo>
                  <a:cubicBezTo>
                    <a:pt x="417" y="201"/>
                    <a:pt x="417" y="237"/>
                    <a:pt x="417" y="271"/>
                  </a:cubicBezTo>
                  <a:cubicBezTo>
                    <a:pt x="417" y="340"/>
                    <a:pt x="348" y="376"/>
                    <a:pt x="311" y="410"/>
                  </a:cubicBezTo>
                  <a:cubicBezTo>
                    <a:pt x="311" y="413"/>
                    <a:pt x="311" y="417"/>
                    <a:pt x="311" y="420"/>
                  </a:cubicBezTo>
                  <a:lnTo>
                    <a:pt x="311" y="420"/>
                  </a:lnTo>
                  <a:cubicBezTo>
                    <a:pt x="300" y="423"/>
                    <a:pt x="288" y="424"/>
                    <a:pt x="275" y="424"/>
                  </a:cubicBezTo>
                  <a:cubicBezTo>
                    <a:pt x="232" y="424"/>
                    <a:pt x="185" y="407"/>
                    <a:pt x="139" y="376"/>
                  </a:cubicBezTo>
                  <a:cubicBezTo>
                    <a:pt x="70" y="271"/>
                    <a:pt x="103" y="168"/>
                    <a:pt x="209" y="98"/>
                  </a:cubicBezTo>
                  <a:cubicBezTo>
                    <a:pt x="229" y="78"/>
                    <a:pt x="249" y="69"/>
                    <a:pt x="269" y="69"/>
                  </a:cubicBezTo>
                  <a:close/>
                  <a:moveTo>
                    <a:pt x="232" y="1"/>
                  </a:moveTo>
                  <a:cubicBezTo>
                    <a:pt x="199" y="1"/>
                    <a:pt x="168" y="9"/>
                    <a:pt x="139" y="29"/>
                  </a:cubicBezTo>
                  <a:cubicBezTo>
                    <a:pt x="34" y="132"/>
                    <a:pt x="0" y="307"/>
                    <a:pt x="103" y="410"/>
                  </a:cubicBezTo>
                  <a:cubicBezTo>
                    <a:pt x="143" y="463"/>
                    <a:pt x="189" y="485"/>
                    <a:pt x="233" y="485"/>
                  </a:cubicBezTo>
                  <a:cubicBezTo>
                    <a:pt x="262" y="485"/>
                    <a:pt x="292" y="475"/>
                    <a:pt x="319" y="457"/>
                  </a:cubicBezTo>
                  <a:lnTo>
                    <a:pt x="319" y="457"/>
                  </a:lnTo>
                  <a:cubicBezTo>
                    <a:pt x="320" y="459"/>
                    <a:pt x="322" y="459"/>
                    <a:pt x="324" y="459"/>
                  </a:cubicBezTo>
                  <a:cubicBezTo>
                    <a:pt x="330" y="459"/>
                    <a:pt x="337" y="455"/>
                    <a:pt x="348" y="446"/>
                  </a:cubicBezTo>
                  <a:cubicBezTo>
                    <a:pt x="487" y="410"/>
                    <a:pt x="520" y="237"/>
                    <a:pt x="450" y="132"/>
                  </a:cubicBezTo>
                  <a:cubicBezTo>
                    <a:pt x="400" y="58"/>
                    <a:pt x="314" y="1"/>
                    <a:pt x="2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22" name="Google Shape;1022;p12"/>
            <p:cNvSpPr/>
            <p:nvPr/>
          </p:nvSpPr>
          <p:spPr>
            <a:xfrm>
              <a:off x="3485225" y="1249050"/>
              <a:ext cx="10450" cy="10425"/>
            </a:xfrm>
            <a:custGeom>
              <a:avLst/>
              <a:gdLst/>
              <a:ahLst/>
              <a:cxnLst/>
              <a:rect l="l" t="t" r="r" b="b"/>
              <a:pathLst>
                <a:path w="418" h="417" extrusionOk="0">
                  <a:moveTo>
                    <a:pt x="209" y="0"/>
                  </a:moveTo>
                  <a:cubicBezTo>
                    <a:pt x="106" y="0"/>
                    <a:pt x="1" y="106"/>
                    <a:pt x="1" y="208"/>
                  </a:cubicBezTo>
                  <a:cubicBezTo>
                    <a:pt x="1" y="347"/>
                    <a:pt x="106" y="417"/>
                    <a:pt x="209" y="417"/>
                  </a:cubicBezTo>
                  <a:cubicBezTo>
                    <a:pt x="348" y="417"/>
                    <a:pt x="418" y="347"/>
                    <a:pt x="418" y="208"/>
                  </a:cubicBezTo>
                  <a:cubicBezTo>
                    <a:pt x="418" y="106"/>
                    <a:pt x="348" y="0"/>
                    <a:pt x="20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23" name="Google Shape;1023;p12"/>
            <p:cNvSpPr/>
            <p:nvPr/>
          </p:nvSpPr>
          <p:spPr>
            <a:xfrm>
              <a:off x="3353225" y="1236050"/>
              <a:ext cx="10450" cy="10450"/>
            </a:xfrm>
            <a:custGeom>
              <a:avLst/>
              <a:gdLst/>
              <a:ahLst/>
              <a:cxnLst/>
              <a:rect l="l" t="t" r="r" b="b"/>
              <a:pathLst>
                <a:path w="418" h="418" extrusionOk="0">
                  <a:moveTo>
                    <a:pt x="209" y="0"/>
                  </a:moveTo>
                  <a:cubicBezTo>
                    <a:pt x="70" y="0"/>
                    <a:pt x="0" y="70"/>
                    <a:pt x="0" y="209"/>
                  </a:cubicBezTo>
                  <a:cubicBezTo>
                    <a:pt x="0" y="312"/>
                    <a:pt x="70" y="417"/>
                    <a:pt x="209" y="417"/>
                  </a:cubicBezTo>
                  <a:cubicBezTo>
                    <a:pt x="314" y="417"/>
                    <a:pt x="417" y="312"/>
                    <a:pt x="417" y="209"/>
                  </a:cubicBezTo>
                  <a:cubicBezTo>
                    <a:pt x="417" y="70"/>
                    <a:pt x="314" y="0"/>
                    <a:pt x="20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24" name="Google Shape;1024;p12"/>
            <p:cNvSpPr/>
            <p:nvPr/>
          </p:nvSpPr>
          <p:spPr>
            <a:xfrm>
              <a:off x="2971075" y="1280300"/>
              <a:ext cx="10450" cy="10450"/>
            </a:xfrm>
            <a:custGeom>
              <a:avLst/>
              <a:gdLst/>
              <a:ahLst/>
              <a:cxnLst/>
              <a:rect l="l" t="t" r="r" b="b"/>
              <a:pathLst>
                <a:path w="418" h="418" extrusionOk="0">
                  <a:moveTo>
                    <a:pt x="209" y="1"/>
                  </a:moveTo>
                  <a:cubicBezTo>
                    <a:pt x="70" y="1"/>
                    <a:pt x="1" y="106"/>
                    <a:pt x="1" y="209"/>
                  </a:cubicBezTo>
                  <a:cubicBezTo>
                    <a:pt x="1" y="315"/>
                    <a:pt x="70" y="418"/>
                    <a:pt x="209" y="418"/>
                  </a:cubicBezTo>
                  <a:cubicBezTo>
                    <a:pt x="315" y="418"/>
                    <a:pt x="418" y="315"/>
                    <a:pt x="418" y="209"/>
                  </a:cubicBezTo>
                  <a:cubicBezTo>
                    <a:pt x="418" y="106"/>
                    <a:pt x="315" y="1"/>
                    <a:pt x="20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25" name="Google Shape;1025;p12"/>
            <p:cNvSpPr/>
            <p:nvPr/>
          </p:nvSpPr>
          <p:spPr>
            <a:xfrm>
              <a:off x="3506975" y="1206650"/>
              <a:ext cx="12175" cy="12200"/>
            </a:xfrm>
            <a:custGeom>
              <a:avLst/>
              <a:gdLst/>
              <a:ahLst/>
              <a:cxnLst/>
              <a:rect l="l" t="t" r="r" b="b"/>
              <a:pathLst>
                <a:path w="487" h="488" extrusionOk="0">
                  <a:moveTo>
                    <a:pt x="256" y="69"/>
                  </a:moveTo>
                  <a:cubicBezTo>
                    <a:pt x="316" y="69"/>
                    <a:pt x="358" y="118"/>
                    <a:pt x="381" y="167"/>
                  </a:cubicBezTo>
                  <a:cubicBezTo>
                    <a:pt x="417" y="204"/>
                    <a:pt x="417" y="237"/>
                    <a:pt x="417" y="273"/>
                  </a:cubicBezTo>
                  <a:cubicBezTo>
                    <a:pt x="409" y="290"/>
                    <a:pt x="400" y="305"/>
                    <a:pt x="391" y="318"/>
                  </a:cubicBezTo>
                  <a:lnTo>
                    <a:pt x="391" y="318"/>
                  </a:lnTo>
                  <a:cubicBezTo>
                    <a:pt x="388" y="320"/>
                    <a:pt x="385" y="325"/>
                    <a:pt x="383" y="331"/>
                  </a:cubicBezTo>
                  <a:lnTo>
                    <a:pt x="383" y="331"/>
                  </a:lnTo>
                  <a:cubicBezTo>
                    <a:pt x="359" y="365"/>
                    <a:pt x="336" y="388"/>
                    <a:pt x="312" y="412"/>
                  </a:cubicBezTo>
                  <a:cubicBezTo>
                    <a:pt x="312" y="413"/>
                    <a:pt x="312" y="414"/>
                    <a:pt x="312" y="415"/>
                  </a:cubicBezTo>
                  <a:lnTo>
                    <a:pt x="312" y="415"/>
                  </a:lnTo>
                  <a:cubicBezTo>
                    <a:pt x="296" y="422"/>
                    <a:pt x="278" y="424"/>
                    <a:pt x="260" y="424"/>
                  </a:cubicBezTo>
                  <a:cubicBezTo>
                    <a:pt x="216" y="424"/>
                    <a:pt x="171" y="407"/>
                    <a:pt x="139" y="376"/>
                  </a:cubicBezTo>
                  <a:cubicBezTo>
                    <a:pt x="34" y="273"/>
                    <a:pt x="103" y="167"/>
                    <a:pt x="173" y="98"/>
                  </a:cubicBezTo>
                  <a:cubicBezTo>
                    <a:pt x="204" y="78"/>
                    <a:pt x="232" y="69"/>
                    <a:pt x="256" y="69"/>
                  </a:cubicBezTo>
                  <a:close/>
                  <a:moveTo>
                    <a:pt x="232" y="1"/>
                  </a:moveTo>
                  <a:cubicBezTo>
                    <a:pt x="200" y="1"/>
                    <a:pt x="168" y="9"/>
                    <a:pt x="139" y="29"/>
                  </a:cubicBezTo>
                  <a:cubicBezTo>
                    <a:pt x="1" y="134"/>
                    <a:pt x="1" y="306"/>
                    <a:pt x="103" y="412"/>
                  </a:cubicBezTo>
                  <a:cubicBezTo>
                    <a:pt x="144" y="465"/>
                    <a:pt x="189" y="488"/>
                    <a:pt x="233" y="488"/>
                  </a:cubicBezTo>
                  <a:cubicBezTo>
                    <a:pt x="263" y="488"/>
                    <a:pt x="293" y="477"/>
                    <a:pt x="320" y="459"/>
                  </a:cubicBezTo>
                  <a:lnTo>
                    <a:pt x="320" y="459"/>
                  </a:lnTo>
                  <a:cubicBezTo>
                    <a:pt x="321" y="460"/>
                    <a:pt x="323" y="460"/>
                    <a:pt x="324" y="460"/>
                  </a:cubicBezTo>
                  <a:cubicBezTo>
                    <a:pt x="330" y="460"/>
                    <a:pt x="337" y="456"/>
                    <a:pt x="348" y="445"/>
                  </a:cubicBezTo>
                  <a:cubicBezTo>
                    <a:pt x="487" y="412"/>
                    <a:pt x="487" y="237"/>
                    <a:pt x="451" y="134"/>
                  </a:cubicBezTo>
                  <a:cubicBezTo>
                    <a:pt x="401" y="58"/>
                    <a:pt x="314" y="1"/>
                    <a:pt x="2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26" name="Google Shape;1026;p12"/>
            <p:cNvSpPr/>
            <p:nvPr/>
          </p:nvSpPr>
          <p:spPr>
            <a:xfrm>
              <a:off x="3465300" y="1177425"/>
              <a:ext cx="13000" cy="12125"/>
            </a:xfrm>
            <a:custGeom>
              <a:avLst/>
              <a:gdLst/>
              <a:ahLst/>
              <a:cxnLst/>
              <a:rect l="l" t="t" r="r" b="b"/>
              <a:pathLst>
                <a:path w="520" h="485" extrusionOk="0">
                  <a:moveTo>
                    <a:pt x="284" y="73"/>
                  </a:moveTo>
                  <a:cubicBezTo>
                    <a:pt x="346" y="73"/>
                    <a:pt x="390" y="104"/>
                    <a:pt x="417" y="155"/>
                  </a:cubicBezTo>
                  <a:cubicBezTo>
                    <a:pt x="450" y="191"/>
                    <a:pt x="450" y="225"/>
                    <a:pt x="450" y="294"/>
                  </a:cubicBezTo>
                  <a:lnTo>
                    <a:pt x="430" y="315"/>
                  </a:lnTo>
                  <a:lnTo>
                    <a:pt x="430" y="315"/>
                  </a:lnTo>
                  <a:cubicBezTo>
                    <a:pt x="428" y="315"/>
                    <a:pt x="427" y="314"/>
                    <a:pt x="426" y="314"/>
                  </a:cubicBezTo>
                  <a:cubicBezTo>
                    <a:pt x="421" y="314"/>
                    <a:pt x="417" y="318"/>
                    <a:pt x="417" y="329"/>
                  </a:cubicBezTo>
                  <a:lnTo>
                    <a:pt x="417" y="329"/>
                  </a:lnTo>
                  <a:lnTo>
                    <a:pt x="347" y="400"/>
                  </a:lnTo>
                  <a:cubicBezTo>
                    <a:pt x="341" y="406"/>
                    <a:pt x="337" y="411"/>
                    <a:pt x="335" y="417"/>
                  </a:cubicBezTo>
                  <a:lnTo>
                    <a:pt x="335" y="417"/>
                  </a:lnTo>
                  <a:cubicBezTo>
                    <a:pt x="318" y="424"/>
                    <a:pt x="301" y="427"/>
                    <a:pt x="284" y="427"/>
                  </a:cubicBezTo>
                  <a:cubicBezTo>
                    <a:pt x="243" y="427"/>
                    <a:pt x="201" y="408"/>
                    <a:pt x="172" y="364"/>
                  </a:cubicBezTo>
                  <a:cubicBezTo>
                    <a:pt x="70" y="294"/>
                    <a:pt x="139" y="155"/>
                    <a:pt x="208" y="86"/>
                  </a:cubicBezTo>
                  <a:cubicBezTo>
                    <a:pt x="236" y="77"/>
                    <a:pt x="261" y="73"/>
                    <a:pt x="284" y="73"/>
                  </a:cubicBezTo>
                  <a:close/>
                  <a:moveTo>
                    <a:pt x="291" y="0"/>
                  </a:moveTo>
                  <a:cubicBezTo>
                    <a:pt x="250" y="0"/>
                    <a:pt x="209" y="16"/>
                    <a:pt x="172" y="53"/>
                  </a:cubicBezTo>
                  <a:cubicBezTo>
                    <a:pt x="33" y="122"/>
                    <a:pt x="0" y="294"/>
                    <a:pt x="139" y="433"/>
                  </a:cubicBezTo>
                  <a:cubicBezTo>
                    <a:pt x="173" y="469"/>
                    <a:pt x="212" y="484"/>
                    <a:pt x="251" y="484"/>
                  </a:cubicBezTo>
                  <a:cubicBezTo>
                    <a:pt x="283" y="484"/>
                    <a:pt x="315" y="474"/>
                    <a:pt x="344" y="455"/>
                  </a:cubicBezTo>
                  <a:lnTo>
                    <a:pt x="344" y="455"/>
                  </a:lnTo>
                  <a:cubicBezTo>
                    <a:pt x="354" y="464"/>
                    <a:pt x="367" y="469"/>
                    <a:pt x="381" y="469"/>
                  </a:cubicBezTo>
                  <a:cubicBezTo>
                    <a:pt x="520" y="433"/>
                    <a:pt x="520" y="225"/>
                    <a:pt x="486" y="122"/>
                  </a:cubicBezTo>
                  <a:cubicBezTo>
                    <a:pt x="441" y="53"/>
                    <a:pt x="367" y="0"/>
                    <a:pt x="29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27" name="Google Shape;1027;p12"/>
            <p:cNvSpPr/>
            <p:nvPr/>
          </p:nvSpPr>
          <p:spPr>
            <a:xfrm>
              <a:off x="3586875" y="511650"/>
              <a:ext cx="13025" cy="11775"/>
            </a:xfrm>
            <a:custGeom>
              <a:avLst/>
              <a:gdLst/>
              <a:ahLst/>
              <a:cxnLst/>
              <a:rect l="l" t="t" r="r" b="b"/>
              <a:pathLst>
                <a:path w="521" h="471" extrusionOk="0">
                  <a:moveTo>
                    <a:pt x="276" y="77"/>
                  </a:moveTo>
                  <a:cubicBezTo>
                    <a:pt x="333" y="77"/>
                    <a:pt x="392" y="127"/>
                    <a:pt x="417" y="176"/>
                  </a:cubicBezTo>
                  <a:cubicBezTo>
                    <a:pt x="451" y="212"/>
                    <a:pt x="451" y="245"/>
                    <a:pt x="417" y="281"/>
                  </a:cubicBezTo>
                  <a:cubicBezTo>
                    <a:pt x="417" y="302"/>
                    <a:pt x="414" y="320"/>
                    <a:pt x="409" y="335"/>
                  </a:cubicBezTo>
                  <a:lnTo>
                    <a:pt x="409" y="335"/>
                  </a:lnTo>
                  <a:cubicBezTo>
                    <a:pt x="380" y="390"/>
                    <a:pt x="322" y="421"/>
                    <a:pt x="266" y="421"/>
                  </a:cubicBezTo>
                  <a:cubicBezTo>
                    <a:pt x="231" y="421"/>
                    <a:pt x="198" y="409"/>
                    <a:pt x="173" y="384"/>
                  </a:cubicBezTo>
                  <a:cubicBezTo>
                    <a:pt x="70" y="281"/>
                    <a:pt x="140" y="142"/>
                    <a:pt x="209" y="106"/>
                  </a:cubicBezTo>
                  <a:cubicBezTo>
                    <a:pt x="229" y="86"/>
                    <a:pt x="253" y="77"/>
                    <a:pt x="276" y="77"/>
                  </a:cubicBezTo>
                  <a:close/>
                  <a:moveTo>
                    <a:pt x="292" y="1"/>
                  </a:moveTo>
                  <a:cubicBezTo>
                    <a:pt x="251" y="1"/>
                    <a:pt x="210" y="12"/>
                    <a:pt x="173" y="37"/>
                  </a:cubicBezTo>
                  <a:cubicBezTo>
                    <a:pt x="34" y="142"/>
                    <a:pt x="1" y="315"/>
                    <a:pt x="140" y="420"/>
                  </a:cubicBezTo>
                  <a:cubicBezTo>
                    <a:pt x="175" y="456"/>
                    <a:pt x="215" y="471"/>
                    <a:pt x="255" y="471"/>
                  </a:cubicBezTo>
                  <a:cubicBezTo>
                    <a:pt x="285" y="471"/>
                    <a:pt x="315" y="463"/>
                    <a:pt x="343" y="448"/>
                  </a:cubicBezTo>
                  <a:lnTo>
                    <a:pt x="343" y="448"/>
                  </a:lnTo>
                  <a:cubicBezTo>
                    <a:pt x="346" y="451"/>
                    <a:pt x="348" y="454"/>
                    <a:pt x="348" y="454"/>
                  </a:cubicBezTo>
                  <a:cubicBezTo>
                    <a:pt x="520" y="420"/>
                    <a:pt x="520" y="245"/>
                    <a:pt x="487" y="106"/>
                  </a:cubicBezTo>
                  <a:cubicBezTo>
                    <a:pt x="442" y="40"/>
                    <a:pt x="368" y="1"/>
                    <a:pt x="29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28" name="Google Shape;1028;p12"/>
            <p:cNvSpPr/>
            <p:nvPr/>
          </p:nvSpPr>
          <p:spPr>
            <a:xfrm>
              <a:off x="2814750" y="337125"/>
              <a:ext cx="8725" cy="8700"/>
            </a:xfrm>
            <a:custGeom>
              <a:avLst/>
              <a:gdLst/>
              <a:ahLst/>
              <a:cxnLst/>
              <a:rect l="l" t="t" r="r" b="b"/>
              <a:pathLst>
                <a:path w="349" h="348" extrusionOk="0">
                  <a:moveTo>
                    <a:pt x="176" y="0"/>
                  </a:moveTo>
                  <a:cubicBezTo>
                    <a:pt x="106" y="0"/>
                    <a:pt x="1" y="70"/>
                    <a:pt x="1" y="175"/>
                  </a:cubicBezTo>
                  <a:cubicBezTo>
                    <a:pt x="1" y="278"/>
                    <a:pt x="106" y="348"/>
                    <a:pt x="176" y="348"/>
                  </a:cubicBezTo>
                  <a:cubicBezTo>
                    <a:pt x="279" y="348"/>
                    <a:pt x="348" y="278"/>
                    <a:pt x="348" y="175"/>
                  </a:cubicBezTo>
                  <a:cubicBezTo>
                    <a:pt x="348" y="70"/>
                    <a:pt x="279" y="0"/>
                    <a:pt x="17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29" name="Google Shape;1029;p12"/>
            <p:cNvSpPr/>
            <p:nvPr/>
          </p:nvSpPr>
          <p:spPr>
            <a:xfrm>
              <a:off x="2886875" y="274600"/>
              <a:ext cx="16500" cy="16550"/>
            </a:xfrm>
            <a:custGeom>
              <a:avLst/>
              <a:gdLst/>
              <a:ahLst/>
              <a:cxnLst/>
              <a:rect l="l" t="t" r="r" b="b"/>
              <a:pathLst>
                <a:path w="660" h="662" extrusionOk="0">
                  <a:moveTo>
                    <a:pt x="348" y="0"/>
                  </a:moveTo>
                  <a:cubicBezTo>
                    <a:pt x="173" y="0"/>
                    <a:pt x="0" y="139"/>
                    <a:pt x="0" y="314"/>
                  </a:cubicBezTo>
                  <a:cubicBezTo>
                    <a:pt x="0" y="523"/>
                    <a:pt x="173" y="662"/>
                    <a:pt x="348" y="662"/>
                  </a:cubicBezTo>
                  <a:cubicBezTo>
                    <a:pt x="520" y="662"/>
                    <a:pt x="659" y="523"/>
                    <a:pt x="659" y="314"/>
                  </a:cubicBezTo>
                  <a:cubicBezTo>
                    <a:pt x="659" y="139"/>
                    <a:pt x="520" y="0"/>
                    <a:pt x="34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30" name="Google Shape;1030;p12"/>
            <p:cNvSpPr/>
            <p:nvPr/>
          </p:nvSpPr>
          <p:spPr>
            <a:xfrm>
              <a:off x="2814750" y="360550"/>
              <a:ext cx="13100" cy="11775"/>
            </a:xfrm>
            <a:custGeom>
              <a:avLst/>
              <a:gdLst/>
              <a:ahLst/>
              <a:cxnLst/>
              <a:rect l="l" t="t" r="r" b="b"/>
              <a:pathLst>
                <a:path w="524" h="471" extrusionOk="0">
                  <a:moveTo>
                    <a:pt x="270" y="77"/>
                  </a:moveTo>
                  <a:cubicBezTo>
                    <a:pt x="319" y="77"/>
                    <a:pt x="368" y="126"/>
                    <a:pt x="417" y="175"/>
                  </a:cubicBezTo>
                  <a:lnTo>
                    <a:pt x="417" y="281"/>
                  </a:lnTo>
                  <a:cubicBezTo>
                    <a:pt x="417" y="308"/>
                    <a:pt x="407" y="329"/>
                    <a:pt x="392" y="347"/>
                  </a:cubicBezTo>
                  <a:lnTo>
                    <a:pt x="392" y="347"/>
                  </a:lnTo>
                  <a:cubicBezTo>
                    <a:pt x="352" y="394"/>
                    <a:pt x="303" y="420"/>
                    <a:pt x="250" y="420"/>
                  </a:cubicBezTo>
                  <a:cubicBezTo>
                    <a:pt x="215" y="420"/>
                    <a:pt x="177" y="408"/>
                    <a:pt x="140" y="383"/>
                  </a:cubicBezTo>
                  <a:cubicBezTo>
                    <a:pt x="70" y="281"/>
                    <a:pt x="106" y="142"/>
                    <a:pt x="209" y="106"/>
                  </a:cubicBezTo>
                  <a:cubicBezTo>
                    <a:pt x="229" y="85"/>
                    <a:pt x="250" y="77"/>
                    <a:pt x="270" y="77"/>
                  </a:cubicBezTo>
                  <a:close/>
                  <a:moveTo>
                    <a:pt x="259" y="0"/>
                  </a:moveTo>
                  <a:cubicBezTo>
                    <a:pt x="218" y="0"/>
                    <a:pt x="177" y="12"/>
                    <a:pt x="140" y="36"/>
                  </a:cubicBezTo>
                  <a:cubicBezTo>
                    <a:pt x="37" y="142"/>
                    <a:pt x="1" y="314"/>
                    <a:pt x="106" y="420"/>
                  </a:cubicBezTo>
                  <a:cubicBezTo>
                    <a:pt x="154" y="455"/>
                    <a:pt x="203" y="470"/>
                    <a:pt x="246" y="470"/>
                  </a:cubicBezTo>
                  <a:cubicBezTo>
                    <a:pt x="278" y="470"/>
                    <a:pt x="307" y="463"/>
                    <a:pt x="332" y="449"/>
                  </a:cubicBezTo>
                  <a:lnTo>
                    <a:pt x="332" y="449"/>
                  </a:lnTo>
                  <a:cubicBezTo>
                    <a:pt x="336" y="452"/>
                    <a:pt x="341" y="453"/>
                    <a:pt x="348" y="453"/>
                  </a:cubicBezTo>
                  <a:cubicBezTo>
                    <a:pt x="487" y="420"/>
                    <a:pt x="523" y="244"/>
                    <a:pt x="454" y="106"/>
                  </a:cubicBezTo>
                  <a:cubicBezTo>
                    <a:pt x="409" y="39"/>
                    <a:pt x="334" y="0"/>
                    <a:pt x="2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31" name="Google Shape;1031;p12"/>
            <p:cNvSpPr/>
            <p:nvPr/>
          </p:nvSpPr>
          <p:spPr>
            <a:xfrm>
              <a:off x="3173475" y="406600"/>
              <a:ext cx="5225" cy="5225"/>
            </a:xfrm>
            <a:custGeom>
              <a:avLst/>
              <a:gdLst/>
              <a:ahLst/>
              <a:cxnLst/>
              <a:rect l="l" t="t" r="r" b="b"/>
              <a:pathLst>
                <a:path w="209" h="209" extrusionOk="0">
                  <a:moveTo>
                    <a:pt x="103" y="1"/>
                  </a:moveTo>
                  <a:cubicBezTo>
                    <a:pt x="70" y="1"/>
                    <a:pt x="0" y="37"/>
                    <a:pt x="0" y="106"/>
                  </a:cubicBezTo>
                  <a:cubicBezTo>
                    <a:pt x="0" y="139"/>
                    <a:pt x="70" y="209"/>
                    <a:pt x="103" y="209"/>
                  </a:cubicBezTo>
                  <a:cubicBezTo>
                    <a:pt x="173" y="209"/>
                    <a:pt x="209" y="139"/>
                    <a:pt x="209" y="106"/>
                  </a:cubicBezTo>
                  <a:cubicBezTo>
                    <a:pt x="209" y="37"/>
                    <a:pt x="173" y="1"/>
                    <a:pt x="10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32" name="Google Shape;1032;p12"/>
            <p:cNvSpPr/>
            <p:nvPr/>
          </p:nvSpPr>
          <p:spPr>
            <a:xfrm>
              <a:off x="3332375" y="290225"/>
              <a:ext cx="5225" cy="5225"/>
            </a:xfrm>
            <a:custGeom>
              <a:avLst/>
              <a:gdLst/>
              <a:ahLst/>
              <a:cxnLst/>
              <a:rect l="l" t="t" r="r" b="b"/>
              <a:pathLst>
                <a:path w="209" h="209" extrusionOk="0">
                  <a:moveTo>
                    <a:pt x="106" y="0"/>
                  </a:moveTo>
                  <a:cubicBezTo>
                    <a:pt x="70" y="0"/>
                    <a:pt x="0" y="37"/>
                    <a:pt x="0" y="106"/>
                  </a:cubicBezTo>
                  <a:cubicBezTo>
                    <a:pt x="0" y="139"/>
                    <a:pt x="70" y="209"/>
                    <a:pt x="106" y="209"/>
                  </a:cubicBezTo>
                  <a:cubicBezTo>
                    <a:pt x="176" y="209"/>
                    <a:pt x="209" y="139"/>
                    <a:pt x="209" y="106"/>
                  </a:cubicBezTo>
                  <a:cubicBezTo>
                    <a:pt x="209" y="37"/>
                    <a:pt x="176" y="0"/>
                    <a:pt x="1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33" name="Google Shape;1033;p12"/>
            <p:cNvSpPr/>
            <p:nvPr/>
          </p:nvSpPr>
          <p:spPr>
            <a:xfrm>
              <a:off x="3252475" y="410075"/>
              <a:ext cx="7875" cy="8700"/>
            </a:xfrm>
            <a:custGeom>
              <a:avLst/>
              <a:gdLst/>
              <a:ahLst/>
              <a:cxnLst/>
              <a:rect l="l" t="t" r="r" b="b"/>
              <a:pathLst>
                <a:path w="315" h="348" extrusionOk="0">
                  <a:moveTo>
                    <a:pt x="139" y="0"/>
                  </a:moveTo>
                  <a:cubicBezTo>
                    <a:pt x="70" y="0"/>
                    <a:pt x="0" y="70"/>
                    <a:pt x="0" y="176"/>
                  </a:cubicBezTo>
                  <a:cubicBezTo>
                    <a:pt x="0" y="245"/>
                    <a:pt x="70" y="348"/>
                    <a:pt x="139" y="348"/>
                  </a:cubicBezTo>
                  <a:cubicBezTo>
                    <a:pt x="245" y="348"/>
                    <a:pt x="314" y="245"/>
                    <a:pt x="314" y="176"/>
                  </a:cubicBezTo>
                  <a:cubicBezTo>
                    <a:pt x="314" y="70"/>
                    <a:pt x="245" y="0"/>
                    <a:pt x="13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34" name="Google Shape;1034;p12"/>
            <p:cNvSpPr/>
            <p:nvPr/>
          </p:nvSpPr>
          <p:spPr>
            <a:xfrm>
              <a:off x="3174300" y="291125"/>
              <a:ext cx="8725" cy="7800"/>
            </a:xfrm>
            <a:custGeom>
              <a:avLst/>
              <a:gdLst/>
              <a:ahLst/>
              <a:cxnLst/>
              <a:rect l="l" t="t" r="r" b="b"/>
              <a:pathLst>
                <a:path w="349" h="312" extrusionOk="0">
                  <a:moveTo>
                    <a:pt x="176" y="1"/>
                  </a:moveTo>
                  <a:cubicBezTo>
                    <a:pt x="106" y="1"/>
                    <a:pt x="1" y="70"/>
                    <a:pt x="1" y="173"/>
                  </a:cubicBezTo>
                  <a:cubicBezTo>
                    <a:pt x="1" y="242"/>
                    <a:pt x="106" y="312"/>
                    <a:pt x="176" y="312"/>
                  </a:cubicBezTo>
                  <a:cubicBezTo>
                    <a:pt x="279" y="312"/>
                    <a:pt x="348" y="242"/>
                    <a:pt x="348" y="173"/>
                  </a:cubicBezTo>
                  <a:cubicBezTo>
                    <a:pt x="348" y="70"/>
                    <a:pt x="279" y="1"/>
                    <a:pt x="17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35" name="Google Shape;1035;p12"/>
            <p:cNvSpPr/>
            <p:nvPr/>
          </p:nvSpPr>
          <p:spPr>
            <a:xfrm>
              <a:off x="3251650" y="433500"/>
              <a:ext cx="13000" cy="11775"/>
            </a:xfrm>
            <a:custGeom>
              <a:avLst/>
              <a:gdLst/>
              <a:ahLst/>
              <a:cxnLst/>
              <a:rect l="l" t="t" r="r" b="b"/>
              <a:pathLst>
                <a:path w="520" h="471" extrusionOk="0">
                  <a:moveTo>
                    <a:pt x="251" y="62"/>
                  </a:moveTo>
                  <a:cubicBezTo>
                    <a:pt x="314" y="62"/>
                    <a:pt x="388" y="119"/>
                    <a:pt x="417" y="175"/>
                  </a:cubicBezTo>
                  <a:cubicBezTo>
                    <a:pt x="417" y="211"/>
                    <a:pt x="450" y="245"/>
                    <a:pt x="417" y="281"/>
                  </a:cubicBezTo>
                  <a:cubicBezTo>
                    <a:pt x="417" y="302"/>
                    <a:pt x="414" y="319"/>
                    <a:pt x="408" y="335"/>
                  </a:cubicBezTo>
                  <a:lnTo>
                    <a:pt x="408" y="335"/>
                  </a:lnTo>
                  <a:cubicBezTo>
                    <a:pt x="380" y="390"/>
                    <a:pt x="321" y="420"/>
                    <a:pt x="265" y="420"/>
                  </a:cubicBezTo>
                  <a:cubicBezTo>
                    <a:pt x="231" y="420"/>
                    <a:pt x="197" y="408"/>
                    <a:pt x="172" y="384"/>
                  </a:cubicBezTo>
                  <a:cubicBezTo>
                    <a:pt x="70" y="281"/>
                    <a:pt x="139" y="142"/>
                    <a:pt x="209" y="72"/>
                  </a:cubicBezTo>
                  <a:cubicBezTo>
                    <a:pt x="222" y="65"/>
                    <a:pt x="236" y="62"/>
                    <a:pt x="251" y="62"/>
                  </a:cubicBezTo>
                  <a:close/>
                  <a:moveTo>
                    <a:pt x="290" y="0"/>
                  </a:moveTo>
                  <a:cubicBezTo>
                    <a:pt x="251" y="0"/>
                    <a:pt x="210" y="12"/>
                    <a:pt x="172" y="36"/>
                  </a:cubicBezTo>
                  <a:cubicBezTo>
                    <a:pt x="33" y="142"/>
                    <a:pt x="0" y="314"/>
                    <a:pt x="139" y="420"/>
                  </a:cubicBezTo>
                  <a:cubicBezTo>
                    <a:pt x="175" y="455"/>
                    <a:pt x="215" y="470"/>
                    <a:pt x="255" y="470"/>
                  </a:cubicBezTo>
                  <a:cubicBezTo>
                    <a:pt x="285" y="470"/>
                    <a:pt x="314" y="462"/>
                    <a:pt x="342" y="448"/>
                  </a:cubicBezTo>
                  <a:lnTo>
                    <a:pt x="342" y="448"/>
                  </a:lnTo>
                  <a:cubicBezTo>
                    <a:pt x="345" y="451"/>
                    <a:pt x="347" y="453"/>
                    <a:pt x="347" y="453"/>
                  </a:cubicBezTo>
                  <a:cubicBezTo>
                    <a:pt x="520" y="420"/>
                    <a:pt x="520" y="245"/>
                    <a:pt x="450" y="106"/>
                  </a:cubicBezTo>
                  <a:cubicBezTo>
                    <a:pt x="429" y="39"/>
                    <a:pt x="363" y="0"/>
                    <a:pt x="29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36" name="Google Shape;1036;p12"/>
            <p:cNvSpPr/>
            <p:nvPr/>
          </p:nvSpPr>
          <p:spPr>
            <a:xfrm>
              <a:off x="3001525" y="238075"/>
              <a:ext cx="13000" cy="11775"/>
            </a:xfrm>
            <a:custGeom>
              <a:avLst/>
              <a:gdLst/>
              <a:ahLst/>
              <a:cxnLst/>
              <a:rect l="l" t="t" r="r" b="b"/>
              <a:pathLst>
                <a:path w="520" h="471" extrusionOk="0">
                  <a:moveTo>
                    <a:pt x="245" y="63"/>
                  </a:moveTo>
                  <a:cubicBezTo>
                    <a:pt x="302" y="63"/>
                    <a:pt x="353" y="120"/>
                    <a:pt x="381" y="177"/>
                  </a:cubicBezTo>
                  <a:cubicBezTo>
                    <a:pt x="417" y="210"/>
                    <a:pt x="417" y="247"/>
                    <a:pt x="417" y="280"/>
                  </a:cubicBezTo>
                  <a:cubicBezTo>
                    <a:pt x="409" y="295"/>
                    <a:pt x="402" y="306"/>
                    <a:pt x="394" y="316"/>
                  </a:cubicBezTo>
                  <a:lnTo>
                    <a:pt x="381" y="316"/>
                  </a:lnTo>
                  <a:cubicBezTo>
                    <a:pt x="377" y="327"/>
                    <a:pt x="372" y="338"/>
                    <a:pt x="366" y="347"/>
                  </a:cubicBezTo>
                  <a:lnTo>
                    <a:pt x="366" y="347"/>
                  </a:lnTo>
                  <a:cubicBezTo>
                    <a:pt x="355" y="358"/>
                    <a:pt x="344" y="369"/>
                    <a:pt x="333" y="384"/>
                  </a:cubicBezTo>
                  <a:lnTo>
                    <a:pt x="333" y="384"/>
                  </a:lnTo>
                  <a:cubicBezTo>
                    <a:pt x="309" y="403"/>
                    <a:pt x="280" y="413"/>
                    <a:pt x="250" y="413"/>
                  </a:cubicBezTo>
                  <a:cubicBezTo>
                    <a:pt x="209" y="413"/>
                    <a:pt x="168" y="394"/>
                    <a:pt x="139" y="349"/>
                  </a:cubicBezTo>
                  <a:cubicBezTo>
                    <a:pt x="70" y="280"/>
                    <a:pt x="103" y="141"/>
                    <a:pt x="208" y="71"/>
                  </a:cubicBezTo>
                  <a:cubicBezTo>
                    <a:pt x="221" y="66"/>
                    <a:pt x="233" y="63"/>
                    <a:pt x="245" y="63"/>
                  </a:cubicBezTo>
                  <a:close/>
                  <a:moveTo>
                    <a:pt x="258" y="0"/>
                  </a:moveTo>
                  <a:cubicBezTo>
                    <a:pt x="217" y="0"/>
                    <a:pt x="176" y="12"/>
                    <a:pt x="139" y="38"/>
                  </a:cubicBezTo>
                  <a:cubicBezTo>
                    <a:pt x="33" y="141"/>
                    <a:pt x="0" y="316"/>
                    <a:pt x="103" y="419"/>
                  </a:cubicBezTo>
                  <a:cubicBezTo>
                    <a:pt x="138" y="454"/>
                    <a:pt x="177" y="470"/>
                    <a:pt x="217" y="470"/>
                  </a:cubicBezTo>
                  <a:cubicBezTo>
                    <a:pt x="251" y="470"/>
                    <a:pt x="285" y="458"/>
                    <a:pt x="316" y="437"/>
                  </a:cubicBezTo>
                  <a:lnTo>
                    <a:pt x="316" y="437"/>
                  </a:lnTo>
                  <a:cubicBezTo>
                    <a:pt x="320" y="446"/>
                    <a:pt x="329" y="455"/>
                    <a:pt x="347" y="455"/>
                  </a:cubicBezTo>
                  <a:cubicBezTo>
                    <a:pt x="486" y="419"/>
                    <a:pt x="520" y="210"/>
                    <a:pt x="450" y="108"/>
                  </a:cubicBezTo>
                  <a:cubicBezTo>
                    <a:pt x="406" y="40"/>
                    <a:pt x="332" y="0"/>
                    <a:pt x="25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37" name="Google Shape;1037;p12"/>
            <p:cNvSpPr/>
            <p:nvPr/>
          </p:nvSpPr>
          <p:spPr>
            <a:xfrm>
              <a:off x="3329800" y="871425"/>
              <a:ext cx="13025" cy="11975"/>
            </a:xfrm>
            <a:custGeom>
              <a:avLst/>
              <a:gdLst/>
              <a:ahLst/>
              <a:cxnLst/>
              <a:rect l="l" t="t" r="r" b="b"/>
              <a:pathLst>
                <a:path w="521" h="479" extrusionOk="0">
                  <a:moveTo>
                    <a:pt x="276" y="69"/>
                  </a:moveTo>
                  <a:cubicBezTo>
                    <a:pt x="333" y="69"/>
                    <a:pt x="392" y="118"/>
                    <a:pt x="418" y="167"/>
                  </a:cubicBezTo>
                  <a:cubicBezTo>
                    <a:pt x="451" y="203"/>
                    <a:pt x="451" y="236"/>
                    <a:pt x="418" y="273"/>
                  </a:cubicBezTo>
                  <a:cubicBezTo>
                    <a:pt x="418" y="329"/>
                    <a:pt x="393" y="362"/>
                    <a:pt x="366" y="392"/>
                  </a:cubicBezTo>
                  <a:lnTo>
                    <a:pt x="366" y="392"/>
                  </a:lnTo>
                  <a:cubicBezTo>
                    <a:pt x="342" y="412"/>
                    <a:pt x="312" y="421"/>
                    <a:pt x="283" y="421"/>
                  </a:cubicBezTo>
                  <a:cubicBezTo>
                    <a:pt x="242" y="421"/>
                    <a:pt x="202" y="404"/>
                    <a:pt x="173" y="375"/>
                  </a:cubicBezTo>
                  <a:cubicBezTo>
                    <a:pt x="70" y="273"/>
                    <a:pt x="140" y="134"/>
                    <a:pt x="209" y="97"/>
                  </a:cubicBezTo>
                  <a:cubicBezTo>
                    <a:pt x="229" y="77"/>
                    <a:pt x="253" y="69"/>
                    <a:pt x="276" y="69"/>
                  </a:cubicBezTo>
                  <a:close/>
                  <a:moveTo>
                    <a:pt x="267" y="0"/>
                  </a:moveTo>
                  <a:cubicBezTo>
                    <a:pt x="234" y="0"/>
                    <a:pt x="202" y="9"/>
                    <a:pt x="173" y="28"/>
                  </a:cubicBezTo>
                  <a:cubicBezTo>
                    <a:pt x="34" y="134"/>
                    <a:pt x="1" y="306"/>
                    <a:pt x="140" y="412"/>
                  </a:cubicBezTo>
                  <a:cubicBezTo>
                    <a:pt x="175" y="459"/>
                    <a:pt x="215" y="478"/>
                    <a:pt x="254" y="478"/>
                  </a:cubicBezTo>
                  <a:cubicBezTo>
                    <a:pt x="287" y="478"/>
                    <a:pt x="321" y="465"/>
                    <a:pt x="351" y="444"/>
                  </a:cubicBezTo>
                  <a:lnTo>
                    <a:pt x="351" y="444"/>
                  </a:lnTo>
                  <a:cubicBezTo>
                    <a:pt x="520" y="409"/>
                    <a:pt x="520" y="236"/>
                    <a:pt x="487" y="134"/>
                  </a:cubicBezTo>
                  <a:cubicBezTo>
                    <a:pt x="437" y="57"/>
                    <a:pt x="351" y="0"/>
                    <a:pt x="26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38" name="Google Shape;1038;p12"/>
            <p:cNvSpPr/>
            <p:nvPr/>
          </p:nvSpPr>
          <p:spPr>
            <a:xfrm>
              <a:off x="3656350" y="710775"/>
              <a:ext cx="13025" cy="12150"/>
            </a:xfrm>
            <a:custGeom>
              <a:avLst/>
              <a:gdLst/>
              <a:ahLst/>
              <a:cxnLst/>
              <a:rect l="l" t="t" r="r" b="b"/>
              <a:pathLst>
                <a:path w="521" h="486" extrusionOk="0">
                  <a:moveTo>
                    <a:pt x="269" y="69"/>
                  </a:moveTo>
                  <a:cubicBezTo>
                    <a:pt x="316" y="69"/>
                    <a:pt x="358" y="118"/>
                    <a:pt x="382" y="167"/>
                  </a:cubicBezTo>
                  <a:cubicBezTo>
                    <a:pt x="418" y="201"/>
                    <a:pt x="418" y="237"/>
                    <a:pt x="418" y="306"/>
                  </a:cubicBezTo>
                  <a:cubicBezTo>
                    <a:pt x="418" y="340"/>
                    <a:pt x="348" y="376"/>
                    <a:pt x="312" y="409"/>
                  </a:cubicBezTo>
                  <a:cubicBezTo>
                    <a:pt x="312" y="417"/>
                    <a:pt x="312" y="424"/>
                    <a:pt x="312" y="430"/>
                  </a:cubicBezTo>
                  <a:lnTo>
                    <a:pt x="312" y="430"/>
                  </a:lnTo>
                  <a:cubicBezTo>
                    <a:pt x="298" y="436"/>
                    <a:pt x="283" y="438"/>
                    <a:pt x="267" y="438"/>
                  </a:cubicBezTo>
                  <a:cubicBezTo>
                    <a:pt x="226" y="438"/>
                    <a:pt x="183" y="419"/>
                    <a:pt x="140" y="376"/>
                  </a:cubicBezTo>
                  <a:cubicBezTo>
                    <a:pt x="70" y="306"/>
                    <a:pt x="104" y="167"/>
                    <a:pt x="209" y="98"/>
                  </a:cubicBezTo>
                  <a:cubicBezTo>
                    <a:pt x="230" y="78"/>
                    <a:pt x="250" y="69"/>
                    <a:pt x="269" y="69"/>
                  </a:cubicBezTo>
                  <a:close/>
                  <a:moveTo>
                    <a:pt x="232" y="1"/>
                  </a:moveTo>
                  <a:cubicBezTo>
                    <a:pt x="200" y="1"/>
                    <a:pt x="168" y="9"/>
                    <a:pt x="140" y="29"/>
                  </a:cubicBezTo>
                  <a:cubicBezTo>
                    <a:pt x="34" y="131"/>
                    <a:pt x="1" y="306"/>
                    <a:pt x="104" y="409"/>
                  </a:cubicBezTo>
                  <a:cubicBezTo>
                    <a:pt x="144" y="462"/>
                    <a:pt x="189" y="485"/>
                    <a:pt x="233" y="485"/>
                  </a:cubicBezTo>
                  <a:cubicBezTo>
                    <a:pt x="263" y="485"/>
                    <a:pt x="292" y="475"/>
                    <a:pt x="319" y="457"/>
                  </a:cubicBezTo>
                  <a:lnTo>
                    <a:pt x="319" y="457"/>
                  </a:lnTo>
                  <a:cubicBezTo>
                    <a:pt x="321" y="458"/>
                    <a:pt x="323" y="459"/>
                    <a:pt x="325" y="459"/>
                  </a:cubicBezTo>
                  <a:cubicBezTo>
                    <a:pt x="330" y="459"/>
                    <a:pt x="338" y="455"/>
                    <a:pt x="348" y="445"/>
                  </a:cubicBezTo>
                  <a:cubicBezTo>
                    <a:pt x="487" y="445"/>
                    <a:pt x="520" y="237"/>
                    <a:pt x="451" y="131"/>
                  </a:cubicBezTo>
                  <a:cubicBezTo>
                    <a:pt x="401" y="57"/>
                    <a:pt x="315" y="1"/>
                    <a:pt x="2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39" name="Google Shape;1039;p12"/>
            <p:cNvSpPr/>
            <p:nvPr/>
          </p:nvSpPr>
          <p:spPr>
            <a:xfrm>
              <a:off x="3354950" y="914000"/>
              <a:ext cx="12200" cy="12150"/>
            </a:xfrm>
            <a:custGeom>
              <a:avLst/>
              <a:gdLst/>
              <a:ahLst/>
              <a:cxnLst/>
              <a:rect l="l" t="t" r="r" b="b"/>
              <a:pathLst>
                <a:path w="488" h="486" extrusionOk="0">
                  <a:moveTo>
                    <a:pt x="258" y="69"/>
                  </a:moveTo>
                  <a:cubicBezTo>
                    <a:pt x="316" y="69"/>
                    <a:pt x="359" y="118"/>
                    <a:pt x="384" y="168"/>
                  </a:cubicBezTo>
                  <a:cubicBezTo>
                    <a:pt x="418" y="201"/>
                    <a:pt x="418" y="237"/>
                    <a:pt x="418" y="270"/>
                  </a:cubicBezTo>
                  <a:cubicBezTo>
                    <a:pt x="411" y="285"/>
                    <a:pt x="404" y="297"/>
                    <a:pt x="397" y="309"/>
                  </a:cubicBezTo>
                  <a:lnTo>
                    <a:pt x="397" y="309"/>
                  </a:lnTo>
                  <a:cubicBezTo>
                    <a:pt x="390" y="307"/>
                    <a:pt x="384" y="307"/>
                    <a:pt x="384" y="307"/>
                  </a:cubicBezTo>
                  <a:cubicBezTo>
                    <a:pt x="379" y="326"/>
                    <a:pt x="372" y="342"/>
                    <a:pt x="364" y="356"/>
                  </a:cubicBezTo>
                  <a:lnTo>
                    <a:pt x="364" y="356"/>
                  </a:lnTo>
                  <a:cubicBezTo>
                    <a:pt x="351" y="372"/>
                    <a:pt x="339" y="385"/>
                    <a:pt x="327" y="397"/>
                  </a:cubicBezTo>
                  <a:lnTo>
                    <a:pt x="327" y="397"/>
                  </a:lnTo>
                  <a:cubicBezTo>
                    <a:pt x="304" y="414"/>
                    <a:pt x="277" y="422"/>
                    <a:pt x="250" y="422"/>
                  </a:cubicBezTo>
                  <a:cubicBezTo>
                    <a:pt x="209" y="422"/>
                    <a:pt x="168" y="405"/>
                    <a:pt x="140" y="376"/>
                  </a:cubicBezTo>
                  <a:cubicBezTo>
                    <a:pt x="37" y="270"/>
                    <a:pt x="106" y="131"/>
                    <a:pt x="176" y="98"/>
                  </a:cubicBezTo>
                  <a:cubicBezTo>
                    <a:pt x="206" y="78"/>
                    <a:pt x="233" y="69"/>
                    <a:pt x="258" y="69"/>
                  </a:cubicBezTo>
                  <a:close/>
                  <a:moveTo>
                    <a:pt x="234" y="1"/>
                  </a:moveTo>
                  <a:cubicBezTo>
                    <a:pt x="201" y="1"/>
                    <a:pt x="169" y="9"/>
                    <a:pt x="140" y="29"/>
                  </a:cubicBezTo>
                  <a:cubicBezTo>
                    <a:pt x="1" y="131"/>
                    <a:pt x="1" y="307"/>
                    <a:pt x="106" y="409"/>
                  </a:cubicBezTo>
                  <a:cubicBezTo>
                    <a:pt x="146" y="462"/>
                    <a:pt x="190" y="485"/>
                    <a:pt x="234" y="485"/>
                  </a:cubicBezTo>
                  <a:cubicBezTo>
                    <a:pt x="264" y="485"/>
                    <a:pt x="293" y="475"/>
                    <a:pt x="321" y="456"/>
                  </a:cubicBezTo>
                  <a:lnTo>
                    <a:pt x="321" y="456"/>
                  </a:lnTo>
                  <a:cubicBezTo>
                    <a:pt x="322" y="458"/>
                    <a:pt x="324" y="459"/>
                    <a:pt x="327" y="459"/>
                  </a:cubicBezTo>
                  <a:cubicBezTo>
                    <a:pt x="332" y="459"/>
                    <a:pt x="338" y="455"/>
                    <a:pt x="348" y="446"/>
                  </a:cubicBezTo>
                  <a:cubicBezTo>
                    <a:pt x="487" y="409"/>
                    <a:pt x="487" y="237"/>
                    <a:pt x="454" y="131"/>
                  </a:cubicBezTo>
                  <a:cubicBezTo>
                    <a:pt x="404" y="57"/>
                    <a:pt x="318" y="1"/>
                    <a:pt x="23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sp>
          <p:nvSpPr>
            <p:cNvPr id="1040" name="Google Shape;1040;p12"/>
            <p:cNvSpPr/>
            <p:nvPr/>
          </p:nvSpPr>
          <p:spPr>
            <a:xfrm>
              <a:off x="3649400" y="838225"/>
              <a:ext cx="13025" cy="11775"/>
            </a:xfrm>
            <a:custGeom>
              <a:avLst/>
              <a:gdLst/>
              <a:ahLst/>
              <a:cxnLst/>
              <a:rect l="l" t="t" r="r" b="b"/>
              <a:pathLst>
                <a:path w="521" h="471" extrusionOk="0">
                  <a:moveTo>
                    <a:pt x="276" y="77"/>
                  </a:moveTo>
                  <a:cubicBezTo>
                    <a:pt x="333" y="77"/>
                    <a:pt x="392" y="126"/>
                    <a:pt x="418" y="175"/>
                  </a:cubicBezTo>
                  <a:lnTo>
                    <a:pt x="418" y="280"/>
                  </a:lnTo>
                  <a:cubicBezTo>
                    <a:pt x="418" y="302"/>
                    <a:pt x="411" y="320"/>
                    <a:pt x="402" y="336"/>
                  </a:cubicBezTo>
                  <a:lnTo>
                    <a:pt x="402" y="336"/>
                  </a:lnTo>
                  <a:cubicBezTo>
                    <a:pt x="359" y="390"/>
                    <a:pt x="306" y="420"/>
                    <a:pt x="249" y="420"/>
                  </a:cubicBezTo>
                  <a:cubicBezTo>
                    <a:pt x="214" y="420"/>
                    <a:pt x="176" y="408"/>
                    <a:pt x="140" y="383"/>
                  </a:cubicBezTo>
                  <a:cubicBezTo>
                    <a:pt x="70" y="280"/>
                    <a:pt x="104" y="141"/>
                    <a:pt x="209" y="105"/>
                  </a:cubicBezTo>
                  <a:cubicBezTo>
                    <a:pt x="230" y="85"/>
                    <a:pt x="253" y="77"/>
                    <a:pt x="276" y="77"/>
                  </a:cubicBezTo>
                  <a:close/>
                  <a:moveTo>
                    <a:pt x="266" y="0"/>
                  </a:moveTo>
                  <a:cubicBezTo>
                    <a:pt x="221" y="0"/>
                    <a:pt x="176" y="11"/>
                    <a:pt x="140" y="36"/>
                  </a:cubicBezTo>
                  <a:cubicBezTo>
                    <a:pt x="34" y="141"/>
                    <a:pt x="1" y="314"/>
                    <a:pt x="104" y="419"/>
                  </a:cubicBezTo>
                  <a:cubicBezTo>
                    <a:pt x="152" y="455"/>
                    <a:pt x="200" y="470"/>
                    <a:pt x="244" y="470"/>
                  </a:cubicBezTo>
                  <a:cubicBezTo>
                    <a:pt x="276" y="470"/>
                    <a:pt x="305" y="462"/>
                    <a:pt x="330" y="449"/>
                  </a:cubicBezTo>
                  <a:lnTo>
                    <a:pt x="330" y="449"/>
                  </a:lnTo>
                  <a:cubicBezTo>
                    <a:pt x="335" y="451"/>
                    <a:pt x="341" y="453"/>
                    <a:pt x="348" y="453"/>
                  </a:cubicBezTo>
                  <a:cubicBezTo>
                    <a:pt x="487" y="419"/>
                    <a:pt x="521" y="244"/>
                    <a:pt x="451" y="105"/>
                  </a:cubicBezTo>
                  <a:cubicBezTo>
                    <a:pt x="429" y="39"/>
                    <a:pt x="348" y="0"/>
                    <a:pt x="26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79"/>
                <a:buFont typeface="Arial"/>
                <a:buNone/>
              </a:pPr>
              <a:endParaRPr sz="2479" b="0" i="0" u="none" strike="noStrike" cap="none">
                <a:solidFill>
                  <a:srgbClr val="000000"/>
                </a:solidFill>
                <a:latin typeface="Arial"/>
                <a:ea typeface="Arial"/>
                <a:cs typeface="Arial"/>
                <a:sym typeface="Arial"/>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7625" y="722633"/>
            <a:ext cx="10246588" cy="3696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2500"/>
              <a:buFont typeface="Montserrat Black"/>
              <a:buNone/>
              <a:defRPr sz="2500" b="0" i="0" u="none" strike="noStrike" cap="none">
                <a:solidFill>
                  <a:schemeClr val="dk1"/>
                </a:solidFill>
                <a:latin typeface="Montserrat Black"/>
                <a:ea typeface="Montserrat Black"/>
                <a:cs typeface="Montserrat Black"/>
                <a:sym typeface="Montserrat Black"/>
              </a:defRPr>
            </a:lvl1pPr>
            <a:lvl2pPr marR="0" lvl="1" algn="ctr"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500"/>
              <a:buFont typeface="Arial"/>
              <a:buNone/>
              <a:defRPr sz="35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957625" y="2241633"/>
            <a:ext cx="10246588" cy="38504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chemeClr val="dk1"/>
              </a:buClr>
              <a:buSzPts val="1400"/>
              <a:buFont typeface="Manjari"/>
              <a:buChar char="●"/>
              <a:defRPr sz="1862" b="0" i="0" u="none" strike="noStrike" cap="none">
                <a:solidFill>
                  <a:schemeClr val="dk1"/>
                </a:solidFill>
                <a:latin typeface="Manjari"/>
                <a:ea typeface="Manjari"/>
                <a:cs typeface="Manjari"/>
                <a:sym typeface="Manjari"/>
              </a:defRPr>
            </a:lvl1pPr>
            <a:lvl2pPr marL="914400" marR="0" lvl="1" indent="-317500" algn="l" rtl="0">
              <a:lnSpc>
                <a:spcPct val="100000"/>
              </a:lnSpc>
              <a:spcBef>
                <a:spcPts val="0"/>
              </a:spcBef>
              <a:spcAft>
                <a:spcPts val="0"/>
              </a:spcAft>
              <a:buClr>
                <a:schemeClr val="dk1"/>
              </a:buClr>
              <a:buSzPts val="1400"/>
              <a:buFont typeface="Manjari"/>
              <a:buChar char="○"/>
              <a:defRPr sz="1862" b="0" i="0" u="none" strike="noStrike" cap="none">
                <a:solidFill>
                  <a:schemeClr val="dk1"/>
                </a:solidFill>
                <a:latin typeface="Manjari"/>
                <a:ea typeface="Manjari"/>
                <a:cs typeface="Manjari"/>
                <a:sym typeface="Manjari"/>
              </a:defRPr>
            </a:lvl2pPr>
            <a:lvl3pPr marL="1371600" marR="0" lvl="2" indent="-317500" algn="l" rtl="0">
              <a:lnSpc>
                <a:spcPct val="100000"/>
              </a:lnSpc>
              <a:spcBef>
                <a:spcPts val="0"/>
              </a:spcBef>
              <a:spcAft>
                <a:spcPts val="0"/>
              </a:spcAft>
              <a:buClr>
                <a:schemeClr val="dk1"/>
              </a:buClr>
              <a:buSzPts val="1400"/>
              <a:buFont typeface="Manjari"/>
              <a:buChar char="■"/>
              <a:defRPr sz="1862" b="0" i="0" u="none" strike="noStrike" cap="none">
                <a:solidFill>
                  <a:schemeClr val="dk1"/>
                </a:solidFill>
                <a:latin typeface="Manjari"/>
                <a:ea typeface="Manjari"/>
                <a:cs typeface="Manjari"/>
                <a:sym typeface="Manjari"/>
              </a:defRPr>
            </a:lvl3pPr>
            <a:lvl4pPr marL="1828800" marR="0" lvl="3" indent="-317500" algn="l" rtl="0">
              <a:lnSpc>
                <a:spcPct val="100000"/>
              </a:lnSpc>
              <a:spcBef>
                <a:spcPts val="0"/>
              </a:spcBef>
              <a:spcAft>
                <a:spcPts val="0"/>
              </a:spcAft>
              <a:buClr>
                <a:schemeClr val="dk1"/>
              </a:buClr>
              <a:buSzPts val="1400"/>
              <a:buFont typeface="Manjari"/>
              <a:buChar char="●"/>
              <a:defRPr sz="1862" b="0" i="0" u="none" strike="noStrike" cap="none">
                <a:solidFill>
                  <a:schemeClr val="dk1"/>
                </a:solidFill>
                <a:latin typeface="Manjari"/>
                <a:ea typeface="Manjari"/>
                <a:cs typeface="Manjari"/>
                <a:sym typeface="Manjari"/>
              </a:defRPr>
            </a:lvl4pPr>
            <a:lvl5pPr marL="2286000" marR="0" lvl="4" indent="-317500" algn="l" rtl="0">
              <a:lnSpc>
                <a:spcPct val="100000"/>
              </a:lnSpc>
              <a:spcBef>
                <a:spcPts val="0"/>
              </a:spcBef>
              <a:spcAft>
                <a:spcPts val="0"/>
              </a:spcAft>
              <a:buClr>
                <a:schemeClr val="dk1"/>
              </a:buClr>
              <a:buSzPts val="1400"/>
              <a:buFont typeface="Manjari"/>
              <a:buChar char="○"/>
              <a:defRPr sz="1862" b="0" i="0" u="none" strike="noStrike" cap="none">
                <a:solidFill>
                  <a:schemeClr val="dk1"/>
                </a:solidFill>
                <a:latin typeface="Manjari"/>
                <a:ea typeface="Manjari"/>
                <a:cs typeface="Manjari"/>
                <a:sym typeface="Manjari"/>
              </a:defRPr>
            </a:lvl5pPr>
            <a:lvl6pPr marL="2743200" marR="0" lvl="5" indent="-317500" algn="l" rtl="0">
              <a:lnSpc>
                <a:spcPct val="100000"/>
              </a:lnSpc>
              <a:spcBef>
                <a:spcPts val="0"/>
              </a:spcBef>
              <a:spcAft>
                <a:spcPts val="0"/>
              </a:spcAft>
              <a:buClr>
                <a:schemeClr val="dk1"/>
              </a:buClr>
              <a:buSzPts val="1400"/>
              <a:buFont typeface="Manjari"/>
              <a:buChar char="■"/>
              <a:defRPr sz="1862" b="0" i="0" u="none" strike="noStrike" cap="none">
                <a:solidFill>
                  <a:schemeClr val="dk1"/>
                </a:solidFill>
                <a:latin typeface="Manjari"/>
                <a:ea typeface="Manjari"/>
                <a:cs typeface="Manjari"/>
                <a:sym typeface="Manjari"/>
              </a:defRPr>
            </a:lvl6pPr>
            <a:lvl7pPr marL="3200400" marR="0" lvl="6" indent="-317500" algn="l" rtl="0">
              <a:lnSpc>
                <a:spcPct val="100000"/>
              </a:lnSpc>
              <a:spcBef>
                <a:spcPts val="0"/>
              </a:spcBef>
              <a:spcAft>
                <a:spcPts val="0"/>
              </a:spcAft>
              <a:buClr>
                <a:schemeClr val="dk1"/>
              </a:buClr>
              <a:buSzPts val="1400"/>
              <a:buFont typeface="Manjari"/>
              <a:buChar char="●"/>
              <a:defRPr sz="1862" b="0" i="0" u="none" strike="noStrike" cap="none">
                <a:solidFill>
                  <a:schemeClr val="dk1"/>
                </a:solidFill>
                <a:latin typeface="Manjari"/>
                <a:ea typeface="Manjari"/>
                <a:cs typeface="Manjari"/>
                <a:sym typeface="Manjari"/>
              </a:defRPr>
            </a:lvl7pPr>
            <a:lvl8pPr marL="3657600" marR="0" lvl="7" indent="-317500" algn="l" rtl="0">
              <a:lnSpc>
                <a:spcPct val="100000"/>
              </a:lnSpc>
              <a:spcBef>
                <a:spcPts val="0"/>
              </a:spcBef>
              <a:spcAft>
                <a:spcPts val="0"/>
              </a:spcAft>
              <a:buClr>
                <a:schemeClr val="dk1"/>
              </a:buClr>
              <a:buSzPts val="1400"/>
              <a:buFont typeface="Manjari"/>
              <a:buChar char="○"/>
              <a:defRPr sz="1862" b="0" i="0" u="none" strike="noStrike" cap="none">
                <a:solidFill>
                  <a:schemeClr val="dk1"/>
                </a:solidFill>
                <a:latin typeface="Manjari"/>
                <a:ea typeface="Manjari"/>
                <a:cs typeface="Manjari"/>
                <a:sym typeface="Manjari"/>
              </a:defRPr>
            </a:lvl8pPr>
            <a:lvl9pPr marL="4114800" marR="0" lvl="8" indent="-317500" algn="l" rtl="0">
              <a:lnSpc>
                <a:spcPct val="100000"/>
              </a:lnSpc>
              <a:spcBef>
                <a:spcPts val="0"/>
              </a:spcBef>
              <a:spcAft>
                <a:spcPts val="0"/>
              </a:spcAft>
              <a:buClr>
                <a:schemeClr val="dk1"/>
              </a:buClr>
              <a:buSzPts val="1400"/>
              <a:buFont typeface="Manjari"/>
              <a:buChar char="■"/>
              <a:defRPr sz="1862" b="0" i="0" u="none" strike="noStrike" cap="none">
                <a:solidFill>
                  <a:schemeClr val="dk1"/>
                </a:solidFill>
                <a:latin typeface="Manjari"/>
                <a:ea typeface="Manjari"/>
                <a:cs typeface="Manjari"/>
                <a:sym typeface="Manjari"/>
              </a:defRPr>
            </a:lvl9pPr>
          </a:lstStyle>
          <a:p>
            <a:endParaRPr/>
          </a:p>
        </p:txBody>
      </p:sp>
      <p:sp>
        <p:nvSpPr>
          <p:cNvPr id="8" name="Google Shape;8;p1"/>
          <p:cNvSpPr txBox="1"/>
          <p:nvPr/>
        </p:nvSpPr>
        <p:spPr>
          <a:xfrm rot="-5400000">
            <a:off x="-5448301" y="3172150"/>
            <a:ext cx="49911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0" i="0" u="none" strike="noStrike" cap="none">
                <a:solidFill>
                  <a:srgbClr val="000000"/>
                </a:solidFill>
                <a:latin typeface="Arial"/>
                <a:ea typeface="Arial"/>
                <a:cs typeface="Arial"/>
                <a:sym typeface="Arial"/>
              </a:rPr>
              <a:t>Kho ppt Phan Linh_0916.604.268</a:t>
            </a:r>
            <a:endParaRPr/>
          </a:p>
        </p:txBody>
      </p:sp>
      <p:sp>
        <p:nvSpPr>
          <p:cNvPr id="9" name="Google Shape;9;p1"/>
          <p:cNvSpPr txBox="1"/>
          <p:nvPr/>
        </p:nvSpPr>
        <p:spPr>
          <a:xfrm rot="-5400000">
            <a:off x="13016857" y="3172149"/>
            <a:ext cx="49911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0" i="0" u="none" strike="noStrike" cap="none">
                <a:solidFill>
                  <a:srgbClr val="000000"/>
                </a:solidFill>
                <a:latin typeface="Arial"/>
                <a:ea typeface="Arial"/>
                <a:cs typeface="Arial"/>
                <a:sym typeface="Arial"/>
              </a:rPr>
              <a:t>Kho ppt Phan Linh_0916.604.268</a:t>
            </a:r>
            <a:endParaRPr/>
          </a:p>
        </p:txBody>
      </p:sp>
      <p:sp>
        <p:nvSpPr>
          <p:cNvPr id="10" name="Google Shape;10;p1"/>
          <p:cNvSpPr txBox="1"/>
          <p:nvPr/>
        </p:nvSpPr>
        <p:spPr>
          <a:xfrm>
            <a:off x="3314699" y="7241433"/>
            <a:ext cx="4991100"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200" b="0" i="0" u="none" strike="noStrike" cap="none">
                <a:solidFill>
                  <a:srgbClr val="000000"/>
                </a:solidFill>
                <a:latin typeface="Arial"/>
                <a:ea typeface="Arial"/>
                <a:cs typeface="Arial"/>
                <a:sym typeface="Arial"/>
              </a:rPr>
              <a:t>Kho ppt Phan Linh_0916.604.268</a:t>
            </a: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7" r:id="rId8"/>
    <p:sldLayoutId id="2147483658" r:id="rId9"/>
    <p:sldLayoutId id="2147483659" r:id="rId10"/>
    <p:sldLayoutId id="2147483660" r:id="rId11"/>
    <p:sldLayoutId id="214748366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90"/>
        <p:cNvGrpSpPr/>
        <p:nvPr/>
      </p:nvGrpSpPr>
      <p:grpSpPr>
        <a:xfrm>
          <a:off x="0" y="0"/>
          <a:ext cx="0" cy="0"/>
          <a:chOff x="0" y="0"/>
          <a:chExt cx="0" cy="0"/>
        </a:xfrm>
      </p:grpSpPr>
      <p:sp>
        <p:nvSpPr>
          <p:cNvPr id="1391" name="Google Shape;1391;p16"/>
          <p:cNvSpPr txBox="1">
            <a:spLocks noGrp="1"/>
          </p:cNvSpPr>
          <p:nvPr>
            <p:ph type="title"/>
          </p:nvPr>
        </p:nvSpPr>
        <p:spPr>
          <a:xfrm>
            <a:off x="836613" y="365125"/>
            <a:ext cx="10488612"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92" name="Google Shape;1392;p16"/>
          <p:cNvSpPr txBox="1">
            <a:spLocks noGrp="1"/>
          </p:cNvSpPr>
          <p:nvPr>
            <p:ph type="body" idx="1"/>
          </p:nvPr>
        </p:nvSpPr>
        <p:spPr>
          <a:xfrm>
            <a:off x="836613" y="1825625"/>
            <a:ext cx="10488612"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93" name="Google Shape;1393;p16"/>
          <p:cNvSpPr txBox="1">
            <a:spLocks noGrp="1"/>
          </p:cNvSpPr>
          <p:nvPr>
            <p:ph type="dt" idx="10"/>
          </p:nvPr>
        </p:nvSpPr>
        <p:spPr>
          <a:xfrm>
            <a:off x="836613" y="6356350"/>
            <a:ext cx="2735262"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64" b="0" i="0" u="none" strike="noStrike" cap="none">
                <a:solidFill>
                  <a:srgbClr val="000000"/>
                </a:solidFill>
                <a:latin typeface="Arial"/>
                <a:ea typeface="Arial"/>
                <a:cs typeface="Arial"/>
                <a:sym typeface="Arial"/>
              </a:defRPr>
            </a:lvl9pPr>
          </a:lstStyle>
          <a:p>
            <a:endParaRPr/>
          </a:p>
        </p:txBody>
      </p:sp>
      <p:sp>
        <p:nvSpPr>
          <p:cNvPr id="1394" name="Google Shape;1394;p16"/>
          <p:cNvSpPr txBox="1">
            <a:spLocks noGrp="1"/>
          </p:cNvSpPr>
          <p:nvPr>
            <p:ph type="ftr" idx="11"/>
          </p:nvPr>
        </p:nvSpPr>
        <p:spPr>
          <a:xfrm>
            <a:off x="4029075" y="6356350"/>
            <a:ext cx="4103688"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64" b="0" i="0" u="none" strike="noStrike" cap="none">
                <a:solidFill>
                  <a:srgbClr val="000000"/>
                </a:solidFill>
                <a:latin typeface="Arial"/>
                <a:ea typeface="Arial"/>
                <a:cs typeface="Arial"/>
                <a:sym typeface="Arial"/>
              </a:defRPr>
            </a:lvl9pPr>
          </a:lstStyle>
          <a:p>
            <a:endParaRPr/>
          </a:p>
        </p:txBody>
      </p:sp>
      <p:sp>
        <p:nvSpPr>
          <p:cNvPr id="1395" name="Google Shape;1395;p16"/>
          <p:cNvSpPr txBox="1">
            <a:spLocks noGrp="1"/>
          </p:cNvSpPr>
          <p:nvPr>
            <p:ph type="sldNum" idx="12"/>
          </p:nvPr>
        </p:nvSpPr>
        <p:spPr>
          <a:xfrm>
            <a:off x="8589963" y="6356350"/>
            <a:ext cx="2735262"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34.jpg"/></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63"/>
        <p:cNvGrpSpPr/>
        <p:nvPr/>
      </p:nvGrpSpPr>
      <p:grpSpPr>
        <a:xfrm>
          <a:off x="0" y="0"/>
          <a:ext cx="0" cy="0"/>
          <a:chOff x="0" y="0"/>
          <a:chExt cx="0" cy="0"/>
        </a:xfrm>
      </p:grpSpPr>
      <p:pic>
        <p:nvPicPr>
          <p:cNvPr id="1464" name="Google Shape;1464;p28"/>
          <p:cNvPicPr preferRelativeResize="0"/>
          <p:nvPr/>
        </p:nvPicPr>
        <p:blipFill rotWithShape="1">
          <a:blip r:embed="rId3">
            <a:alphaModFix/>
          </a:blip>
          <a:srcRect t="1180"/>
          <a:stretch/>
        </p:blipFill>
        <p:spPr>
          <a:xfrm>
            <a:off x="3444146" y="3289528"/>
            <a:ext cx="5273546" cy="3568472"/>
          </a:xfrm>
          <a:prstGeom prst="ellipse">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48"/>
        <p:cNvGrpSpPr/>
        <p:nvPr/>
      </p:nvGrpSpPr>
      <p:grpSpPr>
        <a:xfrm>
          <a:off x="0" y="0"/>
          <a:ext cx="0" cy="0"/>
          <a:chOff x="0" y="0"/>
          <a:chExt cx="0" cy="0"/>
        </a:xfrm>
      </p:grpSpPr>
      <p:grpSp>
        <p:nvGrpSpPr>
          <p:cNvPr id="1549" name="Google Shape;1549;p37"/>
          <p:cNvGrpSpPr/>
          <p:nvPr/>
        </p:nvGrpSpPr>
        <p:grpSpPr>
          <a:xfrm>
            <a:off x="2711706" y="288924"/>
            <a:ext cx="6738426" cy="1021556"/>
            <a:chOff x="2368806" y="422274"/>
            <a:chExt cx="6738426" cy="1021556"/>
          </a:xfrm>
        </p:grpSpPr>
        <p:sp>
          <p:nvSpPr>
            <p:cNvPr id="1550" name="Google Shape;1550;p37"/>
            <p:cNvSpPr/>
            <p:nvPr/>
          </p:nvSpPr>
          <p:spPr>
            <a:xfrm>
              <a:off x="2368806" y="422274"/>
              <a:ext cx="6738426" cy="1021556"/>
            </a:xfrm>
            <a:prstGeom prst="roundRect">
              <a:avLst>
                <a:gd name="adj" fmla="val 16667"/>
              </a:avLst>
            </a:prstGeom>
            <a:solidFill>
              <a:schemeClr val="dk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5400" b="1" i="0" u="none" strike="noStrike" cap="none">
                  <a:solidFill>
                    <a:schemeClr val="dk2"/>
                  </a:solidFill>
                  <a:latin typeface="Arial"/>
                  <a:ea typeface="Arial"/>
                  <a:cs typeface="Arial"/>
                  <a:sym typeface="Arial"/>
                </a:rPr>
                <a:t>    Yêu cầu cần đạt</a:t>
              </a:r>
              <a:endParaRPr/>
            </a:p>
          </p:txBody>
        </p:sp>
        <p:pic>
          <p:nvPicPr>
            <p:cNvPr id="1551" name="Google Shape;1551;p37" descr="Download Target Dart Aim Royalty-Free Stock Illustration Image - Pixabay"/>
            <p:cNvPicPr preferRelativeResize="0"/>
            <p:nvPr/>
          </p:nvPicPr>
          <p:blipFill rotWithShape="1">
            <a:blip r:embed="rId3">
              <a:alphaModFix/>
            </a:blip>
            <a:srcRect/>
            <a:stretch/>
          </p:blipFill>
          <p:spPr>
            <a:xfrm flipH="1">
              <a:off x="2574924" y="496489"/>
              <a:ext cx="873125" cy="873125"/>
            </a:xfrm>
            <a:prstGeom prst="rect">
              <a:avLst/>
            </a:prstGeom>
            <a:noFill/>
            <a:ln>
              <a:noFill/>
            </a:ln>
          </p:spPr>
        </p:pic>
      </p:grpSp>
      <p:sp>
        <p:nvSpPr>
          <p:cNvPr id="1552" name="Google Shape;1552;p37"/>
          <p:cNvSpPr/>
          <p:nvPr/>
        </p:nvSpPr>
        <p:spPr>
          <a:xfrm>
            <a:off x="404019" y="1586892"/>
            <a:ext cx="11353800" cy="4801314"/>
          </a:xfrm>
          <a:prstGeom prst="roundRect">
            <a:avLst>
              <a:gd name="adj" fmla="val 16667"/>
            </a:avLst>
          </a:prstGeom>
          <a:solidFill>
            <a:schemeClr val="dk1"/>
          </a:solidFill>
          <a:ln>
            <a:noFill/>
          </a:ln>
        </p:spPr>
        <p:txBody>
          <a:bodyPr spcFirstLastPara="1" wrap="square" lIns="91425" tIns="45700" rIns="91425" bIns="45700" anchor="t" anchorCtr="0">
            <a:noAutofit/>
          </a:bodyPr>
          <a:lstStyle/>
          <a:p>
            <a:pPr marL="182880" marR="0" lvl="0" indent="-203200" algn="just" rtl="0">
              <a:lnSpc>
                <a:spcPct val="100000"/>
              </a:lnSpc>
              <a:spcBef>
                <a:spcPts val="0"/>
              </a:spcBef>
              <a:spcAft>
                <a:spcPts val="0"/>
              </a:spcAft>
              <a:buClr>
                <a:srgbClr val="000000"/>
              </a:buClr>
              <a:buSzPts val="3200"/>
              <a:buFont typeface="Arial"/>
              <a:buChar char="•"/>
            </a:pPr>
            <a:r>
              <a:rPr lang="en-US" sz="3200" b="0" i="0" u="none" strike="noStrike" cap="none">
                <a:solidFill>
                  <a:srgbClr val="C00000"/>
                </a:solidFill>
                <a:latin typeface="Arial"/>
                <a:ea typeface="Arial"/>
                <a:cs typeface="Arial"/>
                <a:sym typeface="Arial"/>
              </a:rPr>
              <a:t> Quan sát và làm được thí nghiệm đơn giản để phát hiện ra một số tính chất của nước.</a:t>
            </a:r>
            <a:endParaRPr/>
          </a:p>
          <a:p>
            <a:pPr marL="182880" marR="0" lvl="0" indent="-203200" algn="just" rtl="0">
              <a:lnSpc>
                <a:spcPct val="100000"/>
              </a:lnSpc>
              <a:spcBef>
                <a:spcPts val="1200"/>
              </a:spcBef>
              <a:spcAft>
                <a:spcPts val="0"/>
              </a:spcAft>
              <a:buClr>
                <a:srgbClr val="000000"/>
              </a:buClr>
              <a:buSzPts val="3200"/>
              <a:buFont typeface="Arial"/>
              <a:buChar char="•"/>
            </a:pPr>
            <a:r>
              <a:rPr lang="en-US" sz="3200" b="0" i="0" u="none" strike="noStrike" cap="none">
                <a:solidFill>
                  <a:schemeClr val="dk2"/>
                </a:solidFill>
                <a:latin typeface="Arial"/>
                <a:ea typeface="Arial"/>
                <a:cs typeface="Arial"/>
                <a:sym typeface="Arial"/>
              </a:rPr>
              <a:t> </a:t>
            </a:r>
            <a:r>
              <a:rPr lang="en-US" sz="3200" b="0" i="0" u="none" strike="noStrike" cap="none">
                <a:solidFill>
                  <a:srgbClr val="0070C0"/>
                </a:solidFill>
                <a:latin typeface="Arial"/>
                <a:ea typeface="Arial"/>
                <a:cs typeface="Arial"/>
                <a:sym typeface="Arial"/>
              </a:rPr>
              <a:t>Nêu được một số tính chất của nước (không màu, không mùi, không vị, không có hình dạng nhất đinh; chảy từ cao xuống thấp, chảy lan ra khắp mọi phía, thấm qua một số vật và hoà tan một số chất.</a:t>
            </a:r>
            <a:endParaRPr/>
          </a:p>
          <a:p>
            <a:pPr marL="274320" marR="0" lvl="0" indent="-274320" algn="just" rtl="0">
              <a:lnSpc>
                <a:spcPct val="100000"/>
              </a:lnSpc>
              <a:spcBef>
                <a:spcPts val="1200"/>
              </a:spcBef>
              <a:spcAft>
                <a:spcPts val="0"/>
              </a:spcAft>
              <a:buClr>
                <a:srgbClr val="000000"/>
              </a:buClr>
              <a:buSzPts val="3200"/>
              <a:buFont typeface="Arial"/>
              <a:buChar char="•"/>
            </a:pPr>
            <a:r>
              <a:rPr lang="en-US" sz="3200" b="0" i="0" u="none" strike="noStrike" cap="none">
                <a:solidFill>
                  <a:srgbClr val="7030A0"/>
                </a:solidFill>
                <a:latin typeface="Arial"/>
                <a:ea typeface="Arial"/>
                <a:cs typeface="Arial"/>
                <a:sym typeface="Arial"/>
              </a:rPr>
              <a:t>Nêu được và liên hệ thực tế ở gia đình và địa phương về vai trò của nước trong đời sống, sản xuất và sinh hoạt.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52"/>
                                        </p:tgtEl>
                                        <p:attrNameLst>
                                          <p:attrName>style.visibility</p:attrName>
                                        </p:attrNameLst>
                                      </p:cBhvr>
                                      <p:to>
                                        <p:strVal val="visible"/>
                                      </p:to>
                                    </p:set>
                                    <p:animEffect transition="in" filter="fade">
                                      <p:cBhvr>
                                        <p:cTn id="7" dur="500"/>
                                        <p:tgtEl>
                                          <p:spTgt spid="15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52">
                                            <p:txEl>
                                              <p:pRg st="0" end="0"/>
                                            </p:txEl>
                                          </p:spTgt>
                                        </p:tgtEl>
                                        <p:attrNameLst>
                                          <p:attrName>style.visibility</p:attrName>
                                        </p:attrNameLst>
                                      </p:cBhvr>
                                      <p:to>
                                        <p:strVal val="visible"/>
                                      </p:to>
                                    </p:set>
                                    <p:animEffect transition="in" filter="fade">
                                      <p:cBhvr>
                                        <p:cTn id="12" dur="500"/>
                                        <p:tgtEl>
                                          <p:spTgt spid="155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52">
                                            <p:txEl>
                                              <p:pRg st="1" end="1"/>
                                            </p:txEl>
                                          </p:spTgt>
                                        </p:tgtEl>
                                        <p:attrNameLst>
                                          <p:attrName>style.visibility</p:attrName>
                                        </p:attrNameLst>
                                      </p:cBhvr>
                                      <p:to>
                                        <p:strVal val="visible"/>
                                      </p:to>
                                    </p:set>
                                    <p:animEffect transition="in" filter="fade">
                                      <p:cBhvr>
                                        <p:cTn id="17" dur="500"/>
                                        <p:tgtEl>
                                          <p:spTgt spid="155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52">
                                            <p:txEl>
                                              <p:pRg st="2" end="2"/>
                                            </p:txEl>
                                          </p:spTgt>
                                        </p:tgtEl>
                                        <p:attrNameLst>
                                          <p:attrName>style.visibility</p:attrName>
                                        </p:attrNameLst>
                                      </p:cBhvr>
                                      <p:to>
                                        <p:strVal val="visible"/>
                                      </p:to>
                                    </p:set>
                                    <p:animEffect transition="in" filter="fade">
                                      <p:cBhvr>
                                        <p:cTn id="22" dur="500"/>
                                        <p:tgtEl>
                                          <p:spTgt spid="155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56"/>
        <p:cNvGrpSpPr/>
        <p:nvPr/>
      </p:nvGrpSpPr>
      <p:grpSpPr>
        <a:xfrm>
          <a:off x="0" y="0"/>
          <a:ext cx="0" cy="0"/>
          <a:chOff x="0" y="0"/>
          <a:chExt cx="0" cy="0"/>
        </a:xfrm>
      </p:grpSpPr>
      <p:grpSp>
        <p:nvGrpSpPr>
          <p:cNvPr id="1557" name="Google Shape;1557;p38"/>
          <p:cNvGrpSpPr/>
          <p:nvPr/>
        </p:nvGrpSpPr>
        <p:grpSpPr>
          <a:xfrm>
            <a:off x="2378996" y="323086"/>
            <a:ext cx="7403844" cy="1021556"/>
            <a:chOff x="2711706" y="288924"/>
            <a:chExt cx="7403844" cy="1021556"/>
          </a:xfrm>
        </p:grpSpPr>
        <p:sp>
          <p:nvSpPr>
            <p:cNvPr id="1558" name="Google Shape;1558;p38"/>
            <p:cNvSpPr/>
            <p:nvPr/>
          </p:nvSpPr>
          <p:spPr>
            <a:xfrm>
              <a:off x="2711706" y="288924"/>
              <a:ext cx="7403844" cy="1021556"/>
            </a:xfrm>
            <a:prstGeom prst="roundRect">
              <a:avLst>
                <a:gd name="adj" fmla="val 16667"/>
              </a:avLst>
            </a:prstGeom>
            <a:solidFill>
              <a:schemeClr val="dk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5400" b="1" i="0" u="none" strike="noStrike" cap="none">
                  <a:solidFill>
                    <a:schemeClr val="dk2"/>
                  </a:solidFill>
                  <a:latin typeface="Arial"/>
                  <a:ea typeface="Arial"/>
                  <a:cs typeface="Arial"/>
                  <a:sym typeface="Arial"/>
                </a:rPr>
                <a:t>     Hoạt động mở đầu</a:t>
              </a:r>
              <a:endParaRPr/>
            </a:p>
          </p:txBody>
        </p:sp>
        <p:pic>
          <p:nvPicPr>
            <p:cNvPr id="1559" name="Google Shape;1559;p38"/>
            <p:cNvPicPr preferRelativeResize="0"/>
            <p:nvPr/>
          </p:nvPicPr>
          <p:blipFill rotWithShape="1">
            <a:blip r:embed="rId3">
              <a:alphaModFix/>
            </a:blip>
            <a:srcRect/>
            <a:stretch/>
          </p:blipFill>
          <p:spPr>
            <a:xfrm>
              <a:off x="2711706" y="288924"/>
              <a:ext cx="1046371" cy="1021556"/>
            </a:xfrm>
            <a:prstGeom prst="rect">
              <a:avLst/>
            </a:prstGeom>
            <a:noFill/>
            <a:ln>
              <a:noFill/>
            </a:ln>
          </p:spPr>
        </p:pic>
      </p:grpSp>
      <p:sp>
        <p:nvSpPr>
          <p:cNvPr id="1560" name="Google Shape;1560;p38"/>
          <p:cNvSpPr/>
          <p:nvPr/>
        </p:nvSpPr>
        <p:spPr>
          <a:xfrm>
            <a:off x="404019" y="1879639"/>
            <a:ext cx="11353800" cy="3098721"/>
          </a:xfrm>
          <a:prstGeom prst="roundRect">
            <a:avLst>
              <a:gd name="adj" fmla="val 16667"/>
            </a:avLst>
          </a:prstGeom>
          <a:solidFill>
            <a:schemeClr val="dk1"/>
          </a:solid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None/>
            </a:pPr>
            <a:r>
              <a:rPr lang="en-US" sz="4400" b="0" i="0" u="none" strike="noStrike" cap="none">
                <a:solidFill>
                  <a:srgbClr val="000000"/>
                </a:solidFill>
                <a:latin typeface="Arial"/>
                <a:ea typeface="Arial"/>
                <a:cs typeface="Arial"/>
                <a:sym typeface="Arial"/>
              </a:rPr>
              <a:t>Nước rất quen thuộc và gắn bó với đời sống con người. Em biết gì về tính chất của nước? Em hãy tưởng tượng cuộc sống sẽ như thế nào nếu không có nước?</a:t>
            </a:r>
            <a:endParaRPr/>
          </a:p>
        </p:txBody>
      </p:sp>
      <p:pic>
        <p:nvPicPr>
          <p:cNvPr id="1561" name="Google Shape;1561;p38"/>
          <p:cNvPicPr preferRelativeResize="0"/>
          <p:nvPr/>
        </p:nvPicPr>
        <p:blipFill rotWithShape="1">
          <a:blip r:embed="rId4">
            <a:alphaModFix/>
          </a:blip>
          <a:srcRect/>
          <a:stretch/>
        </p:blipFill>
        <p:spPr>
          <a:xfrm>
            <a:off x="4720828" y="4423568"/>
            <a:ext cx="2720181" cy="2720181"/>
          </a:xfrm>
          <a:prstGeom prst="rect">
            <a:avLst/>
          </a:prstGeom>
          <a:noFill/>
          <a:ln>
            <a:noFill/>
          </a:ln>
        </p:spPr>
      </p:pic>
      <p:sp>
        <p:nvSpPr>
          <p:cNvPr id="1562" name="Google Shape;1562;p38"/>
          <p:cNvSpPr/>
          <p:nvPr/>
        </p:nvSpPr>
        <p:spPr>
          <a:xfrm>
            <a:off x="8343900" y="5026799"/>
            <a:ext cx="2343150" cy="1041440"/>
          </a:xfrm>
          <a:prstGeom prst="wedgeRoundRectCallout">
            <a:avLst>
              <a:gd name="adj1" fmla="val -86687"/>
              <a:gd name="adj2" fmla="val -16156"/>
              <a:gd name="adj3" fmla="val 16667"/>
            </a:avLst>
          </a:prstGeom>
          <a:solidFill>
            <a:schemeClr val="dk1"/>
          </a:solidFill>
          <a:ln w="25400" cap="flat" cmpd="sng">
            <a:solidFill>
              <a:srgbClr val="164A5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0" i="0" u="none" strike="noStrike" cap="none">
                <a:solidFill>
                  <a:srgbClr val="000000"/>
                </a:solidFill>
                <a:latin typeface="Arial"/>
                <a:ea typeface="Arial"/>
                <a:cs typeface="Arial"/>
                <a:sym typeface="Arial"/>
              </a:rPr>
              <a:t>Thảo luận nhóm đôi</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61"/>
                                        </p:tgtEl>
                                        <p:attrNameLst>
                                          <p:attrName>style.visibility</p:attrName>
                                        </p:attrNameLst>
                                      </p:cBhvr>
                                      <p:to>
                                        <p:strVal val="visible"/>
                                      </p:to>
                                    </p:set>
                                    <p:animEffect transition="in" filter="fade">
                                      <p:cBhvr>
                                        <p:cTn id="7" dur="500"/>
                                        <p:tgtEl>
                                          <p:spTgt spid="156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62"/>
                                        </p:tgtEl>
                                        <p:attrNameLst>
                                          <p:attrName>style.visibility</p:attrName>
                                        </p:attrNameLst>
                                      </p:cBhvr>
                                      <p:to>
                                        <p:strVal val="visible"/>
                                      </p:to>
                                    </p:set>
                                    <p:animEffect transition="in" filter="fade">
                                      <p:cBhvr>
                                        <p:cTn id="12" dur="500"/>
                                        <p:tgtEl>
                                          <p:spTgt spid="1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6"/>
        <p:cNvGrpSpPr/>
        <p:nvPr/>
      </p:nvGrpSpPr>
      <p:grpSpPr>
        <a:xfrm>
          <a:off x="0" y="0"/>
          <a:ext cx="0" cy="0"/>
          <a:chOff x="0" y="0"/>
          <a:chExt cx="0" cy="0"/>
        </a:xfrm>
      </p:grpSpPr>
      <p:sp>
        <p:nvSpPr>
          <p:cNvPr id="1567" name="Google Shape;1567;p39"/>
          <p:cNvSpPr/>
          <p:nvPr/>
        </p:nvSpPr>
        <p:spPr>
          <a:xfrm>
            <a:off x="1153661" y="2203132"/>
            <a:ext cx="9854516" cy="1225868"/>
          </a:xfrm>
          <a:prstGeom prst="roundRect">
            <a:avLst>
              <a:gd name="adj" fmla="val 16667"/>
            </a:avLst>
          </a:prstGeom>
          <a:solidFill>
            <a:schemeClr val="dk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6600" b="1" i="0" u="none" strike="noStrike" cap="none">
                <a:solidFill>
                  <a:schemeClr val="dk2"/>
                </a:solidFill>
                <a:latin typeface="Arial"/>
                <a:ea typeface="Arial"/>
                <a:cs typeface="Arial"/>
                <a:sym typeface="Arial"/>
              </a:rPr>
              <a:t>1. Tính chất của nước</a:t>
            </a:r>
            <a:endParaRPr/>
          </a:p>
        </p:txBody>
      </p:sp>
      <p:pic>
        <p:nvPicPr>
          <p:cNvPr id="1568" name="Google Shape;1568;p39" descr="Cartoon Water Splash PNG Photo | PNG Mart"/>
          <p:cNvPicPr preferRelativeResize="0"/>
          <p:nvPr/>
        </p:nvPicPr>
        <p:blipFill rotWithShape="1">
          <a:blip r:embed="rId3">
            <a:alphaModFix/>
          </a:blip>
          <a:srcRect/>
          <a:stretch/>
        </p:blipFill>
        <p:spPr>
          <a:xfrm>
            <a:off x="3042064" y="3589934"/>
            <a:ext cx="6549231" cy="3268066"/>
          </a:xfrm>
          <a:prstGeom prst="rect">
            <a:avLst/>
          </a:prstGeom>
          <a:noFill/>
          <a:ln>
            <a:noFill/>
          </a:ln>
        </p:spPr>
      </p:pic>
      <p:pic>
        <p:nvPicPr>
          <p:cNvPr id="1569" name="Google Shape;1569;p39" descr="Rain Droplets White Transparent, Beautiful Cool Cartoon Hand Painted Rain  Water Droplets Clouds, Beautiful, Cool, Cartoon PNG Image For Free Download  | Rainbow drawing, Cloud drawing, Cartoon clouds"/>
          <p:cNvPicPr preferRelativeResize="0"/>
          <p:nvPr/>
        </p:nvPicPr>
        <p:blipFill rotWithShape="1">
          <a:blip r:embed="rId4">
            <a:alphaModFix/>
          </a:blip>
          <a:srcRect b="21514"/>
          <a:stretch/>
        </p:blipFill>
        <p:spPr>
          <a:xfrm>
            <a:off x="8383984" y="-1193955"/>
            <a:ext cx="4703365" cy="369142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73"/>
        <p:cNvGrpSpPr/>
        <p:nvPr/>
      </p:nvGrpSpPr>
      <p:grpSpPr>
        <a:xfrm>
          <a:off x="0" y="0"/>
          <a:ext cx="0" cy="0"/>
          <a:chOff x="0" y="0"/>
          <a:chExt cx="0" cy="0"/>
        </a:xfrm>
      </p:grpSpPr>
      <p:grpSp>
        <p:nvGrpSpPr>
          <p:cNvPr id="1574" name="Google Shape;1574;p40"/>
          <p:cNvGrpSpPr/>
          <p:nvPr/>
        </p:nvGrpSpPr>
        <p:grpSpPr>
          <a:xfrm>
            <a:off x="4202707" y="38222"/>
            <a:ext cx="4026894" cy="786042"/>
            <a:chOff x="3299610" y="305610"/>
            <a:chExt cx="5272889" cy="1029258"/>
          </a:xfrm>
        </p:grpSpPr>
        <p:sp>
          <p:nvSpPr>
            <p:cNvPr id="1575" name="Google Shape;1575;p40"/>
            <p:cNvSpPr/>
            <p:nvPr/>
          </p:nvSpPr>
          <p:spPr>
            <a:xfrm>
              <a:off x="3299610" y="323086"/>
              <a:ext cx="5272889" cy="936351"/>
            </a:xfrm>
            <a:prstGeom prst="roundRect">
              <a:avLst>
                <a:gd name="adj" fmla="val 16667"/>
              </a:avLst>
            </a:prstGeom>
            <a:solidFill>
              <a:schemeClr val="dk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3600" b="1" i="0" u="none" strike="noStrike" cap="none">
                  <a:solidFill>
                    <a:schemeClr val="dk2"/>
                  </a:solidFill>
                  <a:latin typeface="Arial"/>
                  <a:ea typeface="Arial"/>
                  <a:cs typeface="Arial"/>
                  <a:sym typeface="Arial"/>
                </a:rPr>
                <a:t>   Thí nghiệm</a:t>
              </a:r>
              <a:endParaRPr/>
            </a:p>
          </p:txBody>
        </p:sp>
        <p:pic>
          <p:nvPicPr>
            <p:cNvPr id="1576" name="Google Shape;1576;p40"/>
            <p:cNvPicPr preferRelativeResize="0"/>
            <p:nvPr/>
          </p:nvPicPr>
          <p:blipFill rotWithShape="1">
            <a:blip r:embed="rId3">
              <a:alphaModFix/>
            </a:blip>
            <a:srcRect/>
            <a:stretch/>
          </p:blipFill>
          <p:spPr>
            <a:xfrm>
              <a:off x="3382585" y="305610"/>
              <a:ext cx="1021773" cy="1029258"/>
            </a:xfrm>
            <a:prstGeom prst="rect">
              <a:avLst/>
            </a:prstGeom>
            <a:noFill/>
            <a:ln>
              <a:noFill/>
            </a:ln>
          </p:spPr>
        </p:pic>
      </p:grpSp>
      <p:sp>
        <p:nvSpPr>
          <p:cNvPr id="1577" name="Google Shape;1577;p40"/>
          <p:cNvSpPr/>
          <p:nvPr/>
        </p:nvSpPr>
        <p:spPr>
          <a:xfrm>
            <a:off x="404019" y="886033"/>
            <a:ext cx="11353800" cy="2656046"/>
          </a:xfrm>
          <a:prstGeom prst="roundRect">
            <a:avLst>
              <a:gd name="adj" fmla="val 16667"/>
            </a:avLst>
          </a:prstGeom>
          <a:solidFill>
            <a:schemeClr val="dk1"/>
          </a:solid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None/>
            </a:pPr>
            <a:r>
              <a:rPr lang="en-US" sz="2800" b="1" i="1" u="none" strike="noStrike" cap="none">
                <a:solidFill>
                  <a:srgbClr val="FF9933"/>
                </a:solidFill>
                <a:latin typeface="Arial"/>
                <a:ea typeface="Arial"/>
                <a:cs typeface="Arial"/>
                <a:sym typeface="Arial"/>
              </a:rPr>
              <a:t>1</a:t>
            </a:r>
            <a:r>
              <a:rPr lang="en-US" sz="2800" b="0" i="0" u="none" strike="noStrike" cap="none">
                <a:solidFill>
                  <a:srgbClr val="000000"/>
                </a:solidFill>
                <a:latin typeface="Arial"/>
                <a:ea typeface="Arial"/>
                <a:cs typeface="Arial"/>
                <a:sym typeface="Arial"/>
              </a:rPr>
              <a:t>. </a:t>
            </a:r>
            <a:r>
              <a:rPr lang="en-US" sz="2800" b="1" i="0" u="none" strike="noStrike" cap="none">
                <a:solidFill>
                  <a:srgbClr val="C00000"/>
                </a:solidFill>
                <a:latin typeface="Arial"/>
                <a:ea typeface="Arial"/>
                <a:cs typeface="Arial"/>
                <a:sym typeface="Arial"/>
              </a:rPr>
              <a:t>Chuẩn bị</a:t>
            </a:r>
            <a:r>
              <a:rPr lang="en-US" sz="2800" b="0" i="0" u="none" strike="noStrike" cap="none">
                <a:solidFill>
                  <a:srgbClr val="000000"/>
                </a:solidFill>
                <a:latin typeface="Arial"/>
                <a:ea typeface="Arial"/>
                <a:cs typeface="Arial"/>
                <a:sym typeface="Arial"/>
              </a:rPr>
              <a:t>: Đồ dùng thuỷ tinh không màu: 1 cốc, 1 bát, 1 chai; nước sạch có thể uống được.</a:t>
            </a:r>
            <a:endParaRPr/>
          </a:p>
          <a:p>
            <a:pPr marL="0" marR="0" lvl="0" indent="0" algn="just" rtl="0">
              <a:lnSpc>
                <a:spcPct val="100000"/>
              </a:lnSpc>
              <a:spcBef>
                <a:spcPts val="1200"/>
              </a:spcBef>
              <a:spcAft>
                <a:spcPts val="0"/>
              </a:spcAft>
              <a:buNone/>
            </a:pPr>
            <a:r>
              <a:rPr lang="en-US" sz="2800" b="0" i="0" u="none" strike="noStrike" cap="none">
                <a:solidFill>
                  <a:srgbClr val="000000"/>
                </a:solidFill>
                <a:latin typeface="Arial"/>
                <a:ea typeface="Arial"/>
                <a:cs typeface="Arial"/>
                <a:sym typeface="Arial"/>
              </a:rPr>
              <a:t>    </a:t>
            </a:r>
            <a:r>
              <a:rPr lang="en-US" sz="2800" b="1" i="0" u="none" strike="noStrike" cap="none">
                <a:solidFill>
                  <a:srgbClr val="C00000"/>
                </a:solidFill>
                <a:latin typeface="Arial"/>
                <a:ea typeface="Arial"/>
                <a:cs typeface="Arial"/>
                <a:sym typeface="Arial"/>
              </a:rPr>
              <a:t>Tiến hành</a:t>
            </a:r>
            <a:r>
              <a:rPr lang="en-US" sz="2800" b="0" i="0" u="none" strike="noStrike" cap="none">
                <a:solidFill>
                  <a:srgbClr val="000000"/>
                </a:solidFill>
                <a:latin typeface="Arial"/>
                <a:ea typeface="Arial"/>
                <a:cs typeface="Arial"/>
                <a:sym typeface="Arial"/>
              </a:rPr>
              <a:t>: Rót cùng một lượng nước vào cốc, bát và chai như hình 1. Hãy ngửi, nếm và quan sát màu sắc, hình dạng của nước trong mỗi hình. </a:t>
            </a:r>
            <a:endParaRPr/>
          </a:p>
        </p:txBody>
      </p:sp>
      <p:pic>
        <p:nvPicPr>
          <p:cNvPr id="1578" name="Google Shape;1578;p40"/>
          <p:cNvPicPr preferRelativeResize="0"/>
          <p:nvPr/>
        </p:nvPicPr>
        <p:blipFill rotWithShape="1">
          <a:blip r:embed="rId4">
            <a:alphaModFix/>
          </a:blip>
          <a:srcRect l="7017" t="31676"/>
          <a:stretch/>
        </p:blipFill>
        <p:spPr>
          <a:xfrm>
            <a:off x="1465321" y="3517458"/>
            <a:ext cx="9231196" cy="334054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82"/>
        <p:cNvGrpSpPr/>
        <p:nvPr/>
      </p:nvGrpSpPr>
      <p:grpSpPr>
        <a:xfrm>
          <a:off x="0" y="0"/>
          <a:ext cx="0" cy="0"/>
          <a:chOff x="0" y="0"/>
          <a:chExt cx="0" cy="0"/>
        </a:xfrm>
      </p:grpSpPr>
      <p:graphicFrame>
        <p:nvGraphicFramePr>
          <p:cNvPr id="1583" name="Google Shape;1583;p41"/>
          <p:cNvGraphicFramePr/>
          <p:nvPr/>
        </p:nvGraphicFramePr>
        <p:xfrm>
          <a:off x="386616" y="1866900"/>
          <a:ext cx="3000000" cy="3000000"/>
        </p:xfrm>
        <a:graphic>
          <a:graphicData uri="http://schemas.openxmlformats.org/drawingml/2006/table">
            <a:tbl>
              <a:tblPr firstRow="1" bandRow="1">
                <a:noFill/>
                <a:tableStyleId>{4F90C8F4-59D6-45FF-9A88-7C5FB59DAA80}</a:tableStyleId>
              </a:tblPr>
              <a:tblGrid>
                <a:gridCol w="2277725">
                  <a:extLst>
                    <a:ext uri="{9D8B030D-6E8A-4147-A177-3AD203B41FA5}">
                      <a16:colId xmlns:a16="http://schemas.microsoft.com/office/drawing/2014/main" val="20000"/>
                    </a:ext>
                  </a:extLst>
                </a:gridCol>
                <a:gridCol w="2277725">
                  <a:extLst>
                    <a:ext uri="{9D8B030D-6E8A-4147-A177-3AD203B41FA5}">
                      <a16:colId xmlns:a16="http://schemas.microsoft.com/office/drawing/2014/main" val="20001"/>
                    </a:ext>
                  </a:extLst>
                </a:gridCol>
                <a:gridCol w="2277725">
                  <a:extLst>
                    <a:ext uri="{9D8B030D-6E8A-4147-A177-3AD203B41FA5}">
                      <a16:colId xmlns:a16="http://schemas.microsoft.com/office/drawing/2014/main" val="20002"/>
                    </a:ext>
                  </a:extLst>
                </a:gridCol>
                <a:gridCol w="2277725">
                  <a:extLst>
                    <a:ext uri="{9D8B030D-6E8A-4147-A177-3AD203B41FA5}">
                      <a16:colId xmlns:a16="http://schemas.microsoft.com/office/drawing/2014/main" val="20003"/>
                    </a:ext>
                  </a:extLst>
                </a:gridCol>
                <a:gridCol w="2277725">
                  <a:extLst>
                    <a:ext uri="{9D8B030D-6E8A-4147-A177-3AD203B41FA5}">
                      <a16:colId xmlns:a16="http://schemas.microsoft.com/office/drawing/2014/main" val="20004"/>
                    </a:ext>
                  </a:extLst>
                </a:gridCol>
              </a:tblGrid>
              <a:tr h="919150">
                <a:tc>
                  <a:txBody>
                    <a:bodyPr/>
                    <a:lstStyle/>
                    <a:p>
                      <a:pPr marL="0" marR="0" lvl="0" indent="0" algn="ctr" rtl="0">
                        <a:lnSpc>
                          <a:spcPct val="100000"/>
                        </a:lnSpc>
                        <a:spcBef>
                          <a:spcPts val="0"/>
                        </a:spcBef>
                        <a:spcAft>
                          <a:spcPts val="0"/>
                        </a:spcAft>
                        <a:buNone/>
                      </a:pPr>
                      <a:endParaRPr sz="2800" u="none" strike="noStrike" cap="none"/>
                    </a:p>
                  </a:txBody>
                  <a:tcPr marL="91450" marR="91450" marT="45725" marB="45725"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D6EFF6"/>
                    </a:solidFill>
                  </a:tcPr>
                </a:tc>
                <a:tc>
                  <a:txBody>
                    <a:bodyPr/>
                    <a:lstStyle/>
                    <a:p>
                      <a:pPr marL="0" marR="0" lvl="0" indent="0" algn="ctr" rtl="0">
                        <a:lnSpc>
                          <a:spcPct val="100000"/>
                        </a:lnSpc>
                        <a:spcBef>
                          <a:spcPts val="0"/>
                        </a:spcBef>
                        <a:spcAft>
                          <a:spcPts val="0"/>
                        </a:spcAft>
                        <a:buNone/>
                      </a:pPr>
                      <a:r>
                        <a:rPr lang="en-US" sz="2800" b="1" u="none" strike="noStrike" cap="none"/>
                        <a:t>Màu sắc</a:t>
                      </a:r>
                      <a:endParaRPr/>
                    </a:p>
                  </a:txBody>
                  <a:tcPr marL="91450" marR="91450" marT="45725" marB="45725"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D6EFF6"/>
                    </a:solidFill>
                  </a:tcPr>
                </a:tc>
                <a:tc>
                  <a:txBody>
                    <a:bodyPr/>
                    <a:lstStyle/>
                    <a:p>
                      <a:pPr marL="0" marR="0" lvl="0" indent="0" algn="ctr" rtl="0">
                        <a:lnSpc>
                          <a:spcPct val="100000"/>
                        </a:lnSpc>
                        <a:spcBef>
                          <a:spcPts val="0"/>
                        </a:spcBef>
                        <a:spcAft>
                          <a:spcPts val="0"/>
                        </a:spcAft>
                        <a:buNone/>
                      </a:pPr>
                      <a:r>
                        <a:rPr lang="en-US" sz="2800" b="1" u="none" strike="noStrike" cap="none"/>
                        <a:t>Mùi</a:t>
                      </a:r>
                      <a:endParaRPr/>
                    </a:p>
                  </a:txBody>
                  <a:tcPr marL="91450" marR="91450" marT="45725" marB="45725"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D6EFF6"/>
                    </a:solidFill>
                  </a:tcPr>
                </a:tc>
                <a:tc>
                  <a:txBody>
                    <a:bodyPr/>
                    <a:lstStyle/>
                    <a:p>
                      <a:pPr marL="0" marR="0" lvl="0" indent="0" algn="ctr" rtl="0">
                        <a:lnSpc>
                          <a:spcPct val="100000"/>
                        </a:lnSpc>
                        <a:spcBef>
                          <a:spcPts val="0"/>
                        </a:spcBef>
                        <a:spcAft>
                          <a:spcPts val="0"/>
                        </a:spcAft>
                        <a:buNone/>
                      </a:pPr>
                      <a:r>
                        <a:rPr lang="en-US" sz="2800" b="1" u="none" strike="noStrike" cap="none"/>
                        <a:t>Vị</a:t>
                      </a:r>
                      <a:endParaRPr/>
                    </a:p>
                  </a:txBody>
                  <a:tcPr marL="91450" marR="91450" marT="45725" marB="45725"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D6EFF6"/>
                    </a:solidFill>
                  </a:tcPr>
                </a:tc>
                <a:tc>
                  <a:txBody>
                    <a:bodyPr/>
                    <a:lstStyle/>
                    <a:p>
                      <a:pPr marL="0" marR="0" lvl="0" indent="0" algn="ctr" rtl="0">
                        <a:lnSpc>
                          <a:spcPct val="100000"/>
                        </a:lnSpc>
                        <a:spcBef>
                          <a:spcPts val="0"/>
                        </a:spcBef>
                        <a:spcAft>
                          <a:spcPts val="0"/>
                        </a:spcAft>
                        <a:buNone/>
                      </a:pPr>
                      <a:r>
                        <a:rPr lang="en-US" sz="2800" b="1" u="none" strike="noStrike" cap="none"/>
                        <a:t>Hình dạng</a:t>
                      </a:r>
                      <a:endParaRPr/>
                    </a:p>
                  </a:txBody>
                  <a:tcPr marL="91450" marR="91450" marT="45725" marB="45725"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D6EFF6"/>
                    </a:solidFill>
                  </a:tcPr>
                </a:tc>
                <a:extLst>
                  <a:ext uri="{0D108BD9-81ED-4DB2-BD59-A6C34878D82A}">
                    <a16:rowId xmlns:a16="http://schemas.microsoft.com/office/drawing/2014/main" val="10000"/>
                  </a:ext>
                </a:extLst>
              </a:tr>
              <a:tr h="919150">
                <a:tc>
                  <a:txBody>
                    <a:bodyPr/>
                    <a:lstStyle/>
                    <a:p>
                      <a:pPr marL="0" marR="0" lvl="0" indent="0" algn="ctr" rtl="0">
                        <a:lnSpc>
                          <a:spcPct val="100000"/>
                        </a:lnSpc>
                        <a:spcBef>
                          <a:spcPts val="0"/>
                        </a:spcBef>
                        <a:spcAft>
                          <a:spcPts val="0"/>
                        </a:spcAft>
                        <a:buNone/>
                      </a:pPr>
                      <a:r>
                        <a:rPr lang="en-US" sz="2800" u="none" strike="noStrike" cap="none"/>
                        <a:t>Nước ở cốc</a:t>
                      </a:r>
                      <a:endParaRPr/>
                    </a:p>
                  </a:txBody>
                  <a:tcPr marL="91450" marR="91450" marT="45725" marB="45725"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chemeClr val="dk1"/>
                    </a:solidFill>
                  </a:tcPr>
                </a:tc>
                <a:tc>
                  <a:txBody>
                    <a:bodyPr/>
                    <a:lstStyle/>
                    <a:p>
                      <a:pPr marL="0" marR="0" lvl="0" indent="0" algn="ctr" rtl="0">
                        <a:lnSpc>
                          <a:spcPct val="100000"/>
                        </a:lnSpc>
                        <a:spcBef>
                          <a:spcPts val="0"/>
                        </a:spcBef>
                        <a:spcAft>
                          <a:spcPts val="0"/>
                        </a:spcAft>
                        <a:buNone/>
                      </a:pPr>
                      <a:r>
                        <a:rPr lang="en-US" sz="2800" u="none" strike="noStrike" cap="none"/>
                        <a:t>Không màu</a:t>
                      </a:r>
                      <a:endParaRPr/>
                    </a:p>
                  </a:txBody>
                  <a:tcPr marL="91450" marR="91450" marT="45725" marB="45725"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chemeClr val="dk1"/>
                    </a:solidFill>
                  </a:tcPr>
                </a:tc>
                <a:tc>
                  <a:txBody>
                    <a:bodyPr/>
                    <a:lstStyle/>
                    <a:p>
                      <a:pPr marL="0" marR="0" lvl="0" indent="0" algn="ctr" rtl="0">
                        <a:lnSpc>
                          <a:spcPct val="100000"/>
                        </a:lnSpc>
                        <a:spcBef>
                          <a:spcPts val="0"/>
                        </a:spcBef>
                        <a:spcAft>
                          <a:spcPts val="0"/>
                        </a:spcAft>
                        <a:buNone/>
                      </a:pPr>
                      <a:r>
                        <a:rPr lang="en-US" sz="2800" u="none" strike="noStrike" cap="none"/>
                        <a:t>Không mùi</a:t>
                      </a:r>
                      <a:endParaRPr/>
                    </a:p>
                  </a:txBody>
                  <a:tcPr marL="91450" marR="91450" marT="45725" marB="45725"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chemeClr val="dk1"/>
                    </a:solidFill>
                  </a:tcPr>
                </a:tc>
                <a:tc>
                  <a:txBody>
                    <a:bodyPr/>
                    <a:lstStyle/>
                    <a:p>
                      <a:pPr marL="0" marR="0" lvl="0" indent="0" algn="ctr" rtl="0">
                        <a:lnSpc>
                          <a:spcPct val="100000"/>
                        </a:lnSpc>
                        <a:spcBef>
                          <a:spcPts val="0"/>
                        </a:spcBef>
                        <a:spcAft>
                          <a:spcPts val="0"/>
                        </a:spcAft>
                        <a:buNone/>
                      </a:pPr>
                      <a:r>
                        <a:rPr lang="en-US" sz="2800" u="none" strike="noStrike" cap="none"/>
                        <a:t>Không vị</a:t>
                      </a:r>
                      <a:endParaRPr/>
                    </a:p>
                  </a:txBody>
                  <a:tcPr marL="91450" marR="91450" marT="45725" marB="45725"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chemeClr val="dk1"/>
                    </a:solidFill>
                  </a:tcPr>
                </a:tc>
                <a:tc>
                  <a:txBody>
                    <a:bodyPr/>
                    <a:lstStyle/>
                    <a:p>
                      <a:pPr marL="0" marR="0" lvl="0" indent="0" algn="ctr" rtl="0">
                        <a:lnSpc>
                          <a:spcPct val="100000"/>
                        </a:lnSpc>
                        <a:spcBef>
                          <a:spcPts val="0"/>
                        </a:spcBef>
                        <a:spcAft>
                          <a:spcPts val="0"/>
                        </a:spcAft>
                        <a:buNone/>
                      </a:pPr>
                      <a:r>
                        <a:rPr lang="en-US" sz="2800" u="none" strike="noStrike" cap="none"/>
                        <a:t>Hình cốc</a:t>
                      </a:r>
                      <a:endParaRPr/>
                    </a:p>
                  </a:txBody>
                  <a:tcPr marL="91450" marR="91450" marT="45725" marB="45725"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chemeClr val="dk1"/>
                    </a:solidFill>
                  </a:tcPr>
                </a:tc>
                <a:extLst>
                  <a:ext uri="{0D108BD9-81ED-4DB2-BD59-A6C34878D82A}">
                    <a16:rowId xmlns:a16="http://schemas.microsoft.com/office/drawing/2014/main" val="10001"/>
                  </a:ext>
                </a:extLst>
              </a:tr>
              <a:tr h="919150">
                <a:tc>
                  <a:txBody>
                    <a:bodyPr/>
                    <a:lstStyle/>
                    <a:p>
                      <a:pPr marL="0" marR="0" lvl="0" indent="0" algn="ctr" rtl="0">
                        <a:lnSpc>
                          <a:spcPct val="100000"/>
                        </a:lnSpc>
                        <a:spcBef>
                          <a:spcPts val="0"/>
                        </a:spcBef>
                        <a:spcAft>
                          <a:spcPts val="0"/>
                        </a:spcAft>
                        <a:buNone/>
                      </a:pPr>
                      <a:r>
                        <a:rPr lang="en-US" sz="2800" u="none" strike="noStrike" cap="none"/>
                        <a:t>Nước ở bát</a:t>
                      </a:r>
                      <a:endParaRPr/>
                    </a:p>
                  </a:txBody>
                  <a:tcPr marL="91450" marR="91450" marT="45725" marB="45725"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chemeClr val="dk1"/>
                    </a:solidFill>
                  </a:tcPr>
                </a:tc>
                <a:tc>
                  <a:txBody>
                    <a:bodyPr/>
                    <a:lstStyle/>
                    <a:p>
                      <a:pPr marL="0" marR="0" lvl="0" indent="0" algn="ctr" rtl="0">
                        <a:lnSpc>
                          <a:spcPct val="100000"/>
                        </a:lnSpc>
                        <a:spcBef>
                          <a:spcPts val="0"/>
                        </a:spcBef>
                        <a:spcAft>
                          <a:spcPts val="0"/>
                        </a:spcAft>
                        <a:buClr>
                          <a:srgbClr val="000000"/>
                        </a:buClr>
                        <a:buSzPts val="2800"/>
                        <a:buFont typeface="Arial"/>
                        <a:buNone/>
                      </a:pPr>
                      <a:r>
                        <a:rPr lang="en-US" sz="2800" u="none" strike="noStrike" cap="none"/>
                        <a:t>Không màu</a:t>
                      </a:r>
                      <a:endParaRPr/>
                    </a:p>
                  </a:txBody>
                  <a:tcPr marL="91450" marR="91450" marT="45725" marB="45725"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chemeClr val="dk1"/>
                    </a:solidFill>
                  </a:tcPr>
                </a:tc>
                <a:tc>
                  <a:txBody>
                    <a:bodyPr/>
                    <a:lstStyle/>
                    <a:p>
                      <a:pPr marL="0" marR="0" lvl="0" indent="0" algn="ctr" rtl="0">
                        <a:lnSpc>
                          <a:spcPct val="100000"/>
                        </a:lnSpc>
                        <a:spcBef>
                          <a:spcPts val="0"/>
                        </a:spcBef>
                        <a:spcAft>
                          <a:spcPts val="0"/>
                        </a:spcAft>
                        <a:buNone/>
                      </a:pPr>
                      <a:r>
                        <a:rPr lang="en-US" sz="2800" u="none" strike="noStrike" cap="none"/>
                        <a:t>Không mùi</a:t>
                      </a:r>
                      <a:endParaRPr/>
                    </a:p>
                  </a:txBody>
                  <a:tcPr marL="91450" marR="91450" marT="45725" marB="45725"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chemeClr val="dk1"/>
                    </a:solidFill>
                  </a:tcPr>
                </a:tc>
                <a:tc>
                  <a:txBody>
                    <a:bodyPr/>
                    <a:lstStyle/>
                    <a:p>
                      <a:pPr marL="0" marR="0" lvl="0" indent="0" algn="ctr" rtl="0">
                        <a:lnSpc>
                          <a:spcPct val="100000"/>
                        </a:lnSpc>
                        <a:spcBef>
                          <a:spcPts val="0"/>
                        </a:spcBef>
                        <a:spcAft>
                          <a:spcPts val="0"/>
                        </a:spcAft>
                        <a:buNone/>
                      </a:pPr>
                      <a:r>
                        <a:rPr lang="en-US" sz="2800" u="none" strike="noStrike" cap="none"/>
                        <a:t>Không vị</a:t>
                      </a:r>
                      <a:endParaRPr/>
                    </a:p>
                  </a:txBody>
                  <a:tcPr marL="91450" marR="91450" marT="45725" marB="45725"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chemeClr val="dk1"/>
                    </a:solidFill>
                  </a:tcPr>
                </a:tc>
                <a:tc>
                  <a:txBody>
                    <a:bodyPr/>
                    <a:lstStyle/>
                    <a:p>
                      <a:pPr marL="0" marR="0" lvl="0" indent="0" algn="ctr" rtl="0">
                        <a:lnSpc>
                          <a:spcPct val="100000"/>
                        </a:lnSpc>
                        <a:spcBef>
                          <a:spcPts val="0"/>
                        </a:spcBef>
                        <a:spcAft>
                          <a:spcPts val="0"/>
                        </a:spcAft>
                        <a:buNone/>
                      </a:pPr>
                      <a:r>
                        <a:rPr lang="en-US" sz="2800" u="none" strike="noStrike" cap="none"/>
                        <a:t>Hình bát</a:t>
                      </a:r>
                      <a:endParaRPr/>
                    </a:p>
                  </a:txBody>
                  <a:tcPr marL="91450" marR="91450" marT="45725" marB="45725"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chemeClr val="dk1"/>
                    </a:solidFill>
                  </a:tcPr>
                </a:tc>
                <a:extLst>
                  <a:ext uri="{0D108BD9-81ED-4DB2-BD59-A6C34878D82A}">
                    <a16:rowId xmlns:a16="http://schemas.microsoft.com/office/drawing/2014/main" val="10002"/>
                  </a:ext>
                </a:extLst>
              </a:tr>
              <a:tr h="919150">
                <a:tc>
                  <a:txBody>
                    <a:bodyPr/>
                    <a:lstStyle/>
                    <a:p>
                      <a:pPr marL="0" marR="0" lvl="0" indent="0" algn="ctr" rtl="0">
                        <a:lnSpc>
                          <a:spcPct val="100000"/>
                        </a:lnSpc>
                        <a:spcBef>
                          <a:spcPts val="0"/>
                        </a:spcBef>
                        <a:spcAft>
                          <a:spcPts val="0"/>
                        </a:spcAft>
                        <a:buNone/>
                      </a:pPr>
                      <a:r>
                        <a:rPr lang="en-US" sz="2800" u="none" strike="noStrike" cap="none"/>
                        <a:t>Nước ở chai</a:t>
                      </a:r>
                      <a:endParaRPr/>
                    </a:p>
                  </a:txBody>
                  <a:tcPr marL="91450" marR="91450" marT="45725" marB="45725"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chemeClr val="dk1"/>
                    </a:solidFill>
                  </a:tcPr>
                </a:tc>
                <a:tc>
                  <a:txBody>
                    <a:bodyPr/>
                    <a:lstStyle/>
                    <a:p>
                      <a:pPr marL="0" marR="0" lvl="0" indent="0" algn="ctr" rtl="0">
                        <a:lnSpc>
                          <a:spcPct val="100000"/>
                        </a:lnSpc>
                        <a:spcBef>
                          <a:spcPts val="0"/>
                        </a:spcBef>
                        <a:spcAft>
                          <a:spcPts val="0"/>
                        </a:spcAft>
                        <a:buClr>
                          <a:srgbClr val="000000"/>
                        </a:buClr>
                        <a:buSzPts val="2800"/>
                        <a:buFont typeface="Arial"/>
                        <a:buNone/>
                      </a:pPr>
                      <a:r>
                        <a:rPr lang="en-US" sz="2800" u="none" strike="noStrike" cap="none"/>
                        <a:t>Không màu</a:t>
                      </a:r>
                      <a:endParaRPr/>
                    </a:p>
                  </a:txBody>
                  <a:tcPr marL="91450" marR="91450" marT="45725" marB="45725"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chemeClr val="dk1"/>
                    </a:solidFill>
                  </a:tcPr>
                </a:tc>
                <a:tc>
                  <a:txBody>
                    <a:bodyPr/>
                    <a:lstStyle/>
                    <a:p>
                      <a:pPr marL="0" marR="0" lvl="0" indent="0" algn="ctr" rtl="0">
                        <a:lnSpc>
                          <a:spcPct val="100000"/>
                        </a:lnSpc>
                        <a:spcBef>
                          <a:spcPts val="0"/>
                        </a:spcBef>
                        <a:spcAft>
                          <a:spcPts val="0"/>
                        </a:spcAft>
                        <a:buNone/>
                      </a:pPr>
                      <a:r>
                        <a:rPr lang="en-US" sz="2800" u="none" strike="noStrike" cap="none"/>
                        <a:t>Không mùi</a:t>
                      </a:r>
                      <a:endParaRPr/>
                    </a:p>
                  </a:txBody>
                  <a:tcPr marL="91450" marR="91450" marT="45725" marB="45725"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chemeClr val="dk1"/>
                    </a:solidFill>
                  </a:tcPr>
                </a:tc>
                <a:tc>
                  <a:txBody>
                    <a:bodyPr/>
                    <a:lstStyle/>
                    <a:p>
                      <a:pPr marL="0" marR="0" lvl="0" indent="0" algn="ctr" rtl="0">
                        <a:lnSpc>
                          <a:spcPct val="100000"/>
                        </a:lnSpc>
                        <a:spcBef>
                          <a:spcPts val="0"/>
                        </a:spcBef>
                        <a:spcAft>
                          <a:spcPts val="0"/>
                        </a:spcAft>
                        <a:buNone/>
                      </a:pPr>
                      <a:r>
                        <a:rPr lang="en-US" sz="2800" u="none" strike="noStrike" cap="none"/>
                        <a:t>Không vị</a:t>
                      </a:r>
                      <a:endParaRPr/>
                    </a:p>
                  </a:txBody>
                  <a:tcPr marL="91450" marR="91450" marT="45725" marB="45725"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chemeClr val="dk1"/>
                    </a:solidFill>
                  </a:tcPr>
                </a:tc>
                <a:tc>
                  <a:txBody>
                    <a:bodyPr/>
                    <a:lstStyle/>
                    <a:p>
                      <a:pPr marL="0" marR="0" lvl="0" indent="0" algn="ctr" rtl="0">
                        <a:lnSpc>
                          <a:spcPct val="100000"/>
                        </a:lnSpc>
                        <a:spcBef>
                          <a:spcPts val="0"/>
                        </a:spcBef>
                        <a:spcAft>
                          <a:spcPts val="0"/>
                        </a:spcAft>
                        <a:buNone/>
                      </a:pPr>
                      <a:r>
                        <a:rPr lang="en-US" sz="2800" u="none" strike="noStrike" cap="none"/>
                        <a:t>Hình chai</a:t>
                      </a:r>
                      <a:endParaRPr/>
                    </a:p>
                  </a:txBody>
                  <a:tcPr marL="91450" marR="91450" marT="45725" marB="45725"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chemeClr val="dk1"/>
                    </a:solidFill>
                  </a:tcPr>
                </a:tc>
                <a:extLst>
                  <a:ext uri="{0D108BD9-81ED-4DB2-BD59-A6C34878D82A}">
                    <a16:rowId xmlns:a16="http://schemas.microsoft.com/office/drawing/2014/main" val="10003"/>
                  </a:ext>
                </a:extLst>
              </a:tr>
            </a:tbl>
          </a:graphicData>
        </a:graphic>
      </p:graphicFrame>
      <p:sp>
        <p:nvSpPr>
          <p:cNvPr id="1584" name="Google Shape;1584;p41"/>
          <p:cNvSpPr/>
          <p:nvPr/>
        </p:nvSpPr>
        <p:spPr>
          <a:xfrm>
            <a:off x="3403802" y="410026"/>
            <a:ext cx="5354232" cy="715089"/>
          </a:xfrm>
          <a:prstGeom prst="roundRect">
            <a:avLst>
              <a:gd name="adj" fmla="val 16667"/>
            </a:avLst>
          </a:prstGeom>
          <a:solidFill>
            <a:schemeClr val="dk1"/>
          </a:solidFill>
          <a:ln w="38100" cap="flat" cmpd="sng">
            <a:solidFill>
              <a:srgbClr val="00B0F0"/>
            </a:solidFill>
            <a:prstDash val="lgDash"/>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3600" b="1" i="0" u="none" strike="noStrike" cap="none">
                <a:solidFill>
                  <a:schemeClr val="dk2"/>
                </a:solidFill>
                <a:latin typeface="Arial"/>
                <a:ea typeface="Arial"/>
                <a:cs typeface="Arial"/>
                <a:sym typeface="Arial"/>
              </a:rPr>
              <a:t>Kết quả thí nghiệm</a:t>
            </a:r>
            <a:endParaRPr/>
          </a:p>
        </p:txBody>
      </p:sp>
      <p:sp>
        <p:nvSpPr>
          <p:cNvPr id="1585" name="Google Shape;1585;p41"/>
          <p:cNvSpPr/>
          <p:nvPr/>
        </p:nvSpPr>
        <p:spPr>
          <a:xfrm>
            <a:off x="2792986" y="2945368"/>
            <a:ext cx="1989781" cy="578882"/>
          </a:xfrm>
          <a:prstGeom prst="roundRect">
            <a:avLst>
              <a:gd name="adj" fmla="val 16667"/>
            </a:avLst>
          </a:prstGeom>
          <a:solidFill>
            <a:schemeClr val="dk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2800" b="1" i="0" u="none" strike="noStrike" cap="none">
                <a:solidFill>
                  <a:schemeClr val="dk2"/>
                </a:solidFill>
                <a:latin typeface="Arial"/>
                <a:ea typeface="Arial"/>
                <a:cs typeface="Arial"/>
                <a:sym typeface="Arial"/>
              </a:rPr>
              <a:t>?</a:t>
            </a:r>
            <a:endParaRPr/>
          </a:p>
        </p:txBody>
      </p:sp>
      <p:sp>
        <p:nvSpPr>
          <p:cNvPr id="1586" name="Google Shape;1586;p41"/>
          <p:cNvSpPr/>
          <p:nvPr/>
        </p:nvSpPr>
        <p:spPr>
          <a:xfrm>
            <a:off x="2792986" y="3877653"/>
            <a:ext cx="1989781" cy="578882"/>
          </a:xfrm>
          <a:prstGeom prst="roundRect">
            <a:avLst>
              <a:gd name="adj" fmla="val 16667"/>
            </a:avLst>
          </a:prstGeom>
          <a:solidFill>
            <a:schemeClr val="dk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2800" b="1" i="0" u="none" strike="noStrike" cap="none">
                <a:solidFill>
                  <a:schemeClr val="dk2"/>
                </a:solidFill>
                <a:latin typeface="Arial"/>
                <a:ea typeface="Arial"/>
                <a:cs typeface="Arial"/>
                <a:sym typeface="Arial"/>
              </a:rPr>
              <a:t>?</a:t>
            </a:r>
            <a:endParaRPr/>
          </a:p>
        </p:txBody>
      </p:sp>
      <p:sp>
        <p:nvSpPr>
          <p:cNvPr id="1587" name="Google Shape;1587;p41"/>
          <p:cNvSpPr/>
          <p:nvPr/>
        </p:nvSpPr>
        <p:spPr>
          <a:xfrm>
            <a:off x="2792986" y="4809938"/>
            <a:ext cx="1989781" cy="578882"/>
          </a:xfrm>
          <a:prstGeom prst="roundRect">
            <a:avLst>
              <a:gd name="adj" fmla="val 16667"/>
            </a:avLst>
          </a:prstGeom>
          <a:solidFill>
            <a:schemeClr val="dk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2800" b="1" i="0" u="none" strike="noStrike" cap="none">
                <a:solidFill>
                  <a:schemeClr val="dk2"/>
                </a:solidFill>
                <a:latin typeface="Arial"/>
                <a:ea typeface="Arial"/>
                <a:cs typeface="Arial"/>
                <a:sym typeface="Arial"/>
              </a:rPr>
              <a:t>?</a:t>
            </a:r>
            <a:endParaRPr/>
          </a:p>
        </p:txBody>
      </p:sp>
      <p:sp>
        <p:nvSpPr>
          <p:cNvPr id="1588" name="Google Shape;1588;p41"/>
          <p:cNvSpPr/>
          <p:nvPr/>
        </p:nvSpPr>
        <p:spPr>
          <a:xfrm>
            <a:off x="5176472" y="2983468"/>
            <a:ext cx="1808892" cy="578882"/>
          </a:xfrm>
          <a:prstGeom prst="roundRect">
            <a:avLst>
              <a:gd name="adj" fmla="val 16667"/>
            </a:avLst>
          </a:prstGeom>
          <a:solidFill>
            <a:schemeClr val="dk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2800" b="1" i="0" u="none" strike="noStrike" cap="none">
                <a:solidFill>
                  <a:schemeClr val="dk2"/>
                </a:solidFill>
                <a:latin typeface="Arial"/>
                <a:ea typeface="Arial"/>
                <a:cs typeface="Arial"/>
                <a:sym typeface="Arial"/>
              </a:rPr>
              <a:t>?</a:t>
            </a:r>
            <a:endParaRPr/>
          </a:p>
        </p:txBody>
      </p:sp>
      <p:sp>
        <p:nvSpPr>
          <p:cNvPr id="1589" name="Google Shape;1589;p41"/>
          <p:cNvSpPr/>
          <p:nvPr/>
        </p:nvSpPr>
        <p:spPr>
          <a:xfrm>
            <a:off x="5176472" y="3915753"/>
            <a:ext cx="1808892" cy="578882"/>
          </a:xfrm>
          <a:prstGeom prst="roundRect">
            <a:avLst>
              <a:gd name="adj" fmla="val 16667"/>
            </a:avLst>
          </a:prstGeom>
          <a:solidFill>
            <a:schemeClr val="dk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2800" b="1" i="0" u="none" strike="noStrike" cap="none">
                <a:solidFill>
                  <a:schemeClr val="dk2"/>
                </a:solidFill>
                <a:latin typeface="Arial"/>
                <a:ea typeface="Arial"/>
                <a:cs typeface="Arial"/>
                <a:sym typeface="Arial"/>
              </a:rPr>
              <a:t>?</a:t>
            </a:r>
            <a:endParaRPr/>
          </a:p>
        </p:txBody>
      </p:sp>
      <p:sp>
        <p:nvSpPr>
          <p:cNvPr id="1590" name="Google Shape;1590;p41"/>
          <p:cNvSpPr/>
          <p:nvPr/>
        </p:nvSpPr>
        <p:spPr>
          <a:xfrm>
            <a:off x="5176472" y="4848038"/>
            <a:ext cx="1808892" cy="578882"/>
          </a:xfrm>
          <a:prstGeom prst="roundRect">
            <a:avLst>
              <a:gd name="adj" fmla="val 16667"/>
            </a:avLst>
          </a:prstGeom>
          <a:solidFill>
            <a:schemeClr val="dk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2800" b="1" i="0" u="none" strike="noStrike" cap="none">
                <a:solidFill>
                  <a:schemeClr val="dk2"/>
                </a:solidFill>
                <a:latin typeface="Arial"/>
                <a:ea typeface="Arial"/>
                <a:cs typeface="Arial"/>
                <a:sym typeface="Arial"/>
              </a:rPr>
              <a:t>?</a:t>
            </a:r>
            <a:endParaRPr/>
          </a:p>
        </p:txBody>
      </p:sp>
      <p:sp>
        <p:nvSpPr>
          <p:cNvPr id="1591" name="Google Shape;1591;p41"/>
          <p:cNvSpPr/>
          <p:nvPr/>
        </p:nvSpPr>
        <p:spPr>
          <a:xfrm>
            <a:off x="7551737" y="2964418"/>
            <a:ext cx="1644447" cy="578882"/>
          </a:xfrm>
          <a:prstGeom prst="roundRect">
            <a:avLst>
              <a:gd name="adj" fmla="val 16667"/>
            </a:avLst>
          </a:prstGeom>
          <a:solidFill>
            <a:schemeClr val="dk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2800" b="1" i="0" u="none" strike="noStrike" cap="none">
                <a:solidFill>
                  <a:schemeClr val="dk2"/>
                </a:solidFill>
                <a:latin typeface="Arial"/>
                <a:ea typeface="Arial"/>
                <a:cs typeface="Arial"/>
                <a:sym typeface="Arial"/>
              </a:rPr>
              <a:t>?</a:t>
            </a:r>
            <a:endParaRPr/>
          </a:p>
        </p:txBody>
      </p:sp>
      <p:sp>
        <p:nvSpPr>
          <p:cNvPr id="1592" name="Google Shape;1592;p41"/>
          <p:cNvSpPr/>
          <p:nvPr/>
        </p:nvSpPr>
        <p:spPr>
          <a:xfrm>
            <a:off x="7551737" y="3896703"/>
            <a:ext cx="1644447" cy="578882"/>
          </a:xfrm>
          <a:prstGeom prst="roundRect">
            <a:avLst>
              <a:gd name="adj" fmla="val 16667"/>
            </a:avLst>
          </a:prstGeom>
          <a:solidFill>
            <a:schemeClr val="dk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2800" b="1" i="0" u="none" strike="noStrike" cap="none">
                <a:solidFill>
                  <a:schemeClr val="dk2"/>
                </a:solidFill>
                <a:latin typeface="Arial"/>
                <a:ea typeface="Arial"/>
                <a:cs typeface="Arial"/>
                <a:sym typeface="Arial"/>
              </a:rPr>
              <a:t>?</a:t>
            </a:r>
            <a:endParaRPr/>
          </a:p>
        </p:txBody>
      </p:sp>
      <p:sp>
        <p:nvSpPr>
          <p:cNvPr id="1593" name="Google Shape;1593;p41"/>
          <p:cNvSpPr/>
          <p:nvPr/>
        </p:nvSpPr>
        <p:spPr>
          <a:xfrm>
            <a:off x="7551737" y="4828988"/>
            <a:ext cx="1644447" cy="578882"/>
          </a:xfrm>
          <a:prstGeom prst="roundRect">
            <a:avLst>
              <a:gd name="adj" fmla="val 16667"/>
            </a:avLst>
          </a:prstGeom>
          <a:solidFill>
            <a:schemeClr val="dk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2800" b="1" i="0" u="none" strike="noStrike" cap="none">
                <a:solidFill>
                  <a:schemeClr val="dk2"/>
                </a:solidFill>
                <a:latin typeface="Arial"/>
                <a:ea typeface="Arial"/>
                <a:cs typeface="Arial"/>
                <a:sym typeface="Arial"/>
              </a:rPr>
              <a:t>?</a:t>
            </a:r>
            <a:endParaRPr/>
          </a:p>
        </p:txBody>
      </p:sp>
      <p:sp>
        <p:nvSpPr>
          <p:cNvPr id="1594" name="Google Shape;1594;p41"/>
          <p:cNvSpPr/>
          <p:nvPr/>
        </p:nvSpPr>
        <p:spPr>
          <a:xfrm>
            <a:off x="9844779" y="2945368"/>
            <a:ext cx="1644447" cy="578882"/>
          </a:xfrm>
          <a:prstGeom prst="roundRect">
            <a:avLst>
              <a:gd name="adj" fmla="val 16667"/>
            </a:avLst>
          </a:prstGeom>
          <a:solidFill>
            <a:schemeClr val="dk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2800" b="1" i="0" u="none" strike="noStrike" cap="none">
                <a:solidFill>
                  <a:schemeClr val="dk2"/>
                </a:solidFill>
                <a:latin typeface="Arial"/>
                <a:ea typeface="Arial"/>
                <a:cs typeface="Arial"/>
                <a:sym typeface="Arial"/>
              </a:rPr>
              <a:t>?</a:t>
            </a:r>
            <a:endParaRPr/>
          </a:p>
        </p:txBody>
      </p:sp>
      <p:sp>
        <p:nvSpPr>
          <p:cNvPr id="1595" name="Google Shape;1595;p41"/>
          <p:cNvSpPr/>
          <p:nvPr/>
        </p:nvSpPr>
        <p:spPr>
          <a:xfrm>
            <a:off x="9844779" y="3877653"/>
            <a:ext cx="1644447" cy="578882"/>
          </a:xfrm>
          <a:prstGeom prst="roundRect">
            <a:avLst>
              <a:gd name="adj" fmla="val 16667"/>
            </a:avLst>
          </a:prstGeom>
          <a:solidFill>
            <a:schemeClr val="dk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2800" b="1" i="0" u="none" strike="noStrike" cap="none">
                <a:solidFill>
                  <a:schemeClr val="dk2"/>
                </a:solidFill>
                <a:latin typeface="Arial"/>
                <a:ea typeface="Arial"/>
                <a:cs typeface="Arial"/>
                <a:sym typeface="Arial"/>
              </a:rPr>
              <a:t>?</a:t>
            </a:r>
            <a:endParaRPr/>
          </a:p>
        </p:txBody>
      </p:sp>
      <p:sp>
        <p:nvSpPr>
          <p:cNvPr id="1596" name="Google Shape;1596;p41"/>
          <p:cNvSpPr/>
          <p:nvPr/>
        </p:nvSpPr>
        <p:spPr>
          <a:xfrm>
            <a:off x="9844779" y="4809938"/>
            <a:ext cx="1644447" cy="578882"/>
          </a:xfrm>
          <a:prstGeom prst="roundRect">
            <a:avLst>
              <a:gd name="adj" fmla="val 16667"/>
            </a:avLst>
          </a:prstGeom>
          <a:solidFill>
            <a:schemeClr val="dk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2800" b="1" i="0" u="none" strike="noStrike" cap="none">
                <a:solidFill>
                  <a:schemeClr val="dk2"/>
                </a:solidFill>
                <a:latin typeface="Arial"/>
                <a:ea typeface="Arial"/>
                <a:cs typeface="Arial"/>
                <a:sym typeface="Arial"/>
              </a:rPr>
              <a: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1585"/>
                                        </p:tgtEl>
                                      </p:cBhvr>
                                    </p:animEffect>
                                    <p:set>
                                      <p:cBhvr>
                                        <p:cTn id="7" dur="1" fill="hold">
                                          <p:stCondLst>
                                            <p:cond delay="1000"/>
                                          </p:stCondLst>
                                        </p:cTn>
                                        <p:tgtEl>
                                          <p:spTgt spid="158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1588"/>
                                        </p:tgtEl>
                                      </p:cBhvr>
                                    </p:animEffect>
                                    <p:set>
                                      <p:cBhvr>
                                        <p:cTn id="12" dur="1" fill="hold">
                                          <p:stCondLst>
                                            <p:cond delay="1000"/>
                                          </p:stCondLst>
                                        </p:cTn>
                                        <p:tgtEl>
                                          <p:spTgt spid="158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1000"/>
                                        <p:tgtEl>
                                          <p:spTgt spid="1591"/>
                                        </p:tgtEl>
                                      </p:cBhvr>
                                    </p:animEffect>
                                    <p:set>
                                      <p:cBhvr>
                                        <p:cTn id="17" dur="1" fill="hold">
                                          <p:stCondLst>
                                            <p:cond delay="1000"/>
                                          </p:stCondLst>
                                        </p:cTn>
                                        <p:tgtEl>
                                          <p:spTgt spid="159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1000"/>
                                        <p:tgtEl>
                                          <p:spTgt spid="1594"/>
                                        </p:tgtEl>
                                      </p:cBhvr>
                                    </p:animEffect>
                                    <p:set>
                                      <p:cBhvr>
                                        <p:cTn id="22" dur="1" fill="hold">
                                          <p:stCondLst>
                                            <p:cond delay="1000"/>
                                          </p:stCondLst>
                                        </p:cTn>
                                        <p:tgtEl>
                                          <p:spTgt spid="159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1000"/>
                                        <p:tgtEl>
                                          <p:spTgt spid="1586"/>
                                        </p:tgtEl>
                                      </p:cBhvr>
                                    </p:animEffect>
                                    <p:set>
                                      <p:cBhvr>
                                        <p:cTn id="27" dur="1" fill="hold">
                                          <p:stCondLst>
                                            <p:cond delay="1000"/>
                                          </p:stCondLst>
                                        </p:cTn>
                                        <p:tgtEl>
                                          <p:spTgt spid="158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1000"/>
                                        <p:tgtEl>
                                          <p:spTgt spid="1589"/>
                                        </p:tgtEl>
                                      </p:cBhvr>
                                    </p:animEffect>
                                    <p:set>
                                      <p:cBhvr>
                                        <p:cTn id="32" dur="1" fill="hold">
                                          <p:stCondLst>
                                            <p:cond delay="1000"/>
                                          </p:stCondLst>
                                        </p:cTn>
                                        <p:tgtEl>
                                          <p:spTgt spid="158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1000"/>
                                        <p:tgtEl>
                                          <p:spTgt spid="1592"/>
                                        </p:tgtEl>
                                      </p:cBhvr>
                                    </p:animEffect>
                                    <p:set>
                                      <p:cBhvr>
                                        <p:cTn id="37" dur="1" fill="hold">
                                          <p:stCondLst>
                                            <p:cond delay="1000"/>
                                          </p:stCondLst>
                                        </p:cTn>
                                        <p:tgtEl>
                                          <p:spTgt spid="1592"/>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1000"/>
                                        <p:tgtEl>
                                          <p:spTgt spid="1595"/>
                                        </p:tgtEl>
                                      </p:cBhvr>
                                    </p:animEffect>
                                    <p:set>
                                      <p:cBhvr>
                                        <p:cTn id="42" dur="1" fill="hold">
                                          <p:stCondLst>
                                            <p:cond delay="1000"/>
                                          </p:stCondLst>
                                        </p:cTn>
                                        <p:tgtEl>
                                          <p:spTgt spid="159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1000"/>
                                        <p:tgtEl>
                                          <p:spTgt spid="1587"/>
                                        </p:tgtEl>
                                      </p:cBhvr>
                                    </p:animEffect>
                                    <p:set>
                                      <p:cBhvr>
                                        <p:cTn id="47" dur="1" fill="hold">
                                          <p:stCondLst>
                                            <p:cond delay="1000"/>
                                          </p:stCondLst>
                                        </p:cTn>
                                        <p:tgtEl>
                                          <p:spTgt spid="1587"/>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1000"/>
                                        <p:tgtEl>
                                          <p:spTgt spid="1590"/>
                                        </p:tgtEl>
                                      </p:cBhvr>
                                    </p:animEffect>
                                    <p:set>
                                      <p:cBhvr>
                                        <p:cTn id="52" dur="1" fill="hold">
                                          <p:stCondLst>
                                            <p:cond delay="1000"/>
                                          </p:stCondLst>
                                        </p:cTn>
                                        <p:tgtEl>
                                          <p:spTgt spid="1590"/>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1000"/>
                                        <p:tgtEl>
                                          <p:spTgt spid="1593"/>
                                        </p:tgtEl>
                                      </p:cBhvr>
                                    </p:animEffect>
                                    <p:set>
                                      <p:cBhvr>
                                        <p:cTn id="57" dur="1" fill="hold">
                                          <p:stCondLst>
                                            <p:cond delay="1000"/>
                                          </p:stCondLst>
                                        </p:cTn>
                                        <p:tgtEl>
                                          <p:spTgt spid="1593"/>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1000"/>
                                        <p:tgtEl>
                                          <p:spTgt spid="1596"/>
                                        </p:tgtEl>
                                      </p:cBhvr>
                                    </p:animEffect>
                                    <p:set>
                                      <p:cBhvr>
                                        <p:cTn id="62" dur="1" fill="hold">
                                          <p:stCondLst>
                                            <p:cond delay="1000"/>
                                          </p:stCondLst>
                                        </p:cTn>
                                        <p:tgtEl>
                                          <p:spTgt spid="159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00"/>
        <p:cNvGrpSpPr/>
        <p:nvPr/>
      </p:nvGrpSpPr>
      <p:grpSpPr>
        <a:xfrm>
          <a:off x="0" y="0"/>
          <a:ext cx="0" cy="0"/>
          <a:chOff x="0" y="0"/>
          <a:chExt cx="0" cy="0"/>
        </a:xfrm>
      </p:grpSpPr>
      <p:sp>
        <p:nvSpPr>
          <p:cNvPr id="1601" name="Google Shape;1601;p42"/>
          <p:cNvSpPr/>
          <p:nvPr/>
        </p:nvSpPr>
        <p:spPr>
          <a:xfrm>
            <a:off x="5631259" y="1702807"/>
            <a:ext cx="899319" cy="978408"/>
          </a:xfrm>
          <a:prstGeom prst="downArrow">
            <a:avLst>
              <a:gd name="adj1" fmla="val 50000"/>
              <a:gd name="adj2" fmla="val 50000"/>
            </a:avLst>
          </a:prstGeom>
          <a:solidFill>
            <a:srgbClr val="FFC000"/>
          </a:solid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4" b="0" i="0" u="none" strike="noStrike" cap="none">
              <a:solidFill>
                <a:schemeClr val="lt1"/>
              </a:solidFill>
              <a:latin typeface="Arial"/>
              <a:ea typeface="Arial"/>
              <a:cs typeface="Arial"/>
              <a:sym typeface="Arial"/>
            </a:endParaRPr>
          </a:p>
        </p:txBody>
      </p:sp>
      <p:sp>
        <p:nvSpPr>
          <p:cNvPr id="1602" name="Google Shape;1602;p42"/>
          <p:cNvSpPr/>
          <p:nvPr/>
        </p:nvSpPr>
        <p:spPr>
          <a:xfrm>
            <a:off x="1769397" y="295726"/>
            <a:ext cx="8623044" cy="1464231"/>
          </a:xfrm>
          <a:prstGeom prst="roundRect">
            <a:avLst>
              <a:gd name="adj" fmla="val 16667"/>
            </a:avLst>
          </a:prstGeom>
          <a:solidFill>
            <a:schemeClr val="dk1"/>
          </a:solidFill>
          <a:ln w="38100" cap="flat" cmpd="sng">
            <a:solidFill>
              <a:srgbClr val="00B0F0"/>
            </a:solidFill>
            <a:prstDash val="lgDash"/>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4000" b="0" i="0" u="none" strike="noStrike" cap="none">
                <a:solidFill>
                  <a:schemeClr val="dk2"/>
                </a:solidFill>
                <a:latin typeface="Arial"/>
                <a:ea typeface="Arial"/>
                <a:cs typeface="Arial"/>
                <a:sym typeface="Arial"/>
              </a:rPr>
              <a:t>Từ thí nghiệm rút ra nhận xét gì về tính chất của nước?</a:t>
            </a:r>
            <a:endParaRPr/>
          </a:p>
        </p:txBody>
      </p:sp>
      <p:sp>
        <p:nvSpPr>
          <p:cNvPr id="1603" name="Google Shape;1603;p42"/>
          <p:cNvSpPr/>
          <p:nvPr/>
        </p:nvSpPr>
        <p:spPr>
          <a:xfrm>
            <a:off x="342282" y="2738365"/>
            <a:ext cx="11477271" cy="2860358"/>
          </a:xfrm>
          <a:prstGeom prst="roundRect">
            <a:avLst>
              <a:gd name="adj" fmla="val 16667"/>
            </a:avLst>
          </a:prstGeom>
          <a:solidFill>
            <a:schemeClr val="dk1"/>
          </a:solidFill>
          <a:ln w="38100" cap="flat" cmpd="sng">
            <a:solidFill>
              <a:srgbClr val="00B0F0"/>
            </a:solidFill>
            <a:prstDash val="lgDash"/>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5400" b="1" i="0" u="none" strike="noStrike" cap="none">
                <a:solidFill>
                  <a:schemeClr val="dk2"/>
                </a:solidFill>
                <a:latin typeface="Arial"/>
                <a:ea typeface="Arial"/>
                <a:cs typeface="Arial"/>
                <a:sym typeface="Arial"/>
              </a:rPr>
              <a:t>Nước có tính chất </a:t>
            </a:r>
            <a:r>
              <a:rPr lang="en-US" sz="5400" b="1" i="0" u="none" strike="noStrike" cap="none">
                <a:solidFill>
                  <a:srgbClr val="C00000"/>
                </a:solidFill>
                <a:latin typeface="Arial"/>
                <a:ea typeface="Arial"/>
                <a:cs typeface="Arial"/>
                <a:sym typeface="Arial"/>
              </a:rPr>
              <a:t>không màu</a:t>
            </a:r>
            <a:r>
              <a:rPr lang="en-US" sz="5400" b="1" i="0" u="none" strike="noStrike" cap="none">
                <a:solidFill>
                  <a:schemeClr val="dk2"/>
                </a:solidFill>
                <a:latin typeface="Arial"/>
                <a:ea typeface="Arial"/>
                <a:cs typeface="Arial"/>
                <a:sym typeface="Arial"/>
              </a:rPr>
              <a:t>, </a:t>
            </a:r>
            <a:r>
              <a:rPr lang="en-US" sz="5400" b="1" i="0" u="none" strike="noStrike" cap="none">
                <a:solidFill>
                  <a:srgbClr val="C00000"/>
                </a:solidFill>
                <a:latin typeface="Arial"/>
                <a:ea typeface="Arial"/>
                <a:cs typeface="Arial"/>
                <a:sym typeface="Arial"/>
              </a:rPr>
              <a:t>không mùi</a:t>
            </a:r>
            <a:r>
              <a:rPr lang="en-US" sz="5400" b="1" i="0" u="none" strike="noStrike" cap="none">
                <a:solidFill>
                  <a:schemeClr val="dk2"/>
                </a:solidFill>
                <a:latin typeface="Arial"/>
                <a:ea typeface="Arial"/>
                <a:cs typeface="Arial"/>
                <a:sym typeface="Arial"/>
              </a:rPr>
              <a:t>, </a:t>
            </a:r>
            <a:r>
              <a:rPr lang="en-US" sz="5400" b="1" i="0" u="none" strike="noStrike" cap="none">
                <a:solidFill>
                  <a:srgbClr val="C00000"/>
                </a:solidFill>
                <a:latin typeface="Arial"/>
                <a:ea typeface="Arial"/>
                <a:cs typeface="Arial"/>
                <a:sym typeface="Arial"/>
              </a:rPr>
              <a:t>không vị</a:t>
            </a:r>
            <a:r>
              <a:rPr lang="en-US" sz="5400" b="1" i="0" u="none" strike="noStrike" cap="none">
                <a:solidFill>
                  <a:schemeClr val="dk2"/>
                </a:solidFill>
                <a:latin typeface="Arial"/>
                <a:ea typeface="Arial"/>
                <a:cs typeface="Arial"/>
                <a:sym typeface="Arial"/>
              </a:rPr>
              <a:t>, </a:t>
            </a:r>
            <a:r>
              <a:rPr lang="en-US" sz="5400" b="1" i="0" u="none" strike="noStrike" cap="none">
                <a:solidFill>
                  <a:srgbClr val="C00000"/>
                </a:solidFill>
                <a:latin typeface="Arial"/>
                <a:ea typeface="Arial"/>
                <a:cs typeface="Arial"/>
                <a:sym typeface="Arial"/>
              </a:rPr>
              <a:t>không có hình dạng nhất định</a:t>
            </a:r>
            <a:r>
              <a:rPr lang="en-US" sz="5400" b="1" i="0" u="none" strike="noStrike" cap="none">
                <a:solidFill>
                  <a:schemeClr val="dk2"/>
                </a:solidFill>
                <a:latin typeface="Arial"/>
                <a:ea typeface="Arial"/>
                <a:cs typeface="Arial"/>
                <a:sym typeface="Arial"/>
              </a:rPr>
              <a: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02"/>
                                        </p:tgtEl>
                                        <p:attrNameLst>
                                          <p:attrName>style.visibility</p:attrName>
                                        </p:attrNameLst>
                                      </p:cBhvr>
                                      <p:to>
                                        <p:strVal val="visible"/>
                                      </p:to>
                                    </p:set>
                                    <p:animEffect transition="in" filter="fade">
                                      <p:cBhvr>
                                        <p:cTn id="7" dur="500"/>
                                        <p:tgtEl>
                                          <p:spTgt spid="160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01"/>
                                        </p:tgtEl>
                                        <p:attrNameLst>
                                          <p:attrName>style.visibility</p:attrName>
                                        </p:attrNameLst>
                                      </p:cBhvr>
                                      <p:to>
                                        <p:strVal val="visible"/>
                                      </p:to>
                                    </p:set>
                                    <p:animEffect transition="in" filter="fade">
                                      <p:cBhvr>
                                        <p:cTn id="12" dur="500"/>
                                        <p:tgtEl>
                                          <p:spTgt spid="160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03"/>
                                        </p:tgtEl>
                                        <p:attrNameLst>
                                          <p:attrName>style.visibility</p:attrName>
                                        </p:attrNameLst>
                                      </p:cBhvr>
                                      <p:to>
                                        <p:strVal val="visible"/>
                                      </p:to>
                                    </p:set>
                                    <p:animEffect transition="in" filter="fade">
                                      <p:cBhvr>
                                        <p:cTn id="17" dur="500"/>
                                        <p:tgtEl>
                                          <p:spTgt spid="1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07"/>
        <p:cNvGrpSpPr/>
        <p:nvPr/>
      </p:nvGrpSpPr>
      <p:grpSpPr>
        <a:xfrm>
          <a:off x="0" y="0"/>
          <a:ext cx="0" cy="0"/>
          <a:chOff x="0" y="0"/>
          <a:chExt cx="0" cy="0"/>
        </a:xfrm>
      </p:grpSpPr>
      <p:pic>
        <p:nvPicPr>
          <p:cNvPr id="1608" name="Google Shape;1608;p43"/>
          <p:cNvPicPr preferRelativeResize="0"/>
          <p:nvPr/>
        </p:nvPicPr>
        <p:blipFill rotWithShape="1">
          <a:blip r:embed="rId3">
            <a:alphaModFix/>
          </a:blip>
          <a:srcRect l="48695" r="3483" b="2882"/>
          <a:stretch/>
        </p:blipFill>
        <p:spPr>
          <a:xfrm>
            <a:off x="6080919" y="153718"/>
            <a:ext cx="5919176" cy="4513532"/>
          </a:xfrm>
          <a:prstGeom prst="rect">
            <a:avLst/>
          </a:prstGeom>
          <a:noFill/>
          <a:ln>
            <a:noFill/>
          </a:ln>
        </p:spPr>
      </p:pic>
      <p:sp>
        <p:nvSpPr>
          <p:cNvPr id="1609" name="Google Shape;1609;p43"/>
          <p:cNvSpPr/>
          <p:nvPr/>
        </p:nvSpPr>
        <p:spPr>
          <a:xfrm>
            <a:off x="161743" y="435475"/>
            <a:ext cx="5630862" cy="3950018"/>
          </a:xfrm>
          <a:prstGeom prst="roundRect">
            <a:avLst>
              <a:gd name="adj" fmla="val 16667"/>
            </a:avLst>
          </a:prstGeom>
          <a:solidFill>
            <a:schemeClr val="dk1"/>
          </a:solid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None/>
            </a:pPr>
            <a:r>
              <a:rPr lang="en-US" sz="3600" b="1" i="1" u="none" strike="noStrike" cap="none">
                <a:solidFill>
                  <a:srgbClr val="FF9933"/>
                </a:solidFill>
                <a:latin typeface="Arial"/>
                <a:ea typeface="Arial"/>
                <a:cs typeface="Arial"/>
                <a:sym typeface="Arial"/>
              </a:rPr>
              <a:t>2</a:t>
            </a:r>
            <a:r>
              <a:rPr lang="en-US" sz="3600" b="0" i="0" u="none" strike="noStrike" cap="none">
                <a:solidFill>
                  <a:srgbClr val="000000"/>
                </a:solidFill>
                <a:latin typeface="Arial"/>
                <a:ea typeface="Arial"/>
                <a:cs typeface="Arial"/>
                <a:sym typeface="Arial"/>
              </a:rPr>
              <a:t>. </a:t>
            </a:r>
            <a:r>
              <a:rPr lang="en-US" sz="3600" b="1" i="0" u="none" strike="noStrike" cap="none">
                <a:solidFill>
                  <a:srgbClr val="C00000"/>
                </a:solidFill>
                <a:latin typeface="Arial"/>
                <a:ea typeface="Arial"/>
                <a:cs typeface="Arial"/>
                <a:sym typeface="Arial"/>
              </a:rPr>
              <a:t>Chuẩn bị</a:t>
            </a:r>
            <a:r>
              <a:rPr lang="en-US" sz="3600" b="0" i="0" u="none" strike="noStrike" cap="none">
                <a:solidFill>
                  <a:srgbClr val="000000"/>
                </a:solidFill>
                <a:latin typeface="Arial"/>
                <a:ea typeface="Arial"/>
                <a:cs typeface="Arial"/>
                <a:sym typeface="Arial"/>
              </a:rPr>
              <a:t>: 1 tấm gỗ, 1 khay nhựa, 1 cốc nước.</a:t>
            </a:r>
            <a:endParaRPr/>
          </a:p>
          <a:p>
            <a:pPr marL="0" marR="0" lvl="0" indent="0" algn="just" rtl="0">
              <a:lnSpc>
                <a:spcPct val="100000"/>
              </a:lnSpc>
              <a:spcBef>
                <a:spcPts val="1200"/>
              </a:spcBef>
              <a:spcAft>
                <a:spcPts val="0"/>
              </a:spcAft>
              <a:buNone/>
            </a:pPr>
            <a:r>
              <a:rPr lang="en-US" sz="3600" b="0" i="0" u="none" strike="noStrike" cap="none">
                <a:solidFill>
                  <a:srgbClr val="000000"/>
                </a:solidFill>
                <a:latin typeface="Arial"/>
                <a:ea typeface="Arial"/>
                <a:cs typeface="Arial"/>
                <a:sym typeface="Arial"/>
              </a:rPr>
              <a:t>    </a:t>
            </a:r>
            <a:r>
              <a:rPr lang="en-US" sz="3600" b="1" i="0" u="none" strike="noStrike" cap="none">
                <a:solidFill>
                  <a:srgbClr val="C00000"/>
                </a:solidFill>
                <a:latin typeface="Arial"/>
                <a:ea typeface="Arial"/>
                <a:cs typeface="Arial"/>
                <a:sym typeface="Arial"/>
              </a:rPr>
              <a:t>Tiến hành</a:t>
            </a:r>
            <a:r>
              <a:rPr lang="en-US" sz="3600" b="0" i="0" u="none" strike="noStrike" cap="none">
                <a:solidFill>
                  <a:srgbClr val="000000"/>
                </a:solidFill>
                <a:latin typeface="Arial"/>
                <a:ea typeface="Arial"/>
                <a:cs typeface="Arial"/>
                <a:sym typeface="Arial"/>
              </a:rPr>
              <a:t>: Đổ từ từ nước lên mặt tấm gỗ đặt nằm nghiêng trên khay như hình 2.</a:t>
            </a:r>
            <a:endParaRPr/>
          </a:p>
        </p:txBody>
      </p:sp>
      <p:sp>
        <p:nvSpPr>
          <p:cNvPr id="1610" name="Google Shape;1610;p43"/>
          <p:cNvSpPr/>
          <p:nvPr/>
        </p:nvSpPr>
        <p:spPr>
          <a:xfrm>
            <a:off x="618240" y="4763325"/>
            <a:ext cx="11211810" cy="1940957"/>
          </a:xfrm>
          <a:prstGeom prst="roundRect">
            <a:avLst>
              <a:gd name="adj" fmla="val 16667"/>
            </a:avLst>
          </a:prstGeom>
          <a:solidFill>
            <a:srgbClr val="D7F0F7"/>
          </a:solid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None/>
            </a:pPr>
            <a:r>
              <a:rPr lang="en-US" sz="3600" b="0" i="0" u="none" strike="noStrike" cap="none">
                <a:solidFill>
                  <a:srgbClr val="000000"/>
                </a:solidFill>
                <a:latin typeface="Arial"/>
                <a:ea typeface="Arial"/>
                <a:cs typeface="Arial"/>
                <a:sym typeface="Arial"/>
              </a:rPr>
              <a:t>Quan sát và nhận xét hướng chảy của nước trên mặt tấm gỗ. Khi xuống tới khay, nước tiếp tục chảy như thế nào?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10"/>
                                        </p:tgtEl>
                                        <p:attrNameLst>
                                          <p:attrName>style.visibility</p:attrName>
                                        </p:attrNameLst>
                                      </p:cBhvr>
                                      <p:to>
                                        <p:strVal val="visible"/>
                                      </p:to>
                                    </p:set>
                                    <p:animEffect transition="in" filter="fade">
                                      <p:cBhvr>
                                        <p:cTn id="7" dur="500"/>
                                        <p:tgtEl>
                                          <p:spTgt spid="1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14"/>
        <p:cNvGrpSpPr/>
        <p:nvPr/>
      </p:nvGrpSpPr>
      <p:grpSpPr>
        <a:xfrm>
          <a:off x="0" y="0"/>
          <a:ext cx="0" cy="0"/>
          <a:chOff x="0" y="0"/>
          <a:chExt cx="0" cy="0"/>
        </a:xfrm>
      </p:grpSpPr>
      <p:sp>
        <p:nvSpPr>
          <p:cNvPr id="1615" name="Google Shape;1615;p44"/>
          <p:cNvSpPr/>
          <p:nvPr/>
        </p:nvSpPr>
        <p:spPr>
          <a:xfrm>
            <a:off x="5631257" y="2083807"/>
            <a:ext cx="899319" cy="978408"/>
          </a:xfrm>
          <a:prstGeom prst="downArrow">
            <a:avLst>
              <a:gd name="adj1" fmla="val 50000"/>
              <a:gd name="adj2" fmla="val 50000"/>
            </a:avLst>
          </a:prstGeom>
          <a:solidFill>
            <a:srgbClr val="FFC000"/>
          </a:solid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4" b="0" i="0" u="none" strike="noStrike" cap="none">
              <a:solidFill>
                <a:schemeClr val="lt1"/>
              </a:solidFill>
              <a:latin typeface="Arial"/>
              <a:ea typeface="Arial"/>
              <a:cs typeface="Arial"/>
              <a:sym typeface="Arial"/>
            </a:endParaRPr>
          </a:p>
        </p:txBody>
      </p:sp>
      <p:sp>
        <p:nvSpPr>
          <p:cNvPr id="1616" name="Google Shape;1616;p44"/>
          <p:cNvSpPr/>
          <p:nvPr/>
        </p:nvSpPr>
        <p:spPr>
          <a:xfrm>
            <a:off x="863978" y="295726"/>
            <a:ext cx="10433883" cy="1940957"/>
          </a:xfrm>
          <a:prstGeom prst="roundRect">
            <a:avLst>
              <a:gd name="adj" fmla="val 16667"/>
            </a:avLst>
          </a:prstGeom>
          <a:solidFill>
            <a:schemeClr val="dk1"/>
          </a:solidFill>
          <a:ln w="38100" cap="flat" cmpd="sng">
            <a:solidFill>
              <a:srgbClr val="00B0F0"/>
            </a:solidFill>
            <a:prstDash val="lgDash"/>
            <a:round/>
            <a:headEnd type="none" w="sm" len="sm"/>
            <a:tailEnd type="none" w="sm" len="sm"/>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None/>
            </a:pPr>
            <a:r>
              <a:rPr lang="en-US" sz="3600" b="0" i="0" u="none" strike="noStrike" cap="none">
                <a:solidFill>
                  <a:srgbClr val="000000"/>
                </a:solidFill>
                <a:latin typeface="Arial"/>
                <a:ea typeface="Arial"/>
                <a:cs typeface="Arial"/>
                <a:sym typeface="Arial"/>
              </a:rPr>
              <a:t>Quan sát và nhận xét hướng chảy của nước trên mặt tấm gỗ. Khi xuống tới khay, nước tiếp tục chảy như thế nào? </a:t>
            </a:r>
            <a:endParaRPr/>
          </a:p>
        </p:txBody>
      </p:sp>
      <p:sp>
        <p:nvSpPr>
          <p:cNvPr id="1617" name="Google Shape;1617;p44"/>
          <p:cNvSpPr/>
          <p:nvPr/>
        </p:nvSpPr>
        <p:spPr>
          <a:xfrm>
            <a:off x="342280" y="3191139"/>
            <a:ext cx="11477271" cy="2860358"/>
          </a:xfrm>
          <a:prstGeom prst="roundRect">
            <a:avLst>
              <a:gd name="adj" fmla="val 16667"/>
            </a:avLst>
          </a:prstGeom>
          <a:solidFill>
            <a:schemeClr val="dk1"/>
          </a:solidFill>
          <a:ln w="38100" cap="flat" cmpd="sng">
            <a:solidFill>
              <a:srgbClr val="00B0F0"/>
            </a:solidFill>
            <a:prstDash val="lgDash"/>
            <a:round/>
            <a:headEnd type="none" w="sm" len="sm"/>
            <a:tailEnd type="none" w="sm" len="sm"/>
          </a:ln>
        </p:spPr>
        <p:txBody>
          <a:bodyPr spcFirstLastPara="1" wrap="square" lIns="91425" tIns="45700" rIns="91425" bIns="45700" anchor="t" anchorCtr="0">
            <a:noAutofit/>
          </a:bodyPr>
          <a:lstStyle/>
          <a:p>
            <a:pPr marL="685800" marR="0" lvl="0" indent="-685800" algn="just" rtl="0">
              <a:lnSpc>
                <a:spcPct val="100000"/>
              </a:lnSpc>
              <a:spcBef>
                <a:spcPts val="0"/>
              </a:spcBef>
              <a:spcAft>
                <a:spcPts val="0"/>
              </a:spcAft>
              <a:buClr>
                <a:srgbClr val="000000"/>
              </a:buClr>
              <a:buSzPts val="5400"/>
              <a:buFont typeface="Arial"/>
              <a:buChar char="•"/>
            </a:pPr>
            <a:r>
              <a:rPr lang="en-US" sz="5400" b="1" i="0" u="none" strike="noStrike" cap="none">
                <a:solidFill>
                  <a:schemeClr val="dk2"/>
                </a:solidFill>
                <a:latin typeface="Arial"/>
                <a:ea typeface="Arial"/>
                <a:cs typeface="Arial"/>
                <a:sym typeface="Arial"/>
              </a:rPr>
              <a:t>Nước chảy từ </a:t>
            </a:r>
            <a:r>
              <a:rPr lang="en-US" sz="5400" b="1" i="0" u="none" strike="noStrike" cap="none">
                <a:solidFill>
                  <a:srgbClr val="C00000"/>
                </a:solidFill>
                <a:latin typeface="Arial"/>
                <a:ea typeface="Arial"/>
                <a:cs typeface="Arial"/>
                <a:sym typeface="Arial"/>
              </a:rPr>
              <a:t>cao xuống thấp</a:t>
            </a:r>
            <a:r>
              <a:rPr lang="en-US" sz="5400" b="1" i="0" u="none" strike="noStrike" cap="none">
                <a:solidFill>
                  <a:schemeClr val="dk2"/>
                </a:solidFill>
                <a:latin typeface="Arial"/>
                <a:ea typeface="Arial"/>
                <a:cs typeface="Arial"/>
                <a:sym typeface="Arial"/>
              </a:rPr>
              <a:t>. </a:t>
            </a:r>
            <a:endParaRPr/>
          </a:p>
          <a:p>
            <a:pPr marL="685800" marR="0" lvl="0" indent="-685800" algn="just" rtl="0">
              <a:lnSpc>
                <a:spcPct val="100000"/>
              </a:lnSpc>
              <a:spcBef>
                <a:spcPts val="0"/>
              </a:spcBef>
              <a:spcAft>
                <a:spcPts val="0"/>
              </a:spcAft>
              <a:buClr>
                <a:srgbClr val="000000"/>
              </a:buClr>
              <a:buSzPts val="5400"/>
              <a:buFont typeface="Arial"/>
              <a:buChar char="•"/>
            </a:pPr>
            <a:r>
              <a:rPr lang="en-US" sz="5400" b="1" i="0" u="none" strike="noStrike" cap="none">
                <a:solidFill>
                  <a:schemeClr val="dk2"/>
                </a:solidFill>
                <a:latin typeface="Arial"/>
                <a:ea typeface="Arial"/>
                <a:cs typeface="Arial"/>
                <a:sym typeface="Arial"/>
              </a:rPr>
              <a:t>Khi xuống tới khay, nước tiếp tục </a:t>
            </a:r>
            <a:r>
              <a:rPr lang="en-US" sz="5400" b="1" i="0" u="none" strike="noStrike" cap="none">
                <a:solidFill>
                  <a:srgbClr val="C00000"/>
                </a:solidFill>
                <a:latin typeface="Arial"/>
                <a:ea typeface="Arial"/>
                <a:cs typeface="Arial"/>
                <a:sym typeface="Arial"/>
              </a:rPr>
              <a:t>chảy lan ra</a:t>
            </a:r>
            <a:r>
              <a:rPr lang="en-US" sz="5400" b="1" i="0" u="none" strike="noStrike" cap="none">
                <a:solidFill>
                  <a:schemeClr val="dk2"/>
                </a:solidFill>
                <a:latin typeface="Arial"/>
                <a:ea typeface="Arial"/>
                <a:cs typeface="Arial"/>
                <a:sym typeface="Arial"/>
              </a:rPr>
              <a:t> khắp mọi phía.</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16"/>
                                        </p:tgtEl>
                                        <p:attrNameLst>
                                          <p:attrName>style.visibility</p:attrName>
                                        </p:attrNameLst>
                                      </p:cBhvr>
                                      <p:to>
                                        <p:strVal val="visible"/>
                                      </p:to>
                                    </p:set>
                                    <p:animEffect transition="in" filter="fade">
                                      <p:cBhvr>
                                        <p:cTn id="7" dur="500"/>
                                        <p:tgtEl>
                                          <p:spTgt spid="16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15"/>
                                        </p:tgtEl>
                                        <p:attrNameLst>
                                          <p:attrName>style.visibility</p:attrName>
                                        </p:attrNameLst>
                                      </p:cBhvr>
                                      <p:to>
                                        <p:strVal val="visible"/>
                                      </p:to>
                                    </p:set>
                                    <p:animEffect transition="in" filter="fade">
                                      <p:cBhvr>
                                        <p:cTn id="12" dur="500"/>
                                        <p:tgtEl>
                                          <p:spTgt spid="16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17"/>
                                        </p:tgtEl>
                                        <p:attrNameLst>
                                          <p:attrName>style.visibility</p:attrName>
                                        </p:attrNameLst>
                                      </p:cBhvr>
                                      <p:to>
                                        <p:strVal val="visible"/>
                                      </p:to>
                                    </p:set>
                                    <p:animEffect transition="in" filter="fade">
                                      <p:cBhvr>
                                        <p:cTn id="17" dur="500"/>
                                        <p:tgtEl>
                                          <p:spTgt spid="16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21"/>
        <p:cNvGrpSpPr/>
        <p:nvPr/>
      </p:nvGrpSpPr>
      <p:grpSpPr>
        <a:xfrm>
          <a:off x="0" y="0"/>
          <a:ext cx="0" cy="0"/>
          <a:chOff x="0" y="0"/>
          <a:chExt cx="0" cy="0"/>
        </a:xfrm>
      </p:grpSpPr>
      <p:pic>
        <p:nvPicPr>
          <p:cNvPr id="1622" name="Google Shape;1622;p45"/>
          <p:cNvPicPr preferRelativeResize="0"/>
          <p:nvPr/>
        </p:nvPicPr>
        <p:blipFill rotWithShape="1">
          <a:blip r:embed="rId3">
            <a:alphaModFix/>
          </a:blip>
          <a:srcRect t="34421" b="15245"/>
          <a:stretch/>
        </p:blipFill>
        <p:spPr>
          <a:xfrm>
            <a:off x="354819" y="2022871"/>
            <a:ext cx="11452199" cy="2812258"/>
          </a:xfrm>
          <a:prstGeom prst="rect">
            <a:avLst/>
          </a:prstGeom>
          <a:noFill/>
          <a:ln>
            <a:noFill/>
          </a:ln>
        </p:spPr>
      </p:pic>
      <p:sp>
        <p:nvSpPr>
          <p:cNvPr id="1623" name="Google Shape;1623;p45"/>
          <p:cNvSpPr/>
          <p:nvPr/>
        </p:nvSpPr>
        <p:spPr>
          <a:xfrm>
            <a:off x="404019" y="171450"/>
            <a:ext cx="11353800" cy="1702594"/>
          </a:xfrm>
          <a:prstGeom prst="roundRect">
            <a:avLst>
              <a:gd name="adj" fmla="val 16667"/>
            </a:avLst>
          </a:prstGeom>
          <a:solidFill>
            <a:schemeClr val="dk1"/>
          </a:solid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None/>
            </a:pPr>
            <a:r>
              <a:rPr lang="en-US" sz="2800" b="1" i="1" u="none" strike="noStrike" cap="none">
                <a:solidFill>
                  <a:srgbClr val="FF9933"/>
                </a:solidFill>
                <a:latin typeface="Arial"/>
                <a:ea typeface="Arial"/>
                <a:cs typeface="Arial"/>
                <a:sym typeface="Arial"/>
              </a:rPr>
              <a:t>3</a:t>
            </a:r>
            <a:r>
              <a:rPr lang="en-US" sz="2800" b="0" i="0" u="none" strike="noStrike" cap="none">
                <a:solidFill>
                  <a:srgbClr val="000000"/>
                </a:solidFill>
                <a:latin typeface="Arial"/>
                <a:ea typeface="Arial"/>
                <a:cs typeface="Arial"/>
                <a:sym typeface="Arial"/>
              </a:rPr>
              <a:t>. </a:t>
            </a:r>
            <a:r>
              <a:rPr lang="en-US" sz="2800" b="1" i="0" u="none" strike="noStrike" cap="none">
                <a:solidFill>
                  <a:srgbClr val="C00000"/>
                </a:solidFill>
                <a:latin typeface="Arial"/>
                <a:ea typeface="Arial"/>
                <a:cs typeface="Arial"/>
                <a:sym typeface="Arial"/>
              </a:rPr>
              <a:t>Chuẩn bị</a:t>
            </a:r>
            <a:r>
              <a:rPr lang="en-US" sz="2800" b="0" i="0" u="none" strike="noStrike" cap="none">
                <a:solidFill>
                  <a:srgbClr val="000000"/>
                </a:solidFill>
                <a:latin typeface="Arial"/>
                <a:ea typeface="Arial"/>
                <a:cs typeface="Arial"/>
                <a:sym typeface="Arial"/>
              </a:rPr>
              <a:t>: 2 khăn mặt, 2 đĩa, 2 tờ giấy ăn khô, 1 thìa, nước.</a:t>
            </a:r>
            <a:endParaRPr/>
          </a:p>
          <a:p>
            <a:pPr marL="0" marR="0" lvl="0" indent="0" algn="just" rtl="0">
              <a:lnSpc>
                <a:spcPct val="100000"/>
              </a:lnSpc>
              <a:spcBef>
                <a:spcPts val="1200"/>
              </a:spcBef>
              <a:spcAft>
                <a:spcPts val="0"/>
              </a:spcAft>
              <a:buNone/>
            </a:pPr>
            <a:r>
              <a:rPr lang="en-US" sz="2800" b="0" i="0" u="none" strike="noStrike" cap="none">
                <a:solidFill>
                  <a:srgbClr val="000000"/>
                </a:solidFill>
                <a:latin typeface="Arial"/>
                <a:ea typeface="Arial"/>
                <a:cs typeface="Arial"/>
                <a:sym typeface="Arial"/>
              </a:rPr>
              <a:t>    </a:t>
            </a:r>
            <a:r>
              <a:rPr lang="en-US" sz="2800" b="1" i="0" u="none" strike="noStrike" cap="none">
                <a:solidFill>
                  <a:srgbClr val="C00000"/>
                </a:solidFill>
                <a:latin typeface="Arial"/>
                <a:ea typeface="Arial"/>
                <a:cs typeface="Arial"/>
                <a:sym typeface="Arial"/>
              </a:rPr>
              <a:t>Tiến hành</a:t>
            </a:r>
            <a:r>
              <a:rPr lang="en-US" sz="2800" b="0" i="0" u="none" strike="noStrike" cap="none">
                <a:solidFill>
                  <a:srgbClr val="000000"/>
                </a:solidFill>
                <a:latin typeface="Arial"/>
                <a:ea typeface="Arial"/>
                <a:cs typeface="Arial"/>
                <a:sym typeface="Arial"/>
              </a:rPr>
              <a:t>: Đặt khăn mặt, đĩa và giấy ăn chồng lên nhau như hình 3. Nhấc khăn mặt, đĩa và giấy ăn ở bên trên ra.</a:t>
            </a:r>
            <a:endParaRPr/>
          </a:p>
        </p:txBody>
      </p:sp>
      <p:sp>
        <p:nvSpPr>
          <p:cNvPr id="1624" name="Google Shape;1624;p45"/>
          <p:cNvSpPr/>
          <p:nvPr/>
        </p:nvSpPr>
        <p:spPr>
          <a:xfrm>
            <a:off x="546009" y="5098256"/>
            <a:ext cx="11211810" cy="1328023"/>
          </a:xfrm>
          <a:prstGeom prst="roundRect">
            <a:avLst>
              <a:gd name="adj" fmla="val 16667"/>
            </a:avLst>
          </a:prstGeom>
          <a:solidFill>
            <a:srgbClr val="D7F0F7"/>
          </a:solid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None/>
            </a:pPr>
            <a:r>
              <a:rPr lang="en-US" sz="3600" b="0" i="0" u="none" strike="noStrike" cap="none">
                <a:solidFill>
                  <a:srgbClr val="000000"/>
                </a:solidFill>
                <a:latin typeface="Arial"/>
                <a:ea typeface="Arial"/>
                <a:cs typeface="Arial"/>
                <a:sym typeface="Arial"/>
              </a:rPr>
              <a:t>Quan sát khăn mặt, đĩa, giấy ăn ở bên dưới và cho biết nước thấm qua vật nào. Vì sao em biết?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24"/>
                                        </p:tgtEl>
                                        <p:attrNameLst>
                                          <p:attrName>style.visibility</p:attrName>
                                        </p:attrNameLst>
                                      </p:cBhvr>
                                      <p:to>
                                        <p:strVal val="visible"/>
                                      </p:to>
                                    </p:set>
                                    <p:animEffect transition="in" filter="fade">
                                      <p:cBhvr>
                                        <p:cTn id="7" dur="500"/>
                                        <p:tgtEl>
                                          <p:spTgt spid="16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28"/>
        <p:cNvGrpSpPr/>
        <p:nvPr/>
      </p:nvGrpSpPr>
      <p:grpSpPr>
        <a:xfrm>
          <a:off x="0" y="0"/>
          <a:ext cx="0" cy="0"/>
          <a:chOff x="0" y="0"/>
          <a:chExt cx="0" cy="0"/>
        </a:xfrm>
      </p:grpSpPr>
      <p:sp>
        <p:nvSpPr>
          <p:cNvPr id="1629" name="Google Shape;1629;p46"/>
          <p:cNvSpPr/>
          <p:nvPr/>
        </p:nvSpPr>
        <p:spPr>
          <a:xfrm>
            <a:off x="5631255" y="2193681"/>
            <a:ext cx="899319" cy="978408"/>
          </a:xfrm>
          <a:prstGeom prst="downArrow">
            <a:avLst>
              <a:gd name="adj1" fmla="val 50000"/>
              <a:gd name="adj2" fmla="val 50000"/>
            </a:avLst>
          </a:prstGeom>
          <a:solidFill>
            <a:srgbClr val="FFC000"/>
          </a:solid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4" b="0" i="0" u="none" strike="noStrike" cap="none">
              <a:solidFill>
                <a:schemeClr val="lt1"/>
              </a:solidFill>
              <a:latin typeface="Arial"/>
              <a:ea typeface="Arial"/>
              <a:cs typeface="Arial"/>
              <a:sym typeface="Arial"/>
            </a:endParaRPr>
          </a:p>
        </p:txBody>
      </p:sp>
      <p:sp>
        <p:nvSpPr>
          <p:cNvPr id="1630" name="Google Shape;1630;p46"/>
          <p:cNvSpPr/>
          <p:nvPr/>
        </p:nvSpPr>
        <p:spPr>
          <a:xfrm>
            <a:off x="863978" y="295726"/>
            <a:ext cx="10433883" cy="2145268"/>
          </a:xfrm>
          <a:prstGeom prst="roundRect">
            <a:avLst>
              <a:gd name="adj" fmla="val 16667"/>
            </a:avLst>
          </a:prstGeom>
          <a:solidFill>
            <a:schemeClr val="dk1"/>
          </a:solidFill>
          <a:ln w="38100" cap="flat" cmpd="sng">
            <a:solidFill>
              <a:srgbClr val="00B0F0"/>
            </a:solidFill>
            <a:prstDash val="lgDash"/>
            <a:round/>
            <a:headEnd type="none" w="sm" len="sm"/>
            <a:tailEnd type="none" w="sm" len="sm"/>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None/>
            </a:pPr>
            <a:r>
              <a:rPr lang="en-US" sz="4000" b="0" i="0" u="none" strike="noStrike" cap="none">
                <a:solidFill>
                  <a:srgbClr val="000000"/>
                </a:solidFill>
                <a:latin typeface="Arial"/>
                <a:ea typeface="Arial"/>
                <a:cs typeface="Arial"/>
                <a:sym typeface="Arial"/>
              </a:rPr>
              <a:t>Quan sát khăn mặt, đĩa, giấy ăn ở bên dưới và cho biết nước thấm qua vật nào. Vì sao em biết?</a:t>
            </a:r>
            <a:endParaRPr/>
          </a:p>
        </p:txBody>
      </p:sp>
      <p:sp>
        <p:nvSpPr>
          <p:cNvPr id="1631" name="Google Shape;1631;p46"/>
          <p:cNvSpPr/>
          <p:nvPr/>
        </p:nvSpPr>
        <p:spPr>
          <a:xfrm>
            <a:off x="342280" y="3191139"/>
            <a:ext cx="11477271" cy="3371136"/>
          </a:xfrm>
          <a:prstGeom prst="roundRect">
            <a:avLst>
              <a:gd name="adj" fmla="val 16667"/>
            </a:avLst>
          </a:prstGeom>
          <a:solidFill>
            <a:schemeClr val="dk1"/>
          </a:solidFill>
          <a:ln w="38100" cap="flat" cmpd="sng">
            <a:solidFill>
              <a:srgbClr val="00B0F0"/>
            </a:solidFill>
            <a:prstDash val="lgDash"/>
            <a:round/>
            <a:headEnd type="none" w="sm" len="sm"/>
            <a:tailEnd type="none" w="sm" len="sm"/>
          </a:ln>
        </p:spPr>
        <p:txBody>
          <a:bodyPr spcFirstLastPara="1" wrap="square" lIns="91425" tIns="45700" rIns="91425" bIns="45700" anchor="t" anchorCtr="0">
            <a:noAutofit/>
          </a:bodyPr>
          <a:lstStyle/>
          <a:p>
            <a:pPr marL="457200" marR="0" lvl="0" indent="-365760" algn="just" rtl="0">
              <a:lnSpc>
                <a:spcPct val="100000"/>
              </a:lnSpc>
              <a:spcBef>
                <a:spcPts val="0"/>
              </a:spcBef>
              <a:spcAft>
                <a:spcPts val="0"/>
              </a:spcAft>
              <a:buClr>
                <a:srgbClr val="000000"/>
              </a:buClr>
              <a:buSzPts val="4800"/>
              <a:buFont typeface="Arial"/>
              <a:buChar char="•"/>
            </a:pPr>
            <a:r>
              <a:rPr lang="en-US" sz="4800" b="1" i="0" u="none" strike="noStrike" cap="none">
                <a:solidFill>
                  <a:schemeClr val="dk2"/>
                </a:solidFill>
                <a:latin typeface="Arial"/>
                <a:ea typeface="Arial"/>
                <a:cs typeface="Arial"/>
                <a:sym typeface="Arial"/>
              </a:rPr>
              <a:t>Nước </a:t>
            </a:r>
            <a:r>
              <a:rPr lang="en-US" sz="4800" b="1" i="0" u="none" strike="noStrike" cap="none">
                <a:solidFill>
                  <a:srgbClr val="C00000"/>
                </a:solidFill>
                <a:latin typeface="Arial"/>
                <a:ea typeface="Arial"/>
                <a:cs typeface="Arial"/>
                <a:sym typeface="Arial"/>
              </a:rPr>
              <a:t>thấm qua khăn và giấy ăn</a:t>
            </a:r>
            <a:r>
              <a:rPr lang="en-US" sz="4800" b="1" i="0" u="none" strike="noStrike" cap="none">
                <a:solidFill>
                  <a:schemeClr val="dk2"/>
                </a:solidFill>
                <a:latin typeface="Arial"/>
                <a:ea typeface="Arial"/>
                <a:cs typeface="Arial"/>
                <a:sym typeface="Arial"/>
              </a:rPr>
              <a:t> vì khăn và giấy ăn bên dưới bị ướt.</a:t>
            </a:r>
            <a:endParaRPr/>
          </a:p>
          <a:p>
            <a:pPr marL="457200" marR="0" lvl="0" indent="-365760" algn="just" rtl="0">
              <a:lnSpc>
                <a:spcPct val="100000"/>
              </a:lnSpc>
              <a:spcBef>
                <a:spcPts val="0"/>
              </a:spcBef>
              <a:spcAft>
                <a:spcPts val="0"/>
              </a:spcAft>
              <a:buClr>
                <a:srgbClr val="000000"/>
              </a:buClr>
              <a:buSzPts val="4800"/>
              <a:buFont typeface="Arial"/>
              <a:buChar char="•"/>
            </a:pPr>
            <a:r>
              <a:rPr lang="en-US" sz="4800" b="1" i="0" u="none" strike="noStrike" cap="none">
                <a:solidFill>
                  <a:schemeClr val="dk2"/>
                </a:solidFill>
                <a:latin typeface="Arial"/>
                <a:ea typeface="Arial"/>
                <a:cs typeface="Arial"/>
                <a:sym typeface="Arial"/>
              </a:rPr>
              <a:t>Nước </a:t>
            </a:r>
            <a:r>
              <a:rPr lang="en-US" sz="4800" b="1" i="0" u="none" strike="noStrike" cap="none">
                <a:solidFill>
                  <a:srgbClr val="C00000"/>
                </a:solidFill>
                <a:latin typeface="Arial"/>
                <a:ea typeface="Arial"/>
                <a:cs typeface="Arial"/>
                <a:sym typeface="Arial"/>
              </a:rPr>
              <a:t>không thấm qua đĩa</a:t>
            </a:r>
            <a:r>
              <a:rPr lang="en-US" sz="4800" b="1" i="0" u="none" strike="noStrike" cap="none">
                <a:solidFill>
                  <a:schemeClr val="dk2"/>
                </a:solidFill>
                <a:latin typeface="Arial"/>
                <a:ea typeface="Arial"/>
                <a:cs typeface="Arial"/>
                <a:sym typeface="Arial"/>
              </a:rPr>
              <a:t> vì bên dưới đĩa không bị ướt.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0"/>
                                        </p:tgtEl>
                                        <p:attrNameLst>
                                          <p:attrName>style.visibility</p:attrName>
                                        </p:attrNameLst>
                                      </p:cBhvr>
                                      <p:to>
                                        <p:strVal val="visible"/>
                                      </p:to>
                                    </p:set>
                                    <p:animEffect transition="in" filter="fade">
                                      <p:cBhvr>
                                        <p:cTn id="7" dur="500"/>
                                        <p:tgtEl>
                                          <p:spTgt spid="16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29"/>
                                        </p:tgtEl>
                                        <p:attrNameLst>
                                          <p:attrName>style.visibility</p:attrName>
                                        </p:attrNameLst>
                                      </p:cBhvr>
                                      <p:to>
                                        <p:strVal val="visible"/>
                                      </p:to>
                                    </p:set>
                                    <p:animEffect transition="in" filter="fade">
                                      <p:cBhvr>
                                        <p:cTn id="12" dur="500"/>
                                        <p:tgtEl>
                                          <p:spTgt spid="16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31"/>
                                        </p:tgtEl>
                                        <p:attrNameLst>
                                          <p:attrName>style.visibility</p:attrName>
                                        </p:attrNameLst>
                                      </p:cBhvr>
                                      <p:to>
                                        <p:strVal val="visible"/>
                                      </p:to>
                                    </p:set>
                                    <p:animEffect transition="in" filter="fade">
                                      <p:cBhvr>
                                        <p:cTn id="17" dur="500"/>
                                        <p:tgtEl>
                                          <p:spTgt spid="16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68"/>
        <p:cNvGrpSpPr/>
        <p:nvPr/>
      </p:nvGrpSpPr>
      <p:grpSpPr>
        <a:xfrm>
          <a:off x="0" y="0"/>
          <a:ext cx="0" cy="0"/>
          <a:chOff x="0" y="0"/>
          <a:chExt cx="0" cy="0"/>
        </a:xfrm>
      </p:grpSpPr>
      <p:sp>
        <p:nvSpPr>
          <p:cNvPr id="1469" name="Google Shape;1469;p29"/>
          <p:cNvSpPr/>
          <p:nvPr/>
        </p:nvSpPr>
        <p:spPr>
          <a:xfrm>
            <a:off x="2711706" y="154470"/>
            <a:ext cx="6738426" cy="715089"/>
          </a:xfrm>
          <a:prstGeom prst="roundRect">
            <a:avLst>
              <a:gd name="adj" fmla="val 16667"/>
            </a:avLst>
          </a:prstGeom>
          <a:solidFill>
            <a:srgbClr val="7F7F7F">
              <a:alpha val="49803"/>
            </a:srgb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3600" b="1" i="0" u="none" strike="noStrike" cap="none">
                <a:solidFill>
                  <a:schemeClr val="dk1"/>
                </a:solidFill>
                <a:latin typeface="Arial"/>
                <a:ea typeface="Arial"/>
                <a:cs typeface="Arial"/>
                <a:sym typeface="Arial"/>
              </a:rPr>
              <a:t>LÀM QUEN VỚI CÁC KÍ HIỆU</a:t>
            </a:r>
            <a:endParaRPr/>
          </a:p>
        </p:txBody>
      </p:sp>
      <p:sp>
        <p:nvSpPr>
          <p:cNvPr id="1470" name="Google Shape;1470;p29"/>
          <p:cNvSpPr txBox="1"/>
          <p:nvPr/>
        </p:nvSpPr>
        <p:spPr>
          <a:xfrm>
            <a:off x="3535280" y="1335066"/>
            <a:ext cx="3778507" cy="58477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3200" b="1" i="0" u="none" strike="noStrike" cap="none">
                <a:solidFill>
                  <a:schemeClr val="dk1"/>
                </a:solidFill>
                <a:latin typeface="Arial"/>
                <a:ea typeface="Arial"/>
                <a:cs typeface="Arial"/>
                <a:sym typeface="Arial"/>
              </a:rPr>
              <a:t>Yêu cầu cần đạt</a:t>
            </a:r>
            <a:endParaRPr/>
          </a:p>
        </p:txBody>
      </p:sp>
      <p:pic>
        <p:nvPicPr>
          <p:cNvPr id="1471" name="Google Shape;1471;p29"/>
          <p:cNvPicPr preferRelativeResize="0"/>
          <p:nvPr/>
        </p:nvPicPr>
        <p:blipFill rotWithShape="1">
          <a:blip r:embed="rId3">
            <a:alphaModFix/>
          </a:blip>
          <a:srcRect/>
          <a:stretch/>
        </p:blipFill>
        <p:spPr>
          <a:xfrm>
            <a:off x="2756788" y="4135342"/>
            <a:ext cx="720436" cy="683426"/>
          </a:xfrm>
          <a:prstGeom prst="rect">
            <a:avLst/>
          </a:prstGeom>
          <a:noFill/>
          <a:ln>
            <a:noFill/>
          </a:ln>
        </p:spPr>
      </p:pic>
      <p:pic>
        <p:nvPicPr>
          <p:cNvPr id="1472" name="Google Shape;1472;p29"/>
          <p:cNvPicPr preferRelativeResize="0"/>
          <p:nvPr/>
        </p:nvPicPr>
        <p:blipFill rotWithShape="1">
          <a:blip r:embed="rId4">
            <a:alphaModFix/>
          </a:blip>
          <a:srcRect/>
          <a:stretch/>
        </p:blipFill>
        <p:spPr>
          <a:xfrm>
            <a:off x="2756789" y="5582940"/>
            <a:ext cx="725149" cy="667464"/>
          </a:xfrm>
          <a:prstGeom prst="rect">
            <a:avLst/>
          </a:prstGeom>
          <a:noFill/>
          <a:ln>
            <a:noFill/>
          </a:ln>
        </p:spPr>
      </p:pic>
      <p:pic>
        <p:nvPicPr>
          <p:cNvPr id="1473" name="Google Shape;1473;p29"/>
          <p:cNvPicPr preferRelativeResize="0"/>
          <p:nvPr/>
        </p:nvPicPr>
        <p:blipFill rotWithShape="1">
          <a:blip r:embed="rId5">
            <a:alphaModFix/>
          </a:blip>
          <a:srcRect/>
          <a:stretch/>
        </p:blipFill>
        <p:spPr>
          <a:xfrm>
            <a:off x="2756788" y="2631419"/>
            <a:ext cx="720436" cy="769440"/>
          </a:xfrm>
          <a:prstGeom prst="rect">
            <a:avLst/>
          </a:prstGeom>
          <a:noFill/>
          <a:ln>
            <a:noFill/>
          </a:ln>
        </p:spPr>
      </p:pic>
      <p:pic>
        <p:nvPicPr>
          <p:cNvPr id="1474" name="Google Shape;1474;p29"/>
          <p:cNvPicPr preferRelativeResize="0"/>
          <p:nvPr/>
        </p:nvPicPr>
        <p:blipFill rotWithShape="1">
          <a:blip r:embed="rId6">
            <a:alphaModFix/>
          </a:blip>
          <a:srcRect/>
          <a:stretch/>
        </p:blipFill>
        <p:spPr>
          <a:xfrm>
            <a:off x="2756789" y="1306390"/>
            <a:ext cx="720436" cy="667463"/>
          </a:xfrm>
          <a:prstGeom prst="rect">
            <a:avLst/>
          </a:prstGeom>
          <a:noFill/>
          <a:ln>
            <a:noFill/>
          </a:ln>
        </p:spPr>
      </p:pic>
      <p:sp>
        <p:nvSpPr>
          <p:cNvPr id="1475" name="Google Shape;1475;p29"/>
          <p:cNvSpPr txBox="1"/>
          <p:nvPr/>
        </p:nvSpPr>
        <p:spPr>
          <a:xfrm>
            <a:off x="3535280" y="2714216"/>
            <a:ext cx="4360984" cy="58477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3200" b="1" i="0" u="none" strike="noStrike" cap="none">
                <a:solidFill>
                  <a:schemeClr val="dk1"/>
                </a:solidFill>
                <a:latin typeface="Arial"/>
                <a:ea typeface="Arial"/>
                <a:cs typeface="Arial"/>
                <a:sym typeface="Arial"/>
              </a:rPr>
              <a:t>Hoạt động mở đầu</a:t>
            </a:r>
            <a:endParaRPr/>
          </a:p>
        </p:txBody>
      </p:sp>
      <p:sp>
        <p:nvSpPr>
          <p:cNvPr id="1476" name="Google Shape;1476;p29"/>
          <p:cNvSpPr txBox="1"/>
          <p:nvPr/>
        </p:nvSpPr>
        <p:spPr>
          <a:xfrm>
            <a:off x="3535280" y="3938446"/>
            <a:ext cx="5207389" cy="107721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3200" b="1" i="0" u="none" strike="noStrike" cap="none">
                <a:solidFill>
                  <a:schemeClr val="dk1"/>
                </a:solidFill>
                <a:latin typeface="Arial"/>
                <a:ea typeface="Arial"/>
                <a:cs typeface="Arial"/>
                <a:sym typeface="Arial"/>
              </a:rPr>
              <a:t>Hoạt động thực hành, thí nghiệm, quan sát tìm hiểu</a:t>
            </a:r>
            <a:endParaRPr/>
          </a:p>
        </p:txBody>
      </p:sp>
      <p:sp>
        <p:nvSpPr>
          <p:cNvPr id="1477" name="Google Shape;1477;p29"/>
          <p:cNvSpPr txBox="1"/>
          <p:nvPr/>
        </p:nvSpPr>
        <p:spPr>
          <a:xfrm>
            <a:off x="3535280" y="5433484"/>
            <a:ext cx="5207389" cy="107721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3200" b="1" i="0" u="none" strike="noStrike" cap="none">
                <a:solidFill>
                  <a:schemeClr val="dk1"/>
                </a:solidFill>
                <a:latin typeface="Arial"/>
                <a:ea typeface="Arial"/>
                <a:cs typeface="Arial"/>
                <a:sym typeface="Arial"/>
              </a:rPr>
              <a:t>Hoạt động trả lời câu hỏi, vận dụng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74"/>
                                        </p:tgtEl>
                                        <p:attrNameLst>
                                          <p:attrName>style.visibility</p:attrName>
                                        </p:attrNameLst>
                                      </p:cBhvr>
                                      <p:to>
                                        <p:strVal val="visible"/>
                                      </p:to>
                                    </p:set>
                                    <p:animEffect transition="in" filter="fade">
                                      <p:cBhvr>
                                        <p:cTn id="7" dur="500"/>
                                        <p:tgtEl>
                                          <p:spTgt spid="14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70"/>
                                        </p:tgtEl>
                                        <p:attrNameLst>
                                          <p:attrName>style.visibility</p:attrName>
                                        </p:attrNameLst>
                                      </p:cBhvr>
                                      <p:to>
                                        <p:strVal val="visible"/>
                                      </p:to>
                                    </p:set>
                                    <p:animEffect transition="in" filter="fade">
                                      <p:cBhvr>
                                        <p:cTn id="12" dur="500"/>
                                        <p:tgtEl>
                                          <p:spTgt spid="147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73"/>
                                        </p:tgtEl>
                                        <p:attrNameLst>
                                          <p:attrName>style.visibility</p:attrName>
                                        </p:attrNameLst>
                                      </p:cBhvr>
                                      <p:to>
                                        <p:strVal val="visible"/>
                                      </p:to>
                                    </p:set>
                                    <p:animEffect transition="in" filter="fade">
                                      <p:cBhvr>
                                        <p:cTn id="17" dur="500"/>
                                        <p:tgtEl>
                                          <p:spTgt spid="147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75"/>
                                        </p:tgtEl>
                                        <p:attrNameLst>
                                          <p:attrName>style.visibility</p:attrName>
                                        </p:attrNameLst>
                                      </p:cBhvr>
                                      <p:to>
                                        <p:strVal val="visible"/>
                                      </p:to>
                                    </p:set>
                                    <p:animEffect transition="in" filter="fade">
                                      <p:cBhvr>
                                        <p:cTn id="22" dur="500"/>
                                        <p:tgtEl>
                                          <p:spTgt spid="147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71"/>
                                        </p:tgtEl>
                                        <p:attrNameLst>
                                          <p:attrName>style.visibility</p:attrName>
                                        </p:attrNameLst>
                                      </p:cBhvr>
                                      <p:to>
                                        <p:strVal val="visible"/>
                                      </p:to>
                                    </p:set>
                                    <p:animEffect transition="in" filter="fade">
                                      <p:cBhvr>
                                        <p:cTn id="27" dur="500"/>
                                        <p:tgtEl>
                                          <p:spTgt spid="147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76"/>
                                        </p:tgtEl>
                                        <p:attrNameLst>
                                          <p:attrName>style.visibility</p:attrName>
                                        </p:attrNameLst>
                                      </p:cBhvr>
                                      <p:to>
                                        <p:strVal val="visible"/>
                                      </p:to>
                                    </p:set>
                                    <p:animEffect transition="in" filter="fade">
                                      <p:cBhvr>
                                        <p:cTn id="32" dur="500"/>
                                        <p:tgtEl>
                                          <p:spTgt spid="147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72"/>
                                        </p:tgtEl>
                                        <p:attrNameLst>
                                          <p:attrName>style.visibility</p:attrName>
                                        </p:attrNameLst>
                                      </p:cBhvr>
                                      <p:to>
                                        <p:strVal val="visible"/>
                                      </p:to>
                                    </p:set>
                                    <p:animEffect transition="in" filter="fade">
                                      <p:cBhvr>
                                        <p:cTn id="37" dur="500"/>
                                        <p:tgtEl>
                                          <p:spTgt spid="147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77"/>
                                        </p:tgtEl>
                                        <p:attrNameLst>
                                          <p:attrName>style.visibility</p:attrName>
                                        </p:attrNameLst>
                                      </p:cBhvr>
                                      <p:to>
                                        <p:strVal val="visible"/>
                                      </p:to>
                                    </p:set>
                                    <p:animEffect transition="in" filter="fade">
                                      <p:cBhvr>
                                        <p:cTn id="42" dur="500"/>
                                        <p:tgtEl>
                                          <p:spTgt spid="14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35"/>
        <p:cNvGrpSpPr/>
        <p:nvPr/>
      </p:nvGrpSpPr>
      <p:grpSpPr>
        <a:xfrm>
          <a:off x="0" y="0"/>
          <a:ext cx="0" cy="0"/>
          <a:chOff x="0" y="0"/>
          <a:chExt cx="0" cy="0"/>
        </a:xfrm>
      </p:grpSpPr>
      <p:pic>
        <p:nvPicPr>
          <p:cNvPr id="1636" name="Google Shape;1636;p47"/>
          <p:cNvPicPr preferRelativeResize="0"/>
          <p:nvPr/>
        </p:nvPicPr>
        <p:blipFill rotWithShape="1">
          <a:blip r:embed="rId3">
            <a:alphaModFix/>
          </a:blip>
          <a:srcRect t="22191" b="15492"/>
          <a:stretch/>
        </p:blipFill>
        <p:spPr>
          <a:xfrm>
            <a:off x="1214529" y="1874044"/>
            <a:ext cx="9732779" cy="3484483"/>
          </a:xfrm>
          <a:prstGeom prst="rect">
            <a:avLst/>
          </a:prstGeom>
          <a:noFill/>
          <a:ln>
            <a:noFill/>
          </a:ln>
        </p:spPr>
      </p:pic>
      <p:sp>
        <p:nvSpPr>
          <p:cNvPr id="1637" name="Google Shape;1637;p47"/>
          <p:cNvSpPr/>
          <p:nvPr/>
        </p:nvSpPr>
        <p:spPr>
          <a:xfrm>
            <a:off x="404019" y="171450"/>
            <a:ext cx="11353800" cy="1702594"/>
          </a:xfrm>
          <a:prstGeom prst="roundRect">
            <a:avLst>
              <a:gd name="adj" fmla="val 16667"/>
            </a:avLst>
          </a:prstGeom>
          <a:solidFill>
            <a:schemeClr val="dk1"/>
          </a:solid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None/>
            </a:pPr>
            <a:r>
              <a:rPr lang="en-US" sz="2800" b="1" i="1" u="none" strike="noStrike" cap="none">
                <a:solidFill>
                  <a:srgbClr val="FF9933"/>
                </a:solidFill>
                <a:latin typeface="Arial"/>
                <a:ea typeface="Arial"/>
                <a:cs typeface="Arial"/>
                <a:sym typeface="Arial"/>
              </a:rPr>
              <a:t>4</a:t>
            </a:r>
            <a:r>
              <a:rPr lang="en-US" sz="2800" b="0" i="0" u="none" strike="noStrike" cap="none">
                <a:solidFill>
                  <a:srgbClr val="000000"/>
                </a:solidFill>
                <a:latin typeface="Arial"/>
                <a:ea typeface="Arial"/>
                <a:cs typeface="Arial"/>
                <a:sym typeface="Arial"/>
              </a:rPr>
              <a:t>. </a:t>
            </a:r>
            <a:r>
              <a:rPr lang="en-US" sz="2800" b="1" i="0" u="none" strike="noStrike" cap="none">
                <a:solidFill>
                  <a:srgbClr val="C00000"/>
                </a:solidFill>
                <a:latin typeface="Arial"/>
                <a:ea typeface="Arial"/>
                <a:cs typeface="Arial"/>
                <a:sym typeface="Arial"/>
              </a:rPr>
              <a:t>Chuẩn bị</a:t>
            </a:r>
            <a:r>
              <a:rPr lang="en-US" sz="2800" b="0" i="0" u="none" strike="noStrike" cap="none">
                <a:solidFill>
                  <a:srgbClr val="000000"/>
                </a:solidFill>
                <a:latin typeface="Arial"/>
                <a:ea typeface="Arial"/>
                <a:cs typeface="Arial"/>
                <a:sym typeface="Arial"/>
              </a:rPr>
              <a:t>: 3 cốc thuỷ tin, 3 thìa, muối ăn, cát, đường, nước.</a:t>
            </a:r>
            <a:endParaRPr/>
          </a:p>
          <a:p>
            <a:pPr marL="0" marR="0" lvl="0" indent="0" algn="just" rtl="0">
              <a:lnSpc>
                <a:spcPct val="100000"/>
              </a:lnSpc>
              <a:spcBef>
                <a:spcPts val="1200"/>
              </a:spcBef>
              <a:spcAft>
                <a:spcPts val="0"/>
              </a:spcAft>
              <a:buNone/>
            </a:pPr>
            <a:r>
              <a:rPr lang="en-US" sz="2800" b="0" i="0" u="none" strike="noStrike" cap="none">
                <a:solidFill>
                  <a:srgbClr val="000000"/>
                </a:solidFill>
                <a:latin typeface="Arial"/>
                <a:ea typeface="Arial"/>
                <a:cs typeface="Arial"/>
                <a:sym typeface="Arial"/>
              </a:rPr>
              <a:t>    </a:t>
            </a:r>
            <a:r>
              <a:rPr lang="en-US" sz="2800" b="1" i="0" u="none" strike="noStrike" cap="none">
                <a:solidFill>
                  <a:srgbClr val="C00000"/>
                </a:solidFill>
                <a:latin typeface="Arial"/>
                <a:ea typeface="Arial"/>
                <a:cs typeface="Arial"/>
                <a:sym typeface="Arial"/>
              </a:rPr>
              <a:t>Tiến hành</a:t>
            </a:r>
            <a:r>
              <a:rPr lang="en-US" sz="2800" b="0" i="0" u="none" strike="noStrike" cap="none">
                <a:solidFill>
                  <a:srgbClr val="000000"/>
                </a:solidFill>
                <a:latin typeface="Arial"/>
                <a:ea typeface="Arial"/>
                <a:cs typeface="Arial"/>
                <a:sym typeface="Arial"/>
              </a:rPr>
              <a:t>: Lấy ba cốc nước như nhau, cho vào từng cốc các chất: muối ăn, cát, đường như hình 4, rồi khuấy đều.</a:t>
            </a:r>
            <a:endParaRPr/>
          </a:p>
        </p:txBody>
      </p:sp>
      <p:sp>
        <p:nvSpPr>
          <p:cNvPr id="1638" name="Google Shape;1638;p47"/>
          <p:cNvSpPr/>
          <p:nvPr/>
        </p:nvSpPr>
        <p:spPr>
          <a:xfrm>
            <a:off x="546009" y="5358527"/>
            <a:ext cx="11211810" cy="1328023"/>
          </a:xfrm>
          <a:prstGeom prst="roundRect">
            <a:avLst>
              <a:gd name="adj" fmla="val 16667"/>
            </a:avLst>
          </a:prstGeom>
          <a:solidFill>
            <a:srgbClr val="D7F0F7"/>
          </a:solid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None/>
            </a:pPr>
            <a:r>
              <a:rPr lang="en-US" sz="3600" b="0" i="0" u="none" strike="noStrike" cap="none">
                <a:solidFill>
                  <a:srgbClr val="000000"/>
                </a:solidFill>
                <a:latin typeface="Arial"/>
                <a:ea typeface="Arial"/>
                <a:cs typeface="Arial"/>
                <a:sym typeface="Arial"/>
              </a:rPr>
              <a:t>Quan sát thí nghiệm và cho biết nước hoà tan chất nào và không hoà tan chất nào?</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8"/>
                                        </p:tgtEl>
                                        <p:attrNameLst>
                                          <p:attrName>style.visibility</p:attrName>
                                        </p:attrNameLst>
                                      </p:cBhvr>
                                      <p:to>
                                        <p:strVal val="visible"/>
                                      </p:to>
                                    </p:set>
                                    <p:animEffect transition="in" filter="fade">
                                      <p:cBhvr>
                                        <p:cTn id="7" dur="500"/>
                                        <p:tgtEl>
                                          <p:spTgt spid="16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42"/>
        <p:cNvGrpSpPr/>
        <p:nvPr/>
      </p:nvGrpSpPr>
      <p:grpSpPr>
        <a:xfrm>
          <a:off x="0" y="0"/>
          <a:ext cx="0" cy="0"/>
          <a:chOff x="0" y="0"/>
          <a:chExt cx="0" cy="0"/>
        </a:xfrm>
      </p:grpSpPr>
      <p:sp>
        <p:nvSpPr>
          <p:cNvPr id="1643" name="Google Shape;1643;p48"/>
          <p:cNvSpPr/>
          <p:nvPr/>
        </p:nvSpPr>
        <p:spPr>
          <a:xfrm>
            <a:off x="5631257" y="1855206"/>
            <a:ext cx="899319" cy="978408"/>
          </a:xfrm>
          <a:prstGeom prst="downArrow">
            <a:avLst>
              <a:gd name="adj1" fmla="val 50000"/>
              <a:gd name="adj2" fmla="val 50000"/>
            </a:avLst>
          </a:prstGeom>
          <a:solidFill>
            <a:srgbClr val="FFC000"/>
          </a:solid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4" b="0" i="0" u="none" strike="noStrike" cap="none">
              <a:solidFill>
                <a:schemeClr val="lt1"/>
              </a:solidFill>
              <a:latin typeface="Arial"/>
              <a:ea typeface="Arial"/>
              <a:cs typeface="Arial"/>
              <a:sym typeface="Arial"/>
            </a:endParaRPr>
          </a:p>
        </p:txBody>
      </p:sp>
      <p:sp>
        <p:nvSpPr>
          <p:cNvPr id="1644" name="Google Shape;1644;p48"/>
          <p:cNvSpPr/>
          <p:nvPr/>
        </p:nvSpPr>
        <p:spPr>
          <a:xfrm>
            <a:off x="863977" y="467175"/>
            <a:ext cx="10433883" cy="1464231"/>
          </a:xfrm>
          <a:prstGeom prst="roundRect">
            <a:avLst>
              <a:gd name="adj" fmla="val 16667"/>
            </a:avLst>
          </a:prstGeom>
          <a:solidFill>
            <a:schemeClr val="dk1"/>
          </a:solidFill>
          <a:ln w="38100" cap="flat" cmpd="sng">
            <a:solidFill>
              <a:srgbClr val="00B0F0"/>
            </a:solidFill>
            <a:prstDash val="lgDash"/>
            <a:round/>
            <a:headEnd type="none" w="sm" len="sm"/>
            <a:tailEnd type="none" w="sm" len="sm"/>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None/>
            </a:pPr>
            <a:r>
              <a:rPr lang="en-US" sz="4000" b="0" i="0" u="none" strike="noStrike" cap="none">
                <a:solidFill>
                  <a:srgbClr val="000000"/>
                </a:solidFill>
                <a:latin typeface="Arial"/>
                <a:ea typeface="Arial"/>
                <a:cs typeface="Arial"/>
                <a:sym typeface="Arial"/>
              </a:rPr>
              <a:t>Quan sát thí nghiệm và cho biết nước hoà tan chất nào và không hoà tan chất nào?</a:t>
            </a:r>
            <a:endParaRPr/>
          </a:p>
        </p:txBody>
      </p:sp>
      <p:sp>
        <p:nvSpPr>
          <p:cNvPr id="1645" name="Google Shape;1645;p48"/>
          <p:cNvSpPr/>
          <p:nvPr/>
        </p:nvSpPr>
        <p:spPr>
          <a:xfrm>
            <a:off x="342282" y="2852664"/>
            <a:ext cx="11477271" cy="1940957"/>
          </a:xfrm>
          <a:prstGeom prst="roundRect">
            <a:avLst>
              <a:gd name="adj" fmla="val 16667"/>
            </a:avLst>
          </a:prstGeom>
          <a:solidFill>
            <a:schemeClr val="dk1"/>
          </a:solidFill>
          <a:ln w="38100" cap="flat" cmpd="sng">
            <a:solidFill>
              <a:srgbClr val="00B0F0"/>
            </a:solidFill>
            <a:prstDash val="lgDash"/>
            <a:round/>
            <a:headEnd type="none" w="sm" len="sm"/>
            <a:tailEnd type="none" w="sm" len="sm"/>
          </a:ln>
        </p:spPr>
        <p:txBody>
          <a:bodyPr spcFirstLastPara="1" wrap="square" lIns="91425" tIns="45700" rIns="91425" bIns="45700" anchor="t" anchorCtr="0">
            <a:noAutofit/>
          </a:bodyPr>
          <a:lstStyle/>
          <a:p>
            <a:pPr marL="777240" marR="0" lvl="0" indent="-685800" algn="just" rtl="0">
              <a:lnSpc>
                <a:spcPct val="100000"/>
              </a:lnSpc>
              <a:spcBef>
                <a:spcPts val="0"/>
              </a:spcBef>
              <a:spcAft>
                <a:spcPts val="0"/>
              </a:spcAft>
              <a:buClr>
                <a:srgbClr val="000000"/>
              </a:buClr>
              <a:buSzPts val="5400"/>
              <a:buFont typeface="Arial"/>
              <a:buChar char="•"/>
            </a:pPr>
            <a:r>
              <a:rPr lang="en-US" sz="5400" b="1" i="0" u="none" strike="noStrike" cap="none">
                <a:solidFill>
                  <a:schemeClr val="dk2"/>
                </a:solidFill>
                <a:latin typeface="Arial"/>
                <a:ea typeface="Arial"/>
                <a:cs typeface="Arial"/>
                <a:sym typeface="Arial"/>
              </a:rPr>
              <a:t>Nước </a:t>
            </a:r>
            <a:r>
              <a:rPr lang="en-US" sz="5400" b="1" i="0" u="none" strike="noStrike" cap="none">
                <a:solidFill>
                  <a:srgbClr val="C00000"/>
                </a:solidFill>
                <a:latin typeface="Arial"/>
                <a:ea typeface="Arial"/>
                <a:cs typeface="Arial"/>
                <a:sym typeface="Arial"/>
              </a:rPr>
              <a:t>hoà tan đường, muối ăn</a:t>
            </a:r>
            <a:r>
              <a:rPr lang="en-US" sz="5400" b="1" i="0" u="none" strike="noStrike" cap="none">
                <a:solidFill>
                  <a:schemeClr val="dk2"/>
                </a:solidFill>
                <a:latin typeface="Arial"/>
                <a:ea typeface="Arial"/>
                <a:cs typeface="Arial"/>
                <a:sym typeface="Arial"/>
              </a:rPr>
              <a:t>.</a:t>
            </a:r>
            <a:endParaRPr/>
          </a:p>
          <a:p>
            <a:pPr marL="777240" marR="0" lvl="0" indent="-685800" algn="just" rtl="0">
              <a:lnSpc>
                <a:spcPct val="100000"/>
              </a:lnSpc>
              <a:spcBef>
                <a:spcPts val="0"/>
              </a:spcBef>
              <a:spcAft>
                <a:spcPts val="0"/>
              </a:spcAft>
              <a:buClr>
                <a:srgbClr val="000000"/>
              </a:buClr>
              <a:buSzPts val="5400"/>
              <a:buFont typeface="Arial"/>
              <a:buChar char="•"/>
            </a:pPr>
            <a:r>
              <a:rPr lang="en-US" sz="5400" b="1" i="0" u="none" strike="noStrike" cap="none">
                <a:solidFill>
                  <a:schemeClr val="dk2"/>
                </a:solidFill>
                <a:latin typeface="Arial"/>
                <a:ea typeface="Arial"/>
                <a:cs typeface="Arial"/>
                <a:sym typeface="Arial"/>
              </a:rPr>
              <a:t>Nước </a:t>
            </a:r>
            <a:r>
              <a:rPr lang="en-US" sz="5400" b="1" i="0" u="none" strike="noStrike" cap="none">
                <a:solidFill>
                  <a:srgbClr val="C00000"/>
                </a:solidFill>
                <a:latin typeface="Arial"/>
                <a:ea typeface="Arial"/>
                <a:cs typeface="Arial"/>
                <a:sym typeface="Arial"/>
              </a:rPr>
              <a:t>không hoà tan cát</a:t>
            </a:r>
            <a:r>
              <a:rPr lang="en-US" sz="5400" b="1" i="0" u="none" strike="noStrike" cap="none">
                <a:solidFill>
                  <a:schemeClr val="dk2"/>
                </a:solidFill>
                <a:latin typeface="Arial"/>
                <a:ea typeface="Arial"/>
                <a:cs typeface="Arial"/>
                <a:sym typeface="Arial"/>
              </a:rPr>
              <a: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44"/>
                                        </p:tgtEl>
                                        <p:attrNameLst>
                                          <p:attrName>style.visibility</p:attrName>
                                        </p:attrNameLst>
                                      </p:cBhvr>
                                      <p:to>
                                        <p:strVal val="visible"/>
                                      </p:to>
                                    </p:set>
                                    <p:animEffect transition="in" filter="fade">
                                      <p:cBhvr>
                                        <p:cTn id="7" dur="500"/>
                                        <p:tgtEl>
                                          <p:spTgt spid="16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43"/>
                                        </p:tgtEl>
                                        <p:attrNameLst>
                                          <p:attrName>style.visibility</p:attrName>
                                        </p:attrNameLst>
                                      </p:cBhvr>
                                      <p:to>
                                        <p:strVal val="visible"/>
                                      </p:to>
                                    </p:set>
                                    <p:animEffect transition="in" filter="fade">
                                      <p:cBhvr>
                                        <p:cTn id="12" dur="500"/>
                                        <p:tgtEl>
                                          <p:spTgt spid="164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45"/>
                                        </p:tgtEl>
                                        <p:attrNameLst>
                                          <p:attrName>style.visibility</p:attrName>
                                        </p:attrNameLst>
                                      </p:cBhvr>
                                      <p:to>
                                        <p:strVal val="visible"/>
                                      </p:to>
                                    </p:set>
                                    <p:animEffect transition="in" filter="fade">
                                      <p:cBhvr>
                                        <p:cTn id="17" dur="500"/>
                                        <p:tgtEl>
                                          <p:spTgt spid="16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49"/>
        <p:cNvGrpSpPr/>
        <p:nvPr/>
      </p:nvGrpSpPr>
      <p:grpSpPr>
        <a:xfrm>
          <a:off x="0" y="0"/>
          <a:ext cx="0" cy="0"/>
          <a:chOff x="0" y="0"/>
          <a:chExt cx="0" cy="0"/>
        </a:xfrm>
      </p:grpSpPr>
      <p:grpSp>
        <p:nvGrpSpPr>
          <p:cNvPr id="1650" name="Google Shape;1650;p49"/>
          <p:cNvGrpSpPr/>
          <p:nvPr/>
        </p:nvGrpSpPr>
        <p:grpSpPr>
          <a:xfrm>
            <a:off x="1789790" y="246886"/>
            <a:ext cx="8582255" cy="919401"/>
            <a:chOff x="2378995" y="323086"/>
            <a:chExt cx="8582255" cy="919401"/>
          </a:xfrm>
        </p:grpSpPr>
        <p:sp>
          <p:nvSpPr>
            <p:cNvPr id="1651" name="Google Shape;1651;p49"/>
            <p:cNvSpPr/>
            <p:nvPr/>
          </p:nvSpPr>
          <p:spPr>
            <a:xfrm>
              <a:off x="2378995" y="323086"/>
              <a:ext cx="8582255" cy="919401"/>
            </a:xfrm>
            <a:prstGeom prst="roundRect">
              <a:avLst>
                <a:gd name="adj" fmla="val 16667"/>
              </a:avLst>
            </a:prstGeom>
            <a:solidFill>
              <a:schemeClr val="dk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4800" b="1" i="0" u="none" strike="noStrike" cap="none">
                  <a:solidFill>
                    <a:schemeClr val="dk2"/>
                  </a:solidFill>
                  <a:latin typeface="Arial"/>
                  <a:ea typeface="Arial"/>
                  <a:cs typeface="Arial"/>
                  <a:sym typeface="Arial"/>
                </a:rPr>
                <a:t>     Trả lời câu hỏi, vận dụng</a:t>
              </a:r>
              <a:endParaRPr/>
            </a:p>
          </p:txBody>
        </p:sp>
        <p:pic>
          <p:nvPicPr>
            <p:cNvPr id="1652" name="Google Shape;1652;p49"/>
            <p:cNvPicPr preferRelativeResize="0"/>
            <p:nvPr/>
          </p:nvPicPr>
          <p:blipFill rotWithShape="1">
            <a:blip r:embed="rId3">
              <a:alphaModFix/>
            </a:blip>
            <a:srcRect/>
            <a:stretch/>
          </p:blipFill>
          <p:spPr>
            <a:xfrm>
              <a:off x="2547239" y="356850"/>
              <a:ext cx="917496" cy="844510"/>
            </a:xfrm>
            <a:prstGeom prst="rect">
              <a:avLst/>
            </a:prstGeom>
            <a:noFill/>
            <a:ln>
              <a:noFill/>
            </a:ln>
          </p:spPr>
        </p:pic>
      </p:grpSp>
      <p:sp>
        <p:nvSpPr>
          <p:cNvPr id="1653" name="Google Shape;1653;p49"/>
          <p:cNvSpPr/>
          <p:nvPr/>
        </p:nvSpPr>
        <p:spPr>
          <a:xfrm>
            <a:off x="863975" y="1818730"/>
            <a:ext cx="10433883" cy="4358640"/>
          </a:xfrm>
          <a:prstGeom prst="roundRect">
            <a:avLst>
              <a:gd name="adj" fmla="val 16667"/>
            </a:avLst>
          </a:prstGeom>
          <a:solidFill>
            <a:schemeClr val="dk1"/>
          </a:solidFill>
          <a:ln w="38100" cap="flat" cmpd="sng">
            <a:solidFill>
              <a:srgbClr val="00B0F0"/>
            </a:solidFill>
            <a:prstDash val="lgDash"/>
            <a:round/>
            <a:headEnd type="none" w="sm" len="sm"/>
            <a:tailEnd type="none" w="sm" len="sm"/>
          </a:ln>
        </p:spPr>
        <p:txBody>
          <a:bodyPr spcFirstLastPara="1" wrap="square" lIns="91425" tIns="45700" rIns="91425" bIns="45700" anchor="t" anchorCtr="0">
            <a:noAutofit/>
          </a:bodyPr>
          <a:lstStyle/>
          <a:p>
            <a:pPr marL="742950" marR="0" lvl="0" indent="-742950" algn="just" rtl="0">
              <a:lnSpc>
                <a:spcPct val="100000"/>
              </a:lnSpc>
              <a:spcBef>
                <a:spcPts val="0"/>
              </a:spcBef>
              <a:spcAft>
                <a:spcPts val="0"/>
              </a:spcAft>
              <a:buClr>
                <a:srgbClr val="000000"/>
              </a:buClr>
              <a:buSzPts val="4000"/>
              <a:buFont typeface="Arial"/>
              <a:buAutoNum type="arabicPeriod"/>
            </a:pPr>
            <a:r>
              <a:rPr lang="en-US" sz="4000" b="0" i="0" u="none" strike="noStrike" cap="none">
                <a:solidFill>
                  <a:srgbClr val="000000"/>
                </a:solidFill>
                <a:latin typeface="Arial"/>
                <a:ea typeface="Arial"/>
                <a:cs typeface="Arial"/>
                <a:sym typeface="Arial"/>
              </a:rPr>
              <a:t>Từ kết quả quan sát được ở các thí nghiệm, em phát hiện ra được tính chất nào của nước?</a:t>
            </a:r>
            <a:endParaRPr/>
          </a:p>
          <a:p>
            <a:pPr marL="742950" marR="0" lvl="0" indent="-742950" algn="just" rtl="0">
              <a:lnSpc>
                <a:spcPct val="100000"/>
              </a:lnSpc>
              <a:spcBef>
                <a:spcPts val="1200"/>
              </a:spcBef>
              <a:spcAft>
                <a:spcPts val="0"/>
              </a:spcAft>
              <a:buClr>
                <a:srgbClr val="000000"/>
              </a:buClr>
              <a:buSzPts val="4000"/>
              <a:buFont typeface="Arial"/>
              <a:buAutoNum type="arabicPeriod"/>
            </a:pPr>
            <a:r>
              <a:rPr lang="en-US" sz="4000" b="0" i="0" u="none" strike="noStrike" cap="none">
                <a:solidFill>
                  <a:srgbClr val="000000"/>
                </a:solidFill>
                <a:latin typeface="Arial"/>
                <a:ea typeface="Arial"/>
                <a:cs typeface="Arial"/>
                <a:sym typeface="Arial"/>
              </a:rPr>
              <a:t>Nêu một số ví dụ trong cuộc sống chứng tỏ nước thấm qua một số vật và hoà tan một số chất.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53"/>
                                        </p:tgtEl>
                                        <p:attrNameLst>
                                          <p:attrName>style.visibility</p:attrName>
                                        </p:attrNameLst>
                                      </p:cBhvr>
                                      <p:to>
                                        <p:strVal val="visible"/>
                                      </p:to>
                                    </p:set>
                                    <p:animEffect transition="in" filter="fade">
                                      <p:cBhvr>
                                        <p:cTn id="7" dur="500"/>
                                        <p:tgtEl>
                                          <p:spTgt spid="16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57"/>
        <p:cNvGrpSpPr/>
        <p:nvPr/>
      </p:nvGrpSpPr>
      <p:grpSpPr>
        <a:xfrm>
          <a:off x="0" y="0"/>
          <a:ext cx="0" cy="0"/>
          <a:chOff x="0" y="0"/>
          <a:chExt cx="0" cy="0"/>
        </a:xfrm>
      </p:grpSpPr>
      <p:cxnSp>
        <p:nvCxnSpPr>
          <p:cNvPr id="1658" name="Google Shape;1658;p50"/>
          <p:cNvCxnSpPr/>
          <p:nvPr/>
        </p:nvCxnSpPr>
        <p:spPr>
          <a:xfrm rot="-5400000">
            <a:off x="1933516" y="1406295"/>
            <a:ext cx="2094600" cy="1543200"/>
          </a:xfrm>
          <a:prstGeom prst="curvedConnector3">
            <a:avLst>
              <a:gd name="adj1" fmla="val 50000"/>
            </a:avLst>
          </a:prstGeom>
          <a:noFill/>
          <a:ln w="57150" cap="flat" cmpd="sng">
            <a:solidFill>
              <a:srgbClr val="FF0000"/>
            </a:solidFill>
            <a:prstDash val="dash"/>
            <a:round/>
            <a:headEnd type="none" w="sm" len="sm"/>
            <a:tailEnd type="none" w="sm" len="sm"/>
          </a:ln>
        </p:spPr>
      </p:cxnSp>
      <p:sp>
        <p:nvSpPr>
          <p:cNvPr id="1659" name="Google Shape;1659;p50"/>
          <p:cNvSpPr/>
          <p:nvPr/>
        </p:nvSpPr>
        <p:spPr>
          <a:xfrm>
            <a:off x="3752263" y="437375"/>
            <a:ext cx="7761903" cy="1191816"/>
          </a:xfrm>
          <a:prstGeom prst="roundRect">
            <a:avLst>
              <a:gd name="adj" fmla="val 16667"/>
            </a:avLst>
          </a:prstGeom>
          <a:solidFill>
            <a:schemeClr val="dk1"/>
          </a:solidFill>
          <a:ln w="38100" cap="flat" cmpd="sng">
            <a:solidFill>
              <a:srgbClr val="00B0F0"/>
            </a:solidFill>
            <a:prstDash val="lgDash"/>
            <a:round/>
            <a:headEnd type="none" w="sm" len="sm"/>
            <a:tailEnd type="none" w="sm" len="sm"/>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rgbClr val="000000"/>
              </a:buClr>
              <a:buSzPts val="3200"/>
              <a:buFont typeface="Arial"/>
              <a:buChar char="•"/>
            </a:pPr>
            <a:r>
              <a:rPr lang="en-US" sz="3200" b="0" i="0" u="none" strike="noStrike" cap="none">
                <a:solidFill>
                  <a:srgbClr val="000000"/>
                </a:solidFill>
                <a:latin typeface="Arial"/>
                <a:ea typeface="Arial"/>
                <a:cs typeface="Arial"/>
                <a:sym typeface="Arial"/>
              </a:rPr>
              <a:t>Nước không màu, không mùi, không vị, không có hình dạng nhất định </a:t>
            </a:r>
            <a:endParaRPr/>
          </a:p>
        </p:txBody>
      </p:sp>
      <p:cxnSp>
        <p:nvCxnSpPr>
          <p:cNvPr id="1660" name="Google Shape;1660;p50"/>
          <p:cNvCxnSpPr>
            <a:endCxn id="1661" idx="1"/>
          </p:cNvCxnSpPr>
          <p:nvPr/>
        </p:nvCxnSpPr>
        <p:spPr>
          <a:xfrm rot="10800000" flipH="1">
            <a:off x="2227063" y="2581992"/>
            <a:ext cx="1525200" cy="702000"/>
          </a:xfrm>
          <a:prstGeom prst="curvedConnector3">
            <a:avLst>
              <a:gd name="adj1" fmla="val 50000"/>
            </a:avLst>
          </a:prstGeom>
          <a:noFill/>
          <a:ln w="57150" cap="flat" cmpd="sng">
            <a:solidFill>
              <a:srgbClr val="FF0000"/>
            </a:solidFill>
            <a:prstDash val="dash"/>
            <a:round/>
            <a:headEnd type="none" w="sm" len="sm"/>
            <a:tailEnd type="none" w="sm" len="sm"/>
          </a:ln>
        </p:spPr>
      </p:cxnSp>
      <p:sp>
        <p:nvSpPr>
          <p:cNvPr id="1661" name="Google Shape;1661;p50"/>
          <p:cNvSpPr/>
          <p:nvPr/>
        </p:nvSpPr>
        <p:spPr>
          <a:xfrm>
            <a:off x="3752263" y="2258499"/>
            <a:ext cx="7761903" cy="646986"/>
          </a:xfrm>
          <a:prstGeom prst="roundRect">
            <a:avLst>
              <a:gd name="adj" fmla="val 16667"/>
            </a:avLst>
          </a:prstGeom>
          <a:solidFill>
            <a:schemeClr val="dk1"/>
          </a:solidFill>
          <a:ln w="38100" cap="flat" cmpd="sng">
            <a:solidFill>
              <a:srgbClr val="00B0F0"/>
            </a:solidFill>
            <a:prstDash val="lgDash"/>
            <a:round/>
            <a:headEnd type="none" w="sm" len="sm"/>
            <a:tailEnd type="none" w="sm" len="sm"/>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rgbClr val="000000"/>
              </a:buClr>
              <a:buSzPts val="3200"/>
              <a:buFont typeface="Arial"/>
              <a:buChar char="•"/>
            </a:pPr>
            <a:r>
              <a:rPr lang="en-US" sz="3200" b="0" i="0" u="none" strike="noStrike" cap="none">
                <a:solidFill>
                  <a:srgbClr val="000000"/>
                </a:solidFill>
                <a:latin typeface="Arial"/>
                <a:ea typeface="Arial"/>
                <a:cs typeface="Arial"/>
                <a:sym typeface="Arial"/>
              </a:rPr>
              <a:t>Nước thấm qua một số vật</a:t>
            </a:r>
            <a:endParaRPr/>
          </a:p>
        </p:txBody>
      </p:sp>
      <p:cxnSp>
        <p:nvCxnSpPr>
          <p:cNvPr id="1662" name="Google Shape;1662;p50"/>
          <p:cNvCxnSpPr>
            <a:endCxn id="1663" idx="1"/>
          </p:cNvCxnSpPr>
          <p:nvPr/>
        </p:nvCxnSpPr>
        <p:spPr>
          <a:xfrm>
            <a:off x="2291863" y="3469270"/>
            <a:ext cx="1460400" cy="339900"/>
          </a:xfrm>
          <a:prstGeom prst="curvedConnector3">
            <a:avLst>
              <a:gd name="adj1" fmla="val 50000"/>
            </a:avLst>
          </a:prstGeom>
          <a:noFill/>
          <a:ln w="57150" cap="flat" cmpd="sng">
            <a:solidFill>
              <a:srgbClr val="FF0000"/>
            </a:solidFill>
            <a:prstDash val="dash"/>
            <a:round/>
            <a:headEnd type="none" w="sm" len="sm"/>
            <a:tailEnd type="none" w="sm" len="sm"/>
          </a:ln>
        </p:spPr>
      </p:cxnSp>
      <p:sp>
        <p:nvSpPr>
          <p:cNvPr id="1663" name="Google Shape;1663;p50"/>
          <p:cNvSpPr/>
          <p:nvPr/>
        </p:nvSpPr>
        <p:spPr>
          <a:xfrm>
            <a:off x="3752263" y="3485677"/>
            <a:ext cx="7761903" cy="646986"/>
          </a:xfrm>
          <a:prstGeom prst="roundRect">
            <a:avLst>
              <a:gd name="adj" fmla="val 16667"/>
            </a:avLst>
          </a:prstGeom>
          <a:solidFill>
            <a:schemeClr val="dk1"/>
          </a:solidFill>
          <a:ln w="38100" cap="flat" cmpd="sng">
            <a:solidFill>
              <a:srgbClr val="00B0F0"/>
            </a:solidFill>
            <a:prstDash val="lgDash"/>
            <a:round/>
            <a:headEnd type="none" w="sm" len="sm"/>
            <a:tailEnd type="none" w="sm" len="sm"/>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rgbClr val="000000"/>
              </a:buClr>
              <a:buSzPts val="3200"/>
              <a:buFont typeface="Arial"/>
              <a:buChar char="•"/>
            </a:pPr>
            <a:r>
              <a:rPr lang="en-US" sz="3200" b="0" i="0" u="none" strike="noStrike" cap="none">
                <a:solidFill>
                  <a:srgbClr val="000000"/>
                </a:solidFill>
                <a:latin typeface="Arial"/>
                <a:ea typeface="Arial"/>
                <a:cs typeface="Arial"/>
                <a:sym typeface="Arial"/>
              </a:rPr>
              <a:t>Nước chảy từ cao xuống thấp</a:t>
            </a:r>
            <a:endParaRPr/>
          </a:p>
        </p:txBody>
      </p:sp>
      <p:cxnSp>
        <p:nvCxnSpPr>
          <p:cNvPr id="1664" name="Google Shape;1664;p50"/>
          <p:cNvCxnSpPr/>
          <p:nvPr/>
        </p:nvCxnSpPr>
        <p:spPr>
          <a:xfrm rot="-5400000" flipH="1">
            <a:off x="2143607" y="3632237"/>
            <a:ext cx="1510800" cy="1437900"/>
          </a:xfrm>
          <a:prstGeom prst="curvedConnector3">
            <a:avLst>
              <a:gd name="adj1" fmla="val 50000"/>
            </a:avLst>
          </a:prstGeom>
          <a:noFill/>
          <a:ln w="57150" cap="flat" cmpd="sng">
            <a:solidFill>
              <a:srgbClr val="FF0000"/>
            </a:solidFill>
            <a:prstDash val="dash"/>
            <a:round/>
            <a:headEnd type="none" w="sm" len="sm"/>
            <a:tailEnd type="none" w="sm" len="sm"/>
          </a:ln>
        </p:spPr>
      </p:cxnSp>
      <p:sp>
        <p:nvSpPr>
          <p:cNvPr id="1665" name="Google Shape;1665;p50"/>
          <p:cNvSpPr/>
          <p:nvPr/>
        </p:nvSpPr>
        <p:spPr>
          <a:xfrm>
            <a:off x="3752263" y="4720268"/>
            <a:ext cx="7761903" cy="646986"/>
          </a:xfrm>
          <a:prstGeom prst="roundRect">
            <a:avLst>
              <a:gd name="adj" fmla="val 16667"/>
            </a:avLst>
          </a:prstGeom>
          <a:solidFill>
            <a:schemeClr val="dk1"/>
          </a:solidFill>
          <a:ln w="38100" cap="flat" cmpd="sng">
            <a:solidFill>
              <a:srgbClr val="00B0F0"/>
            </a:solidFill>
            <a:prstDash val="lgDash"/>
            <a:round/>
            <a:headEnd type="none" w="sm" len="sm"/>
            <a:tailEnd type="none" w="sm" len="sm"/>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rgbClr val="000000"/>
              </a:buClr>
              <a:buSzPts val="3200"/>
              <a:buFont typeface="Arial"/>
              <a:buChar char="•"/>
            </a:pPr>
            <a:r>
              <a:rPr lang="en-US" sz="3200" b="0" i="0" u="none" strike="noStrike" cap="none">
                <a:solidFill>
                  <a:srgbClr val="000000"/>
                </a:solidFill>
                <a:latin typeface="Arial"/>
                <a:ea typeface="Arial"/>
                <a:cs typeface="Arial"/>
                <a:sym typeface="Arial"/>
              </a:rPr>
              <a:t>Nước hoà tan một số chất</a:t>
            </a:r>
            <a:endParaRPr/>
          </a:p>
        </p:txBody>
      </p:sp>
      <p:cxnSp>
        <p:nvCxnSpPr>
          <p:cNvPr id="1666" name="Google Shape;1666;p50"/>
          <p:cNvCxnSpPr/>
          <p:nvPr/>
        </p:nvCxnSpPr>
        <p:spPr>
          <a:xfrm rot="-5400000" flipH="1">
            <a:off x="1532761" y="4167753"/>
            <a:ext cx="2433300" cy="1740000"/>
          </a:xfrm>
          <a:prstGeom prst="curvedConnector3">
            <a:avLst>
              <a:gd name="adj1" fmla="val 50000"/>
            </a:avLst>
          </a:prstGeom>
          <a:noFill/>
          <a:ln w="57150" cap="flat" cmpd="sng">
            <a:solidFill>
              <a:srgbClr val="FF0000"/>
            </a:solidFill>
            <a:prstDash val="dash"/>
            <a:round/>
            <a:headEnd type="none" w="sm" len="sm"/>
            <a:tailEnd type="none" w="sm" len="sm"/>
          </a:ln>
        </p:spPr>
      </p:cxnSp>
      <p:sp>
        <p:nvSpPr>
          <p:cNvPr id="1667" name="Google Shape;1667;p50"/>
          <p:cNvSpPr/>
          <p:nvPr/>
        </p:nvSpPr>
        <p:spPr>
          <a:xfrm>
            <a:off x="3752263" y="5930955"/>
            <a:ext cx="7761903" cy="646986"/>
          </a:xfrm>
          <a:prstGeom prst="roundRect">
            <a:avLst>
              <a:gd name="adj" fmla="val 16667"/>
            </a:avLst>
          </a:prstGeom>
          <a:solidFill>
            <a:schemeClr val="dk1"/>
          </a:solidFill>
          <a:ln w="38100" cap="flat" cmpd="sng">
            <a:solidFill>
              <a:srgbClr val="00B0F0"/>
            </a:solidFill>
            <a:prstDash val="lgDash"/>
            <a:round/>
            <a:headEnd type="none" w="sm" len="sm"/>
            <a:tailEnd type="none" w="sm" len="sm"/>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rgbClr val="000000"/>
              </a:buClr>
              <a:buSzPts val="3200"/>
              <a:buFont typeface="Arial"/>
              <a:buChar char="•"/>
            </a:pPr>
            <a:r>
              <a:rPr lang="en-US" sz="3200" b="0" i="0" u="none" strike="noStrike" cap="none">
                <a:solidFill>
                  <a:srgbClr val="000000"/>
                </a:solidFill>
                <a:latin typeface="Arial"/>
                <a:ea typeface="Arial"/>
                <a:cs typeface="Arial"/>
                <a:sym typeface="Arial"/>
              </a:rPr>
              <a:t>Nước chảy lan ra khắp mọi phía</a:t>
            </a:r>
            <a:endParaRPr/>
          </a:p>
        </p:txBody>
      </p:sp>
      <p:grpSp>
        <p:nvGrpSpPr>
          <p:cNvPr id="1668" name="Google Shape;1668;p50"/>
          <p:cNvGrpSpPr/>
          <p:nvPr/>
        </p:nvGrpSpPr>
        <p:grpSpPr>
          <a:xfrm>
            <a:off x="460627" y="2378525"/>
            <a:ext cx="2438400" cy="2861290"/>
            <a:chOff x="422069" y="2496066"/>
            <a:chExt cx="2438400" cy="2861290"/>
          </a:xfrm>
        </p:grpSpPr>
        <p:sp>
          <p:nvSpPr>
            <p:cNvPr id="1669" name="Google Shape;1669;p50"/>
            <p:cNvSpPr/>
            <p:nvPr/>
          </p:nvSpPr>
          <p:spPr>
            <a:xfrm>
              <a:off x="498269" y="4361934"/>
              <a:ext cx="2362200" cy="995422"/>
            </a:xfrm>
            <a:prstGeom prst="ellipse">
              <a:avLst/>
            </a:prstGeom>
            <a:solidFill>
              <a:srgbClr val="D7F0F7"/>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4000" b="0" i="0" u="none" strike="noStrike" cap="none">
                  <a:solidFill>
                    <a:srgbClr val="000000"/>
                  </a:solidFill>
                  <a:latin typeface="Arial"/>
                  <a:ea typeface="Arial"/>
                  <a:cs typeface="Arial"/>
                  <a:sym typeface="Arial"/>
                </a:rPr>
                <a:t>Nước</a:t>
              </a:r>
              <a:endParaRPr/>
            </a:p>
          </p:txBody>
        </p:sp>
        <p:pic>
          <p:nvPicPr>
            <p:cNvPr id="1670" name="Google Shape;1670;p50"/>
            <p:cNvPicPr preferRelativeResize="0"/>
            <p:nvPr/>
          </p:nvPicPr>
          <p:blipFill rotWithShape="1">
            <a:blip r:embed="rId3">
              <a:alphaModFix/>
            </a:blip>
            <a:srcRect/>
            <a:stretch/>
          </p:blipFill>
          <p:spPr>
            <a:xfrm>
              <a:off x="422069" y="2496066"/>
              <a:ext cx="2231819" cy="2171184"/>
            </a:xfrm>
            <a:prstGeom prst="rect">
              <a:avLst/>
            </a:prstGeom>
            <a:noFill/>
            <a:ln>
              <a:noFill/>
            </a:ln>
          </p:spPr>
        </p:pic>
      </p:grpSp>
      <p:sp>
        <p:nvSpPr>
          <p:cNvPr id="1671" name="Google Shape;1671;p50"/>
          <p:cNvSpPr txBox="1"/>
          <p:nvPr/>
        </p:nvSpPr>
        <p:spPr>
          <a:xfrm>
            <a:off x="826051" y="331021"/>
            <a:ext cx="2072976" cy="64633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3600" b="1" i="0" u="none" strike="noStrike" cap="none">
                <a:solidFill>
                  <a:srgbClr val="000000"/>
                </a:solidFill>
                <a:latin typeface="Arial"/>
                <a:ea typeface="Arial"/>
                <a:cs typeface="Arial"/>
                <a:sym typeface="Arial"/>
              </a:rPr>
              <a:t>1.</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58"/>
                                        </p:tgtEl>
                                        <p:attrNameLst>
                                          <p:attrName>style.visibility</p:attrName>
                                        </p:attrNameLst>
                                      </p:cBhvr>
                                      <p:to>
                                        <p:strVal val="visible"/>
                                      </p:to>
                                    </p:set>
                                    <p:animEffect transition="in" filter="fade">
                                      <p:cBhvr>
                                        <p:cTn id="7" dur="500"/>
                                        <p:tgtEl>
                                          <p:spTgt spid="16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59"/>
                                        </p:tgtEl>
                                        <p:attrNameLst>
                                          <p:attrName>style.visibility</p:attrName>
                                        </p:attrNameLst>
                                      </p:cBhvr>
                                      <p:to>
                                        <p:strVal val="visible"/>
                                      </p:to>
                                    </p:set>
                                    <p:animEffect transition="in" filter="fade">
                                      <p:cBhvr>
                                        <p:cTn id="12" dur="500"/>
                                        <p:tgtEl>
                                          <p:spTgt spid="165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60"/>
                                        </p:tgtEl>
                                        <p:attrNameLst>
                                          <p:attrName>style.visibility</p:attrName>
                                        </p:attrNameLst>
                                      </p:cBhvr>
                                      <p:to>
                                        <p:strVal val="visible"/>
                                      </p:to>
                                    </p:set>
                                    <p:animEffect transition="in" filter="fade">
                                      <p:cBhvr>
                                        <p:cTn id="17" dur="500"/>
                                        <p:tgtEl>
                                          <p:spTgt spid="166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61"/>
                                        </p:tgtEl>
                                        <p:attrNameLst>
                                          <p:attrName>style.visibility</p:attrName>
                                        </p:attrNameLst>
                                      </p:cBhvr>
                                      <p:to>
                                        <p:strVal val="visible"/>
                                      </p:to>
                                    </p:set>
                                    <p:animEffect transition="in" filter="fade">
                                      <p:cBhvr>
                                        <p:cTn id="22" dur="500"/>
                                        <p:tgtEl>
                                          <p:spTgt spid="166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62"/>
                                        </p:tgtEl>
                                        <p:attrNameLst>
                                          <p:attrName>style.visibility</p:attrName>
                                        </p:attrNameLst>
                                      </p:cBhvr>
                                      <p:to>
                                        <p:strVal val="visible"/>
                                      </p:to>
                                    </p:set>
                                    <p:animEffect transition="in" filter="fade">
                                      <p:cBhvr>
                                        <p:cTn id="27" dur="500"/>
                                        <p:tgtEl>
                                          <p:spTgt spid="166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63"/>
                                        </p:tgtEl>
                                        <p:attrNameLst>
                                          <p:attrName>style.visibility</p:attrName>
                                        </p:attrNameLst>
                                      </p:cBhvr>
                                      <p:to>
                                        <p:strVal val="visible"/>
                                      </p:to>
                                    </p:set>
                                    <p:animEffect transition="in" filter="fade">
                                      <p:cBhvr>
                                        <p:cTn id="32" dur="500"/>
                                        <p:tgtEl>
                                          <p:spTgt spid="166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64"/>
                                        </p:tgtEl>
                                        <p:attrNameLst>
                                          <p:attrName>style.visibility</p:attrName>
                                        </p:attrNameLst>
                                      </p:cBhvr>
                                      <p:to>
                                        <p:strVal val="visible"/>
                                      </p:to>
                                    </p:set>
                                    <p:animEffect transition="in" filter="fade">
                                      <p:cBhvr>
                                        <p:cTn id="37" dur="500"/>
                                        <p:tgtEl>
                                          <p:spTgt spid="166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665"/>
                                        </p:tgtEl>
                                        <p:attrNameLst>
                                          <p:attrName>style.visibility</p:attrName>
                                        </p:attrNameLst>
                                      </p:cBhvr>
                                      <p:to>
                                        <p:strVal val="visible"/>
                                      </p:to>
                                    </p:set>
                                    <p:animEffect transition="in" filter="fade">
                                      <p:cBhvr>
                                        <p:cTn id="42" dur="500"/>
                                        <p:tgtEl>
                                          <p:spTgt spid="166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666"/>
                                        </p:tgtEl>
                                        <p:attrNameLst>
                                          <p:attrName>style.visibility</p:attrName>
                                        </p:attrNameLst>
                                      </p:cBhvr>
                                      <p:to>
                                        <p:strVal val="visible"/>
                                      </p:to>
                                    </p:set>
                                    <p:animEffect transition="in" filter="fade">
                                      <p:cBhvr>
                                        <p:cTn id="47" dur="500"/>
                                        <p:tgtEl>
                                          <p:spTgt spid="166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667"/>
                                        </p:tgtEl>
                                        <p:attrNameLst>
                                          <p:attrName>style.visibility</p:attrName>
                                        </p:attrNameLst>
                                      </p:cBhvr>
                                      <p:to>
                                        <p:strVal val="visible"/>
                                      </p:to>
                                    </p:set>
                                    <p:animEffect transition="in" filter="fade">
                                      <p:cBhvr>
                                        <p:cTn id="52" dur="500"/>
                                        <p:tgtEl>
                                          <p:spTgt spid="16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75"/>
        <p:cNvGrpSpPr/>
        <p:nvPr/>
      </p:nvGrpSpPr>
      <p:grpSpPr>
        <a:xfrm>
          <a:off x="0" y="0"/>
          <a:ext cx="0" cy="0"/>
          <a:chOff x="0" y="0"/>
          <a:chExt cx="0" cy="0"/>
        </a:xfrm>
      </p:grpSpPr>
      <p:sp>
        <p:nvSpPr>
          <p:cNvPr id="1676" name="Google Shape;1676;p51"/>
          <p:cNvSpPr/>
          <p:nvPr/>
        </p:nvSpPr>
        <p:spPr>
          <a:xfrm>
            <a:off x="484685" y="217557"/>
            <a:ext cx="11192468" cy="1191816"/>
          </a:xfrm>
          <a:prstGeom prst="roundRect">
            <a:avLst>
              <a:gd name="adj" fmla="val 16667"/>
            </a:avLst>
          </a:prstGeom>
          <a:solidFill>
            <a:schemeClr val="dk1"/>
          </a:solid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None/>
            </a:pPr>
            <a:r>
              <a:rPr lang="en-US" sz="3200" b="0" i="0" u="none" strike="noStrike" cap="none">
                <a:solidFill>
                  <a:srgbClr val="000000"/>
                </a:solidFill>
                <a:latin typeface="Arial"/>
                <a:ea typeface="Arial"/>
                <a:cs typeface="Arial"/>
                <a:sym typeface="Arial"/>
              </a:rPr>
              <a:t>2. Nêu một số ví dụ trong cuộc sống chứng tỏ nước thấm qua một số vật và hoà tan một số chất.</a:t>
            </a:r>
            <a:endParaRPr sz="2800" b="0" i="0" u="none" strike="noStrike" cap="none">
              <a:solidFill>
                <a:srgbClr val="000000"/>
              </a:solidFill>
              <a:latin typeface="Arial"/>
              <a:ea typeface="Arial"/>
              <a:cs typeface="Arial"/>
              <a:sym typeface="Arial"/>
            </a:endParaRPr>
          </a:p>
        </p:txBody>
      </p:sp>
      <p:pic>
        <p:nvPicPr>
          <p:cNvPr id="1677" name="Google Shape;1677;p51"/>
          <p:cNvPicPr preferRelativeResize="0"/>
          <p:nvPr/>
        </p:nvPicPr>
        <p:blipFill rotWithShape="1">
          <a:blip r:embed="rId3">
            <a:alphaModFix/>
          </a:blip>
          <a:srcRect/>
          <a:stretch/>
        </p:blipFill>
        <p:spPr>
          <a:xfrm>
            <a:off x="3804444" y="1924050"/>
            <a:ext cx="4552950" cy="45529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77"/>
                                        </p:tgtEl>
                                        <p:attrNameLst>
                                          <p:attrName>style.visibility</p:attrName>
                                        </p:attrNameLst>
                                      </p:cBhvr>
                                      <p:to>
                                        <p:strVal val="visible"/>
                                      </p:to>
                                    </p:set>
                                    <p:animEffect transition="in" filter="fade">
                                      <p:cBhvr>
                                        <p:cTn id="7" dur="500"/>
                                        <p:tgtEl>
                                          <p:spTgt spid="16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81"/>
        <p:cNvGrpSpPr/>
        <p:nvPr/>
      </p:nvGrpSpPr>
      <p:grpSpPr>
        <a:xfrm>
          <a:off x="0" y="0"/>
          <a:ext cx="0" cy="0"/>
          <a:chOff x="0" y="0"/>
          <a:chExt cx="0" cy="0"/>
        </a:xfrm>
      </p:grpSpPr>
      <p:sp>
        <p:nvSpPr>
          <p:cNvPr id="1682" name="Google Shape;1682;p52"/>
          <p:cNvSpPr/>
          <p:nvPr/>
        </p:nvSpPr>
        <p:spPr>
          <a:xfrm>
            <a:off x="484685" y="217557"/>
            <a:ext cx="11192468" cy="1191816"/>
          </a:xfrm>
          <a:prstGeom prst="roundRect">
            <a:avLst>
              <a:gd name="adj" fmla="val 16667"/>
            </a:avLst>
          </a:prstGeom>
          <a:solidFill>
            <a:schemeClr val="dk1"/>
          </a:solid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None/>
            </a:pPr>
            <a:r>
              <a:rPr lang="en-US" sz="3200" b="0" i="0" u="none" strike="noStrike" cap="none">
                <a:solidFill>
                  <a:srgbClr val="000000"/>
                </a:solidFill>
                <a:latin typeface="Arial"/>
                <a:ea typeface="Arial"/>
                <a:cs typeface="Arial"/>
                <a:sym typeface="Arial"/>
              </a:rPr>
              <a:t>2. Nêu một số ví dụ trong cuộc sống chứng tỏ nước thấm qua một số vật và hoà tan một số chất.</a:t>
            </a:r>
            <a:endParaRPr sz="2800" b="0" i="0" u="none" strike="noStrike" cap="none">
              <a:solidFill>
                <a:srgbClr val="000000"/>
              </a:solidFill>
              <a:latin typeface="Arial"/>
              <a:ea typeface="Arial"/>
              <a:cs typeface="Arial"/>
              <a:sym typeface="Arial"/>
            </a:endParaRPr>
          </a:p>
        </p:txBody>
      </p:sp>
      <p:grpSp>
        <p:nvGrpSpPr>
          <p:cNvPr id="1683" name="Google Shape;1683;p52"/>
          <p:cNvGrpSpPr/>
          <p:nvPr/>
        </p:nvGrpSpPr>
        <p:grpSpPr>
          <a:xfrm>
            <a:off x="2509044" y="1876425"/>
            <a:ext cx="7143750" cy="4666536"/>
            <a:chOff x="2509044" y="1876425"/>
            <a:chExt cx="7143750" cy="4666536"/>
          </a:xfrm>
        </p:grpSpPr>
        <p:pic>
          <p:nvPicPr>
            <p:cNvPr id="1684" name="Google Shape;1684;p52" descr="Uống nước chanh đường mỗi ngày có tốt không?"/>
            <p:cNvPicPr preferRelativeResize="0"/>
            <p:nvPr/>
          </p:nvPicPr>
          <p:blipFill rotWithShape="1">
            <a:blip r:embed="rId3">
              <a:alphaModFix/>
            </a:blip>
            <a:srcRect/>
            <a:stretch/>
          </p:blipFill>
          <p:spPr>
            <a:xfrm>
              <a:off x="2509044" y="1876425"/>
              <a:ext cx="7143750" cy="4019550"/>
            </a:xfrm>
            <a:prstGeom prst="rect">
              <a:avLst/>
            </a:prstGeom>
            <a:noFill/>
            <a:ln>
              <a:noFill/>
            </a:ln>
          </p:spPr>
        </p:pic>
        <p:sp>
          <p:nvSpPr>
            <p:cNvPr id="1685" name="Google Shape;1685;p52"/>
            <p:cNvSpPr/>
            <p:nvPr/>
          </p:nvSpPr>
          <p:spPr>
            <a:xfrm>
              <a:off x="2606098" y="5895975"/>
              <a:ext cx="6949642" cy="646986"/>
            </a:xfrm>
            <a:prstGeom prst="roundRect">
              <a:avLst>
                <a:gd name="adj" fmla="val 16667"/>
              </a:avLst>
            </a:prstGeom>
            <a:solidFill>
              <a:srgbClr val="DBF1F8"/>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3200" b="0" i="0" u="none" strike="noStrike" cap="none">
                  <a:solidFill>
                    <a:srgbClr val="000000"/>
                  </a:solidFill>
                  <a:latin typeface="Arial"/>
                  <a:ea typeface="Arial"/>
                  <a:cs typeface="Arial"/>
                  <a:sym typeface="Arial"/>
                </a:rPr>
                <a:t>Nước chanh đường/chanh muối</a:t>
              </a:r>
              <a:endParaRPr sz="2800" b="0" i="0" u="none" strike="noStrike" cap="none">
                <a:solidFill>
                  <a:srgbClr val="000000"/>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83"/>
                                        </p:tgtEl>
                                        <p:attrNameLst>
                                          <p:attrName>style.visibility</p:attrName>
                                        </p:attrNameLst>
                                      </p:cBhvr>
                                      <p:to>
                                        <p:strVal val="visible"/>
                                      </p:to>
                                    </p:set>
                                    <p:animEffect transition="in" filter="fade">
                                      <p:cBhvr>
                                        <p:cTn id="7" dur="500"/>
                                        <p:tgtEl>
                                          <p:spTgt spid="16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689"/>
        <p:cNvGrpSpPr/>
        <p:nvPr/>
      </p:nvGrpSpPr>
      <p:grpSpPr>
        <a:xfrm>
          <a:off x="0" y="0"/>
          <a:ext cx="0" cy="0"/>
          <a:chOff x="0" y="0"/>
          <a:chExt cx="0" cy="0"/>
        </a:xfrm>
      </p:grpSpPr>
      <p:grpSp>
        <p:nvGrpSpPr>
          <p:cNvPr id="1690" name="Google Shape;1690;p53"/>
          <p:cNvGrpSpPr/>
          <p:nvPr/>
        </p:nvGrpSpPr>
        <p:grpSpPr>
          <a:xfrm>
            <a:off x="1996281" y="230716"/>
            <a:ext cx="8169275" cy="6236045"/>
            <a:chOff x="1996281" y="230716"/>
            <a:chExt cx="8169275" cy="6236045"/>
          </a:xfrm>
        </p:grpSpPr>
        <p:pic>
          <p:nvPicPr>
            <p:cNvPr id="1691" name="Google Shape;1691;p53" descr="Nấu canh cá cho 1 tí &quot;cay cay&quot; này vào, nồi canh thơm phức, mẹ chồng khó  tính mấy cũng khen"/>
            <p:cNvPicPr preferRelativeResize="0"/>
            <p:nvPr/>
          </p:nvPicPr>
          <p:blipFill rotWithShape="1">
            <a:blip r:embed="rId3">
              <a:alphaModFix/>
            </a:blip>
            <a:srcRect/>
            <a:stretch/>
          </p:blipFill>
          <p:spPr>
            <a:xfrm>
              <a:off x="1996281" y="230716"/>
              <a:ext cx="8169275" cy="5446183"/>
            </a:xfrm>
            <a:prstGeom prst="rect">
              <a:avLst/>
            </a:prstGeom>
            <a:noFill/>
            <a:ln>
              <a:noFill/>
            </a:ln>
          </p:spPr>
        </p:pic>
        <p:sp>
          <p:nvSpPr>
            <p:cNvPr id="1692" name="Google Shape;1692;p53"/>
            <p:cNvSpPr/>
            <p:nvPr/>
          </p:nvSpPr>
          <p:spPr>
            <a:xfrm>
              <a:off x="2606098" y="5819775"/>
              <a:ext cx="6949642" cy="646986"/>
            </a:xfrm>
            <a:prstGeom prst="roundRect">
              <a:avLst>
                <a:gd name="adj" fmla="val 16667"/>
              </a:avLst>
            </a:prstGeom>
            <a:solidFill>
              <a:srgbClr val="DBF1F8"/>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3200" b="0" i="0" u="none" strike="noStrike" cap="none">
                  <a:solidFill>
                    <a:srgbClr val="000000"/>
                  </a:solidFill>
                  <a:latin typeface="Arial"/>
                  <a:ea typeface="Arial"/>
                  <a:cs typeface="Arial"/>
                  <a:sym typeface="Arial"/>
                </a:rPr>
                <a:t>Một số gia vị được nêm trong canh</a:t>
              </a:r>
              <a:endParaRPr sz="2800" b="0" i="0" u="none" strike="noStrike" cap="none">
                <a:solidFill>
                  <a:srgbClr val="000000"/>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90"/>
                                        </p:tgtEl>
                                        <p:attrNameLst>
                                          <p:attrName>style.visibility</p:attrName>
                                        </p:attrNameLst>
                                      </p:cBhvr>
                                      <p:to>
                                        <p:strVal val="visible"/>
                                      </p:to>
                                    </p:set>
                                    <p:animEffect transition="in" filter="fade">
                                      <p:cBhvr>
                                        <p:cTn id="7" dur="500"/>
                                        <p:tgtEl>
                                          <p:spTgt spid="16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696"/>
        <p:cNvGrpSpPr/>
        <p:nvPr/>
      </p:nvGrpSpPr>
      <p:grpSpPr>
        <a:xfrm>
          <a:off x="0" y="0"/>
          <a:ext cx="0" cy="0"/>
          <a:chOff x="0" y="0"/>
          <a:chExt cx="0" cy="0"/>
        </a:xfrm>
      </p:grpSpPr>
      <p:grpSp>
        <p:nvGrpSpPr>
          <p:cNvPr id="1697" name="Google Shape;1697;p54"/>
          <p:cNvGrpSpPr/>
          <p:nvPr/>
        </p:nvGrpSpPr>
        <p:grpSpPr>
          <a:xfrm>
            <a:off x="2429669" y="628650"/>
            <a:ext cx="7302500" cy="5753814"/>
            <a:chOff x="2429669" y="628650"/>
            <a:chExt cx="7302500" cy="5753814"/>
          </a:xfrm>
        </p:grpSpPr>
        <p:pic>
          <p:nvPicPr>
            <p:cNvPr id="1698" name="Google Shape;1698;p54" descr="4 Điều giúp giặt quần áo không bị xù lông, phai màu | Cleanipedia"/>
            <p:cNvPicPr preferRelativeResize="0"/>
            <p:nvPr/>
          </p:nvPicPr>
          <p:blipFill rotWithShape="1">
            <a:blip r:embed="rId3">
              <a:alphaModFix/>
            </a:blip>
            <a:srcRect/>
            <a:stretch/>
          </p:blipFill>
          <p:spPr>
            <a:xfrm>
              <a:off x="2429669" y="628650"/>
              <a:ext cx="7302500" cy="4868333"/>
            </a:xfrm>
            <a:prstGeom prst="rect">
              <a:avLst/>
            </a:prstGeom>
            <a:noFill/>
            <a:ln>
              <a:noFill/>
            </a:ln>
          </p:spPr>
        </p:pic>
        <p:sp>
          <p:nvSpPr>
            <p:cNvPr id="1699" name="Google Shape;1699;p54"/>
            <p:cNvSpPr/>
            <p:nvPr/>
          </p:nvSpPr>
          <p:spPr>
            <a:xfrm>
              <a:off x="2606098" y="5667375"/>
              <a:ext cx="6949642" cy="715089"/>
            </a:xfrm>
            <a:prstGeom prst="roundRect">
              <a:avLst>
                <a:gd name="adj" fmla="val 16667"/>
              </a:avLst>
            </a:prstGeom>
            <a:solidFill>
              <a:srgbClr val="DBF1F8"/>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3600" b="0" i="0" u="none" strike="noStrike" cap="none">
                  <a:solidFill>
                    <a:srgbClr val="000000"/>
                  </a:solidFill>
                  <a:latin typeface="Arial"/>
                  <a:ea typeface="Arial"/>
                  <a:cs typeface="Arial"/>
                  <a:sym typeface="Arial"/>
                </a:rPr>
                <a:t>Giặt quần áo/đồ dùng bằng vải</a:t>
              </a:r>
              <a:endParaRPr sz="3200" b="0" i="0" u="none" strike="noStrike" cap="none">
                <a:solidFill>
                  <a:srgbClr val="000000"/>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97"/>
                                        </p:tgtEl>
                                        <p:attrNameLst>
                                          <p:attrName>style.visibility</p:attrName>
                                        </p:attrNameLst>
                                      </p:cBhvr>
                                      <p:to>
                                        <p:strVal val="visible"/>
                                      </p:to>
                                    </p:set>
                                    <p:animEffect transition="in" filter="fade">
                                      <p:cBhvr>
                                        <p:cTn id="7" dur="500"/>
                                        <p:tgtEl>
                                          <p:spTgt spid="16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703"/>
        <p:cNvGrpSpPr/>
        <p:nvPr/>
      </p:nvGrpSpPr>
      <p:grpSpPr>
        <a:xfrm>
          <a:off x="0" y="0"/>
          <a:ext cx="0" cy="0"/>
          <a:chOff x="0" y="0"/>
          <a:chExt cx="0" cy="0"/>
        </a:xfrm>
      </p:grpSpPr>
      <p:grpSp>
        <p:nvGrpSpPr>
          <p:cNvPr id="1704" name="Google Shape;1704;p55"/>
          <p:cNvGrpSpPr/>
          <p:nvPr/>
        </p:nvGrpSpPr>
        <p:grpSpPr>
          <a:xfrm>
            <a:off x="2594530" y="704279"/>
            <a:ext cx="6972777" cy="5786865"/>
            <a:chOff x="2594530" y="704279"/>
            <a:chExt cx="6972777" cy="5786865"/>
          </a:xfrm>
        </p:grpSpPr>
        <p:pic>
          <p:nvPicPr>
            <p:cNvPr id="1705" name="Google Shape;1705;p55" descr="Ô che mưa là 'cột thu sét' đúng không? - VnExpress"/>
            <p:cNvPicPr preferRelativeResize="0"/>
            <p:nvPr/>
          </p:nvPicPr>
          <p:blipFill rotWithShape="1">
            <a:blip r:embed="rId3">
              <a:alphaModFix/>
            </a:blip>
            <a:srcRect/>
            <a:stretch/>
          </p:blipFill>
          <p:spPr>
            <a:xfrm>
              <a:off x="2594530" y="704279"/>
              <a:ext cx="6972777" cy="4420742"/>
            </a:xfrm>
            <a:prstGeom prst="rect">
              <a:avLst/>
            </a:prstGeom>
            <a:noFill/>
            <a:ln>
              <a:noFill/>
            </a:ln>
          </p:spPr>
        </p:pic>
        <p:sp>
          <p:nvSpPr>
            <p:cNvPr id="1706" name="Google Shape;1706;p55"/>
            <p:cNvSpPr/>
            <p:nvPr/>
          </p:nvSpPr>
          <p:spPr>
            <a:xfrm>
              <a:off x="2594530" y="5163121"/>
              <a:ext cx="6949642" cy="1328023"/>
            </a:xfrm>
            <a:prstGeom prst="roundRect">
              <a:avLst>
                <a:gd name="adj" fmla="val 16667"/>
              </a:avLst>
            </a:prstGeom>
            <a:solidFill>
              <a:srgbClr val="DBF1F8"/>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3600" b="0" i="0" u="none" strike="noStrike" cap="none">
                  <a:solidFill>
                    <a:srgbClr val="000000"/>
                  </a:solidFill>
                  <a:latin typeface="Arial"/>
                  <a:ea typeface="Arial"/>
                  <a:cs typeface="Arial"/>
                  <a:sym typeface="Arial"/>
                </a:rPr>
                <a:t>Dù che mưa</a:t>
              </a:r>
              <a:endParaRPr/>
            </a:p>
            <a:p>
              <a:pPr marL="0" marR="0" lvl="0" indent="0" algn="ctr" rtl="0">
                <a:lnSpc>
                  <a:spcPct val="100000"/>
                </a:lnSpc>
                <a:spcBef>
                  <a:spcPts val="0"/>
                </a:spcBef>
                <a:spcAft>
                  <a:spcPts val="0"/>
                </a:spcAft>
                <a:buNone/>
              </a:pPr>
              <a:r>
                <a:rPr lang="en-US" sz="3600" b="0" i="0" u="none" strike="noStrike" cap="none">
                  <a:solidFill>
                    <a:srgbClr val="000000"/>
                  </a:solidFill>
                  <a:latin typeface="Arial"/>
                  <a:ea typeface="Arial"/>
                  <a:cs typeface="Arial"/>
                  <a:sym typeface="Arial"/>
                </a:rPr>
                <a:t>(vải dù không thấm nước)</a:t>
              </a:r>
              <a:endParaRPr sz="3200" b="0" i="0" u="none" strike="noStrike" cap="none">
                <a:solidFill>
                  <a:srgbClr val="000000"/>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04"/>
                                        </p:tgtEl>
                                        <p:attrNameLst>
                                          <p:attrName>style.visibility</p:attrName>
                                        </p:attrNameLst>
                                      </p:cBhvr>
                                      <p:to>
                                        <p:strVal val="visible"/>
                                      </p:to>
                                    </p:set>
                                    <p:animEffect transition="in" filter="fade">
                                      <p:cBhvr>
                                        <p:cTn id="7" dur="500"/>
                                        <p:tgtEl>
                                          <p:spTgt spid="17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710"/>
        <p:cNvGrpSpPr/>
        <p:nvPr/>
      </p:nvGrpSpPr>
      <p:grpSpPr>
        <a:xfrm>
          <a:off x="0" y="0"/>
          <a:ext cx="0" cy="0"/>
          <a:chOff x="0" y="0"/>
          <a:chExt cx="0" cy="0"/>
        </a:xfrm>
      </p:grpSpPr>
      <p:grpSp>
        <p:nvGrpSpPr>
          <p:cNvPr id="1711" name="Google Shape;1711;p56"/>
          <p:cNvGrpSpPr/>
          <p:nvPr/>
        </p:nvGrpSpPr>
        <p:grpSpPr>
          <a:xfrm>
            <a:off x="519838" y="960342"/>
            <a:ext cx="10889935" cy="4571027"/>
            <a:chOff x="519838" y="960342"/>
            <a:chExt cx="10889935" cy="4571027"/>
          </a:xfrm>
        </p:grpSpPr>
        <p:pic>
          <p:nvPicPr>
            <p:cNvPr id="1712" name="Google Shape;1712;p56" descr="Cách tẩy vết mốc lâu ngày trên quần áo nhanh chóng và hiệu quả"/>
            <p:cNvPicPr preferRelativeResize="0"/>
            <p:nvPr/>
          </p:nvPicPr>
          <p:blipFill rotWithShape="1">
            <a:blip r:embed="rId3">
              <a:alphaModFix/>
            </a:blip>
            <a:srcRect/>
            <a:stretch/>
          </p:blipFill>
          <p:spPr>
            <a:xfrm>
              <a:off x="519838" y="960342"/>
              <a:ext cx="5561081" cy="3433967"/>
            </a:xfrm>
            <a:prstGeom prst="rect">
              <a:avLst/>
            </a:prstGeom>
            <a:noFill/>
            <a:ln>
              <a:noFill/>
            </a:ln>
          </p:spPr>
        </p:pic>
        <p:pic>
          <p:nvPicPr>
            <p:cNvPr id="1713" name="Google Shape;1713;p56" descr="Giày Dép Việt Thắng"/>
            <p:cNvPicPr preferRelativeResize="0"/>
            <p:nvPr/>
          </p:nvPicPr>
          <p:blipFill rotWithShape="1">
            <a:blip r:embed="rId4">
              <a:alphaModFix/>
            </a:blip>
            <a:srcRect t="14023" b="13333"/>
            <a:stretch/>
          </p:blipFill>
          <p:spPr>
            <a:xfrm>
              <a:off x="6682636" y="960342"/>
              <a:ext cx="4727137" cy="3433967"/>
            </a:xfrm>
            <a:prstGeom prst="rect">
              <a:avLst/>
            </a:prstGeom>
            <a:noFill/>
            <a:ln>
              <a:noFill/>
            </a:ln>
          </p:spPr>
        </p:pic>
        <p:sp>
          <p:nvSpPr>
            <p:cNvPr id="1714" name="Google Shape;1714;p56"/>
            <p:cNvSpPr/>
            <p:nvPr/>
          </p:nvSpPr>
          <p:spPr>
            <a:xfrm>
              <a:off x="2331119" y="4816280"/>
              <a:ext cx="7499599" cy="715089"/>
            </a:xfrm>
            <a:prstGeom prst="roundRect">
              <a:avLst>
                <a:gd name="adj" fmla="val 16667"/>
              </a:avLst>
            </a:prstGeom>
            <a:solidFill>
              <a:srgbClr val="DBF1F8"/>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3600" b="0" i="0" u="none" strike="noStrike" cap="none">
                  <a:solidFill>
                    <a:srgbClr val="000000"/>
                  </a:solidFill>
                  <a:latin typeface="Arial"/>
                  <a:ea typeface="Arial"/>
                  <a:cs typeface="Arial"/>
                  <a:sym typeface="Arial"/>
                </a:rPr>
                <a:t>Ủng và gang tay chống thấm nước</a:t>
              </a:r>
              <a:endParaRPr sz="3200" b="0" i="0" u="none" strike="noStrike" cap="none">
                <a:solidFill>
                  <a:srgbClr val="000000"/>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11"/>
                                        </p:tgtEl>
                                        <p:attrNameLst>
                                          <p:attrName>style.visibility</p:attrName>
                                        </p:attrNameLst>
                                      </p:cBhvr>
                                      <p:to>
                                        <p:strVal val="visible"/>
                                      </p:to>
                                    </p:set>
                                    <p:animEffect transition="in" filter="fade">
                                      <p:cBhvr>
                                        <p:cTn id="7" dur="500"/>
                                        <p:tgtEl>
                                          <p:spTgt spid="17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81"/>
        <p:cNvGrpSpPr/>
        <p:nvPr/>
      </p:nvGrpSpPr>
      <p:grpSpPr>
        <a:xfrm>
          <a:off x="0" y="0"/>
          <a:ext cx="0" cy="0"/>
          <a:chOff x="0" y="0"/>
          <a:chExt cx="0" cy="0"/>
        </a:xfrm>
      </p:grpSpPr>
      <p:sp>
        <p:nvSpPr>
          <p:cNvPr id="1482" name="Google Shape;1482;p30"/>
          <p:cNvSpPr txBox="1"/>
          <p:nvPr/>
        </p:nvSpPr>
        <p:spPr>
          <a:xfrm>
            <a:off x="2711706" y="323557"/>
            <a:ext cx="6738426"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600" b="1" i="0" u="none" strike="noStrike" cap="none">
                <a:solidFill>
                  <a:schemeClr val="dk1"/>
                </a:solidFill>
                <a:latin typeface="Arial"/>
                <a:ea typeface="Arial"/>
                <a:cs typeface="Arial"/>
                <a:sym typeface="Arial"/>
              </a:rPr>
              <a:t>LÀM QUEN VỚI CÁC KÍ HIỆU</a:t>
            </a:r>
            <a:endParaRPr/>
          </a:p>
        </p:txBody>
      </p:sp>
      <p:pic>
        <p:nvPicPr>
          <p:cNvPr id="1483" name="Google Shape;1483;p30"/>
          <p:cNvPicPr preferRelativeResize="0"/>
          <p:nvPr/>
        </p:nvPicPr>
        <p:blipFill rotWithShape="1">
          <a:blip r:embed="rId3">
            <a:alphaModFix/>
          </a:blip>
          <a:srcRect t="8589"/>
          <a:stretch/>
        </p:blipFill>
        <p:spPr>
          <a:xfrm>
            <a:off x="1118349" y="3542687"/>
            <a:ext cx="2059772" cy="851027"/>
          </a:xfrm>
          <a:prstGeom prst="rect">
            <a:avLst/>
          </a:prstGeom>
          <a:noFill/>
          <a:ln>
            <a:noFill/>
          </a:ln>
        </p:spPr>
      </p:pic>
      <p:pic>
        <p:nvPicPr>
          <p:cNvPr id="1484" name="Google Shape;1484;p30"/>
          <p:cNvPicPr preferRelativeResize="0"/>
          <p:nvPr/>
        </p:nvPicPr>
        <p:blipFill rotWithShape="1">
          <a:blip r:embed="rId4">
            <a:alphaModFix/>
          </a:blip>
          <a:srcRect/>
          <a:stretch/>
        </p:blipFill>
        <p:spPr>
          <a:xfrm>
            <a:off x="1118349" y="5351812"/>
            <a:ext cx="2028062" cy="690940"/>
          </a:xfrm>
          <a:prstGeom prst="rect">
            <a:avLst/>
          </a:prstGeom>
          <a:noFill/>
          <a:ln>
            <a:noFill/>
          </a:ln>
        </p:spPr>
      </p:pic>
      <p:pic>
        <p:nvPicPr>
          <p:cNvPr id="1485" name="Google Shape;1485;p30"/>
          <p:cNvPicPr preferRelativeResize="0"/>
          <p:nvPr/>
        </p:nvPicPr>
        <p:blipFill rotWithShape="1">
          <a:blip r:embed="rId5">
            <a:alphaModFix/>
          </a:blip>
          <a:srcRect/>
          <a:stretch/>
        </p:blipFill>
        <p:spPr>
          <a:xfrm>
            <a:off x="1127303" y="1761730"/>
            <a:ext cx="2050818" cy="822859"/>
          </a:xfrm>
          <a:prstGeom prst="rect">
            <a:avLst/>
          </a:prstGeom>
          <a:noFill/>
          <a:ln>
            <a:noFill/>
          </a:ln>
        </p:spPr>
      </p:pic>
      <p:sp>
        <p:nvSpPr>
          <p:cNvPr id="1486" name="Google Shape;1486;p30"/>
          <p:cNvSpPr txBox="1"/>
          <p:nvPr/>
        </p:nvSpPr>
        <p:spPr>
          <a:xfrm>
            <a:off x="3518843" y="1849993"/>
            <a:ext cx="6738426" cy="64633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3600" b="1" i="0" u="none" strike="noStrike" cap="none">
                <a:solidFill>
                  <a:schemeClr val="dk1"/>
                </a:solidFill>
                <a:latin typeface="Arial"/>
                <a:ea typeface="Arial"/>
                <a:cs typeface="Arial"/>
                <a:sym typeface="Arial"/>
              </a:rPr>
              <a:t>Thông tin bổ sung, mở rộng</a:t>
            </a:r>
            <a:endParaRPr/>
          </a:p>
        </p:txBody>
      </p:sp>
      <p:sp>
        <p:nvSpPr>
          <p:cNvPr id="1487" name="Google Shape;1487;p30"/>
          <p:cNvSpPr txBox="1"/>
          <p:nvPr/>
        </p:nvSpPr>
        <p:spPr>
          <a:xfrm>
            <a:off x="3518842" y="3429000"/>
            <a:ext cx="7758757" cy="120032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3600" b="1" i="0" u="none" strike="noStrike" cap="none">
                <a:solidFill>
                  <a:schemeClr val="dk1"/>
                </a:solidFill>
                <a:latin typeface="Arial"/>
                <a:ea typeface="Arial"/>
                <a:cs typeface="Arial"/>
                <a:sym typeface="Arial"/>
              </a:rPr>
              <a:t>Tổng hợp kiến thức, kĩ năng cơ bản của bài học</a:t>
            </a:r>
            <a:endParaRPr/>
          </a:p>
        </p:txBody>
      </p:sp>
      <p:sp>
        <p:nvSpPr>
          <p:cNvPr id="1488" name="Google Shape;1488;p30"/>
          <p:cNvSpPr txBox="1"/>
          <p:nvPr/>
        </p:nvSpPr>
        <p:spPr>
          <a:xfrm>
            <a:off x="3518842" y="5097117"/>
            <a:ext cx="7911158" cy="120032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3600" b="1" i="0" u="none" strike="noStrike" cap="none">
                <a:solidFill>
                  <a:schemeClr val="dk1"/>
                </a:solidFill>
                <a:latin typeface="Arial"/>
                <a:ea typeface="Arial"/>
                <a:cs typeface="Arial"/>
                <a:sym typeface="Arial"/>
              </a:rPr>
              <a:t>Yêu cầu vận dụng kiến thức đã học để giải quyết tình huống thực tiễn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85"/>
                                        </p:tgtEl>
                                        <p:attrNameLst>
                                          <p:attrName>style.visibility</p:attrName>
                                        </p:attrNameLst>
                                      </p:cBhvr>
                                      <p:to>
                                        <p:strVal val="visible"/>
                                      </p:to>
                                    </p:set>
                                    <p:animEffect transition="in" filter="fade">
                                      <p:cBhvr>
                                        <p:cTn id="7" dur="500"/>
                                        <p:tgtEl>
                                          <p:spTgt spid="148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86"/>
                                        </p:tgtEl>
                                        <p:attrNameLst>
                                          <p:attrName>style.visibility</p:attrName>
                                        </p:attrNameLst>
                                      </p:cBhvr>
                                      <p:to>
                                        <p:strVal val="visible"/>
                                      </p:to>
                                    </p:set>
                                    <p:animEffect transition="in" filter="fade">
                                      <p:cBhvr>
                                        <p:cTn id="12" dur="500"/>
                                        <p:tgtEl>
                                          <p:spTgt spid="148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83"/>
                                        </p:tgtEl>
                                        <p:attrNameLst>
                                          <p:attrName>style.visibility</p:attrName>
                                        </p:attrNameLst>
                                      </p:cBhvr>
                                      <p:to>
                                        <p:strVal val="visible"/>
                                      </p:to>
                                    </p:set>
                                    <p:animEffect transition="in" filter="fade">
                                      <p:cBhvr>
                                        <p:cTn id="17" dur="500"/>
                                        <p:tgtEl>
                                          <p:spTgt spid="148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87"/>
                                        </p:tgtEl>
                                        <p:attrNameLst>
                                          <p:attrName>style.visibility</p:attrName>
                                        </p:attrNameLst>
                                      </p:cBhvr>
                                      <p:to>
                                        <p:strVal val="visible"/>
                                      </p:to>
                                    </p:set>
                                    <p:animEffect transition="in" filter="fade">
                                      <p:cBhvr>
                                        <p:cTn id="22" dur="500"/>
                                        <p:tgtEl>
                                          <p:spTgt spid="148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84"/>
                                        </p:tgtEl>
                                        <p:attrNameLst>
                                          <p:attrName>style.visibility</p:attrName>
                                        </p:attrNameLst>
                                      </p:cBhvr>
                                      <p:to>
                                        <p:strVal val="visible"/>
                                      </p:to>
                                    </p:set>
                                    <p:animEffect transition="in" filter="fade">
                                      <p:cBhvr>
                                        <p:cTn id="27" dur="500"/>
                                        <p:tgtEl>
                                          <p:spTgt spid="148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88"/>
                                        </p:tgtEl>
                                        <p:attrNameLst>
                                          <p:attrName>style.visibility</p:attrName>
                                        </p:attrNameLst>
                                      </p:cBhvr>
                                      <p:to>
                                        <p:strVal val="visible"/>
                                      </p:to>
                                    </p:set>
                                    <p:animEffect transition="in" filter="fade">
                                      <p:cBhvr>
                                        <p:cTn id="32" dur="500"/>
                                        <p:tgtEl>
                                          <p:spTgt spid="14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718"/>
        <p:cNvGrpSpPr/>
        <p:nvPr/>
      </p:nvGrpSpPr>
      <p:grpSpPr>
        <a:xfrm>
          <a:off x="0" y="0"/>
          <a:ext cx="0" cy="0"/>
          <a:chOff x="0" y="0"/>
          <a:chExt cx="0" cy="0"/>
        </a:xfrm>
      </p:grpSpPr>
      <p:grpSp>
        <p:nvGrpSpPr>
          <p:cNvPr id="1719" name="Google Shape;1719;p57"/>
          <p:cNvGrpSpPr/>
          <p:nvPr/>
        </p:nvGrpSpPr>
        <p:grpSpPr>
          <a:xfrm>
            <a:off x="410514" y="571500"/>
            <a:ext cx="11340810" cy="5867400"/>
            <a:chOff x="410514" y="571500"/>
            <a:chExt cx="11340810" cy="5867400"/>
          </a:xfrm>
        </p:grpSpPr>
        <p:grpSp>
          <p:nvGrpSpPr>
            <p:cNvPr id="1720" name="Google Shape;1720;p57"/>
            <p:cNvGrpSpPr/>
            <p:nvPr/>
          </p:nvGrpSpPr>
          <p:grpSpPr>
            <a:xfrm>
              <a:off x="410514" y="571500"/>
              <a:ext cx="11340810" cy="5005917"/>
              <a:chOff x="403226" y="419100"/>
              <a:chExt cx="11340810" cy="5005917"/>
            </a:xfrm>
          </p:grpSpPr>
          <p:pic>
            <p:nvPicPr>
              <p:cNvPr id="1721" name="Google Shape;1721;p57" descr="Đức Hòa: Đầu tư trên 4,2 tỉ đồng xây dựng kênh nội đồng - Đài Phát thanh và  Truyền hình Long An"/>
              <p:cNvPicPr preferRelativeResize="0"/>
              <p:nvPr/>
            </p:nvPicPr>
            <p:blipFill rotWithShape="1">
              <a:blip r:embed="rId3">
                <a:alphaModFix/>
              </a:blip>
              <a:srcRect/>
              <a:stretch/>
            </p:blipFill>
            <p:spPr>
              <a:xfrm>
                <a:off x="403226" y="419100"/>
                <a:ext cx="3754438" cy="5005917"/>
              </a:xfrm>
              <a:prstGeom prst="rect">
                <a:avLst/>
              </a:prstGeom>
              <a:noFill/>
              <a:ln>
                <a:noFill/>
              </a:ln>
            </p:spPr>
          </p:pic>
          <p:pic>
            <p:nvPicPr>
              <p:cNvPr id="1722" name="Google Shape;1722;p57" descr="Quang Bình quản lý, khai thác tốt các công trình thủy lợi - Báo Hà Giang  điện tử"/>
              <p:cNvPicPr preferRelativeResize="0"/>
              <p:nvPr/>
            </p:nvPicPr>
            <p:blipFill rotWithShape="1">
              <a:blip r:embed="rId4">
                <a:alphaModFix/>
              </a:blip>
              <a:srcRect/>
              <a:stretch/>
            </p:blipFill>
            <p:spPr>
              <a:xfrm>
                <a:off x="4229100" y="419100"/>
                <a:ext cx="7514936" cy="5005917"/>
              </a:xfrm>
              <a:prstGeom prst="rect">
                <a:avLst/>
              </a:prstGeom>
              <a:noFill/>
              <a:ln>
                <a:noFill/>
              </a:ln>
            </p:spPr>
          </p:pic>
        </p:grpSp>
        <p:sp>
          <p:nvSpPr>
            <p:cNvPr id="1723" name="Google Shape;1723;p57"/>
            <p:cNvSpPr/>
            <p:nvPr/>
          </p:nvSpPr>
          <p:spPr>
            <a:xfrm>
              <a:off x="2249993" y="5723811"/>
              <a:ext cx="7661852" cy="715089"/>
            </a:xfrm>
            <a:prstGeom prst="roundRect">
              <a:avLst>
                <a:gd name="adj" fmla="val 16667"/>
              </a:avLst>
            </a:prstGeom>
            <a:solidFill>
              <a:srgbClr val="DBF1F8"/>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3600" b="0" i="0" u="none" strike="noStrike" cap="none">
                  <a:solidFill>
                    <a:srgbClr val="000000"/>
                  </a:solidFill>
                  <a:latin typeface="Arial"/>
                  <a:ea typeface="Arial"/>
                  <a:cs typeface="Arial"/>
                  <a:sym typeface="Arial"/>
                </a:rPr>
                <a:t>Kênh/mương dẫn nước về ruộng</a:t>
              </a:r>
              <a:endParaRPr sz="3200" b="0" i="0" u="none" strike="noStrike" cap="none">
                <a:solidFill>
                  <a:srgbClr val="000000"/>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19"/>
                                        </p:tgtEl>
                                        <p:attrNameLst>
                                          <p:attrName>style.visibility</p:attrName>
                                        </p:attrNameLst>
                                      </p:cBhvr>
                                      <p:to>
                                        <p:strVal val="visible"/>
                                      </p:to>
                                    </p:set>
                                    <p:animEffect transition="in" filter="fade">
                                      <p:cBhvr>
                                        <p:cTn id="7" dur="500"/>
                                        <p:tgtEl>
                                          <p:spTgt spid="17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727"/>
        <p:cNvGrpSpPr/>
        <p:nvPr/>
      </p:nvGrpSpPr>
      <p:grpSpPr>
        <a:xfrm>
          <a:off x="0" y="0"/>
          <a:ext cx="0" cy="0"/>
          <a:chOff x="0" y="0"/>
          <a:chExt cx="0" cy="0"/>
        </a:xfrm>
      </p:grpSpPr>
      <p:pic>
        <p:nvPicPr>
          <p:cNvPr id="1728" name="Google Shape;1728;p58" descr="Cẩm nang cho mentee - Vietnam Alumni Mentoring"/>
          <p:cNvPicPr preferRelativeResize="0"/>
          <p:nvPr/>
        </p:nvPicPr>
        <p:blipFill rotWithShape="1">
          <a:blip r:embed="rId3">
            <a:alphaModFix/>
          </a:blip>
          <a:srcRect t="10569" r="32391" b="16310"/>
          <a:stretch/>
        </p:blipFill>
        <p:spPr>
          <a:xfrm>
            <a:off x="278147" y="3017632"/>
            <a:ext cx="3550904" cy="3840368"/>
          </a:xfrm>
          <a:prstGeom prst="rect">
            <a:avLst/>
          </a:prstGeom>
          <a:noFill/>
          <a:ln>
            <a:noFill/>
          </a:ln>
        </p:spPr>
      </p:pic>
      <p:grpSp>
        <p:nvGrpSpPr>
          <p:cNvPr id="1729" name="Google Shape;1729;p58"/>
          <p:cNvGrpSpPr/>
          <p:nvPr/>
        </p:nvGrpSpPr>
        <p:grpSpPr>
          <a:xfrm>
            <a:off x="4826447" y="685800"/>
            <a:ext cx="5841553" cy="2743200"/>
            <a:chOff x="6426647" y="1074601"/>
            <a:chExt cx="5163541" cy="2493662"/>
          </a:xfrm>
        </p:grpSpPr>
        <p:sp>
          <p:nvSpPr>
            <p:cNvPr id="1730" name="Google Shape;1730;p58"/>
            <p:cNvSpPr/>
            <p:nvPr/>
          </p:nvSpPr>
          <p:spPr>
            <a:xfrm>
              <a:off x="6426647" y="1074601"/>
              <a:ext cx="5163541" cy="2493662"/>
            </a:xfrm>
            <a:prstGeom prst="cloudCallout">
              <a:avLst>
                <a:gd name="adj1" fmla="val -68651"/>
                <a:gd name="adj2" fmla="val 36279"/>
              </a:avLst>
            </a:prstGeom>
            <a:solidFill>
              <a:srgbClr val="FDF8E7"/>
            </a:solidFill>
            <a:ln w="25400" cap="flat" cmpd="sng">
              <a:solidFill>
                <a:srgbClr val="164A5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800" b="0" i="0" u="none" strike="noStrike" cap="none">
                <a:solidFill>
                  <a:srgbClr val="000000"/>
                </a:solidFill>
                <a:latin typeface="Arial"/>
                <a:ea typeface="Arial"/>
                <a:cs typeface="Arial"/>
                <a:sym typeface="Arial"/>
              </a:endParaRPr>
            </a:p>
          </p:txBody>
        </p:sp>
        <p:sp>
          <p:nvSpPr>
            <p:cNvPr id="1731" name="Google Shape;1731;p58"/>
            <p:cNvSpPr txBox="1"/>
            <p:nvPr/>
          </p:nvSpPr>
          <p:spPr>
            <a:xfrm>
              <a:off x="7243903" y="1524061"/>
              <a:ext cx="3529027" cy="159474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600" b="0" i="0" u="none" strike="noStrike" cap="none">
                  <a:solidFill>
                    <a:srgbClr val="000000"/>
                  </a:solidFill>
                  <a:latin typeface="Arial"/>
                  <a:ea typeface="Arial"/>
                  <a:cs typeface="Arial"/>
                  <a:sym typeface="Arial"/>
                </a:rPr>
                <a:t>Bạn cần ghi nhớ gì trong bài học hôm nay?</a:t>
              </a:r>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735"/>
        <p:cNvGrpSpPr/>
        <p:nvPr/>
      </p:nvGrpSpPr>
      <p:grpSpPr>
        <a:xfrm>
          <a:off x="0" y="0"/>
          <a:ext cx="0" cy="0"/>
          <a:chOff x="0" y="0"/>
          <a:chExt cx="0" cy="0"/>
        </a:xfrm>
      </p:grpSpPr>
      <p:grpSp>
        <p:nvGrpSpPr>
          <p:cNvPr id="1736" name="Google Shape;1736;p59"/>
          <p:cNvGrpSpPr/>
          <p:nvPr/>
        </p:nvGrpSpPr>
        <p:grpSpPr>
          <a:xfrm>
            <a:off x="460627" y="2378525"/>
            <a:ext cx="2438400" cy="2861290"/>
            <a:chOff x="422069" y="2496066"/>
            <a:chExt cx="2438400" cy="2861290"/>
          </a:xfrm>
        </p:grpSpPr>
        <p:sp>
          <p:nvSpPr>
            <p:cNvPr id="1737" name="Google Shape;1737;p59"/>
            <p:cNvSpPr/>
            <p:nvPr/>
          </p:nvSpPr>
          <p:spPr>
            <a:xfrm>
              <a:off x="498269" y="4361934"/>
              <a:ext cx="2362200" cy="995422"/>
            </a:xfrm>
            <a:prstGeom prst="ellipse">
              <a:avLst/>
            </a:prstGeom>
            <a:solidFill>
              <a:srgbClr val="D7F0F7"/>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4000" b="0" i="0" u="none" strike="noStrike" cap="none">
                  <a:solidFill>
                    <a:srgbClr val="000000"/>
                  </a:solidFill>
                  <a:latin typeface="Arial"/>
                  <a:ea typeface="Arial"/>
                  <a:cs typeface="Arial"/>
                  <a:sym typeface="Arial"/>
                </a:rPr>
                <a:t>Nước</a:t>
              </a:r>
              <a:endParaRPr/>
            </a:p>
          </p:txBody>
        </p:sp>
        <p:pic>
          <p:nvPicPr>
            <p:cNvPr id="1738" name="Google Shape;1738;p59"/>
            <p:cNvPicPr preferRelativeResize="0"/>
            <p:nvPr/>
          </p:nvPicPr>
          <p:blipFill rotWithShape="1">
            <a:blip r:embed="rId3">
              <a:alphaModFix/>
            </a:blip>
            <a:srcRect/>
            <a:stretch/>
          </p:blipFill>
          <p:spPr>
            <a:xfrm>
              <a:off x="422069" y="2496066"/>
              <a:ext cx="2231819" cy="2171184"/>
            </a:xfrm>
            <a:prstGeom prst="rect">
              <a:avLst/>
            </a:prstGeom>
            <a:noFill/>
            <a:ln>
              <a:noFill/>
            </a:ln>
          </p:spPr>
        </p:pic>
      </p:grpSp>
      <p:cxnSp>
        <p:nvCxnSpPr>
          <p:cNvPr id="1739" name="Google Shape;1739;p59"/>
          <p:cNvCxnSpPr/>
          <p:nvPr/>
        </p:nvCxnSpPr>
        <p:spPr>
          <a:xfrm rot="10800000" flipH="1">
            <a:off x="2898798" y="1695450"/>
            <a:ext cx="1730352" cy="1768667"/>
          </a:xfrm>
          <a:prstGeom prst="straightConnector1">
            <a:avLst/>
          </a:prstGeom>
          <a:noFill/>
          <a:ln w="57150" cap="flat" cmpd="sng">
            <a:solidFill>
              <a:srgbClr val="FF0000"/>
            </a:solidFill>
            <a:prstDash val="lgDash"/>
            <a:round/>
            <a:headEnd type="none" w="sm" len="sm"/>
            <a:tailEnd type="triangle" w="med" len="med"/>
          </a:ln>
        </p:spPr>
      </p:cxnSp>
      <p:sp>
        <p:nvSpPr>
          <p:cNvPr id="1740" name="Google Shape;1740;p59"/>
          <p:cNvSpPr/>
          <p:nvPr/>
        </p:nvSpPr>
        <p:spPr>
          <a:xfrm>
            <a:off x="4629150" y="622816"/>
            <a:ext cx="6713566" cy="2145268"/>
          </a:xfrm>
          <a:prstGeom prst="roundRect">
            <a:avLst>
              <a:gd name="adj" fmla="val 16667"/>
            </a:avLst>
          </a:prstGeom>
          <a:solidFill>
            <a:schemeClr val="dk1"/>
          </a:solidFill>
          <a:ln w="38100" cap="flat" cmpd="sng">
            <a:solidFill>
              <a:srgbClr val="00B0F0"/>
            </a:solidFill>
            <a:prstDash val="lgDash"/>
            <a:round/>
            <a:headEnd type="none" w="sm" len="sm"/>
            <a:tailEnd type="none" w="sm" len="sm"/>
          </a:ln>
        </p:spPr>
        <p:txBody>
          <a:bodyPr spcFirstLastPara="1" wrap="square" lIns="91425" tIns="45700" rIns="91425" bIns="45700" anchor="t" anchorCtr="0">
            <a:noAutofit/>
          </a:bodyPr>
          <a:lstStyle/>
          <a:p>
            <a:pPr marL="457200" marR="0" lvl="0" indent="-457200" algn="just" rtl="0">
              <a:lnSpc>
                <a:spcPct val="100000"/>
              </a:lnSpc>
              <a:spcBef>
                <a:spcPts val="0"/>
              </a:spcBef>
              <a:spcAft>
                <a:spcPts val="0"/>
              </a:spcAft>
              <a:buClr>
                <a:srgbClr val="000000"/>
              </a:buClr>
              <a:buSzPts val="6000"/>
              <a:buFont typeface="Arial"/>
              <a:buChar char="•"/>
            </a:pPr>
            <a:r>
              <a:rPr lang="en-US" sz="6000" b="0" i="0" u="none" strike="noStrike" cap="none">
                <a:solidFill>
                  <a:srgbClr val="000000"/>
                </a:solidFill>
                <a:latin typeface="Arial"/>
                <a:ea typeface="Arial"/>
                <a:cs typeface="Arial"/>
                <a:sym typeface="Arial"/>
              </a:rPr>
              <a:t>Các tính chất của nước</a:t>
            </a:r>
            <a:endParaRPr/>
          </a:p>
        </p:txBody>
      </p:sp>
      <p:cxnSp>
        <p:nvCxnSpPr>
          <p:cNvPr id="1741" name="Google Shape;1741;p59"/>
          <p:cNvCxnSpPr/>
          <p:nvPr/>
        </p:nvCxnSpPr>
        <p:spPr>
          <a:xfrm>
            <a:off x="2898798" y="4078777"/>
            <a:ext cx="1539852" cy="1083773"/>
          </a:xfrm>
          <a:prstGeom prst="straightConnector1">
            <a:avLst/>
          </a:prstGeom>
          <a:noFill/>
          <a:ln w="57150" cap="flat" cmpd="sng">
            <a:solidFill>
              <a:srgbClr val="FF0000"/>
            </a:solidFill>
            <a:prstDash val="lgDash"/>
            <a:round/>
            <a:headEnd type="none" w="sm" len="sm"/>
            <a:tailEnd type="triangle" w="med" len="med"/>
          </a:ln>
        </p:spPr>
      </p:cxnSp>
      <p:sp>
        <p:nvSpPr>
          <p:cNvPr id="1742" name="Google Shape;1742;p59"/>
          <p:cNvSpPr/>
          <p:nvPr/>
        </p:nvSpPr>
        <p:spPr>
          <a:xfrm>
            <a:off x="4629150" y="4089916"/>
            <a:ext cx="6713566" cy="2145268"/>
          </a:xfrm>
          <a:prstGeom prst="roundRect">
            <a:avLst>
              <a:gd name="adj" fmla="val 16667"/>
            </a:avLst>
          </a:prstGeom>
          <a:solidFill>
            <a:schemeClr val="dk1"/>
          </a:solidFill>
          <a:ln w="38100" cap="flat" cmpd="sng">
            <a:solidFill>
              <a:srgbClr val="00B0F0"/>
            </a:solidFill>
            <a:prstDash val="lgDash"/>
            <a:round/>
            <a:headEnd type="none" w="sm" len="sm"/>
            <a:tailEnd type="none" w="sm" len="sm"/>
          </a:ln>
        </p:spPr>
        <p:txBody>
          <a:bodyPr spcFirstLastPara="1" wrap="square" lIns="91425" tIns="45700" rIns="91425" bIns="45700" anchor="t" anchorCtr="0">
            <a:noAutofit/>
          </a:bodyPr>
          <a:lstStyle/>
          <a:p>
            <a:pPr marL="457200" marR="0" lvl="0" indent="-457200" algn="just" rtl="0">
              <a:lnSpc>
                <a:spcPct val="100000"/>
              </a:lnSpc>
              <a:spcBef>
                <a:spcPts val="0"/>
              </a:spcBef>
              <a:spcAft>
                <a:spcPts val="0"/>
              </a:spcAft>
              <a:buClr>
                <a:srgbClr val="000000"/>
              </a:buClr>
              <a:buSzPts val="6000"/>
              <a:buFont typeface="Arial"/>
              <a:buChar char="•"/>
            </a:pPr>
            <a:r>
              <a:rPr lang="en-US" sz="6000" b="0" i="0" u="none" strike="noStrike" cap="none">
                <a:solidFill>
                  <a:srgbClr val="000000"/>
                </a:solidFill>
                <a:latin typeface="Arial"/>
                <a:ea typeface="Arial"/>
                <a:cs typeface="Arial"/>
                <a:sym typeface="Arial"/>
              </a:rPr>
              <a:t>Những ứng dụng trong thực tiễn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39"/>
                                        </p:tgtEl>
                                        <p:attrNameLst>
                                          <p:attrName>style.visibility</p:attrName>
                                        </p:attrNameLst>
                                      </p:cBhvr>
                                      <p:to>
                                        <p:strVal val="visible"/>
                                      </p:to>
                                    </p:set>
                                    <p:animEffect transition="in" filter="fade">
                                      <p:cBhvr>
                                        <p:cTn id="7" dur="500"/>
                                        <p:tgtEl>
                                          <p:spTgt spid="17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40"/>
                                        </p:tgtEl>
                                        <p:attrNameLst>
                                          <p:attrName>style.visibility</p:attrName>
                                        </p:attrNameLst>
                                      </p:cBhvr>
                                      <p:to>
                                        <p:strVal val="visible"/>
                                      </p:to>
                                    </p:set>
                                    <p:animEffect transition="in" filter="fade">
                                      <p:cBhvr>
                                        <p:cTn id="12" dur="500"/>
                                        <p:tgtEl>
                                          <p:spTgt spid="174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41"/>
                                        </p:tgtEl>
                                        <p:attrNameLst>
                                          <p:attrName>style.visibility</p:attrName>
                                        </p:attrNameLst>
                                      </p:cBhvr>
                                      <p:to>
                                        <p:strVal val="visible"/>
                                      </p:to>
                                    </p:set>
                                    <p:animEffect transition="in" filter="fade">
                                      <p:cBhvr>
                                        <p:cTn id="17" dur="500"/>
                                        <p:tgtEl>
                                          <p:spTgt spid="174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42"/>
                                        </p:tgtEl>
                                        <p:attrNameLst>
                                          <p:attrName>style.visibility</p:attrName>
                                        </p:attrNameLst>
                                      </p:cBhvr>
                                      <p:to>
                                        <p:strVal val="visible"/>
                                      </p:to>
                                    </p:set>
                                    <p:animEffect transition="in" filter="fade">
                                      <p:cBhvr>
                                        <p:cTn id="22" dur="500"/>
                                        <p:tgtEl>
                                          <p:spTgt spid="17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746"/>
        <p:cNvGrpSpPr/>
        <p:nvPr/>
      </p:nvGrpSpPr>
      <p:grpSpPr>
        <a:xfrm>
          <a:off x="0" y="0"/>
          <a:ext cx="0" cy="0"/>
          <a:chOff x="0" y="0"/>
          <a:chExt cx="0" cy="0"/>
        </a:xfrm>
      </p:grpSpPr>
      <p:cxnSp>
        <p:nvCxnSpPr>
          <p:cNvPr id="1747" name="Google Shape;1747;p60"/>
          <p:cNvCxnSpPr/>
          <p:nvPr/>
        </p:nvCxnSpPr>
        <p:spPr>
          <a:xfrm rot="-5400000">
            <a:off x="1933516" y="1406295"/>
            <a:ext cx="2094600" cy="1543200"/>
          </a:xfrm>
          <a:prstGeom prst="curvedConnector3">
            <a:avLst>
              <a:gd name="adj1" fmla="val 50000"/>
            </a:avLst>
          </a:prstGeom>
          <a:noFill/>
          <a:ln w="57150" cap="flat" cmpd="sng">
            <a:solidFill>
              <a:srgbClr val="FF0000"/>
            </a:solidFill>
            <a:prstDash val="dash"/>
            <a:round/>
            <a:headEnd type="none" w="sm" len="sm"/>
            <a:tailEnd type="none" w="sm" len="sm"/>
          </a:ln>
        </p:spPr>
      </p:cxnSp>
      <p:sp>
        <p:nvSpPr>
          <p:cNvPr id="1748" name="Google Shape;1748;p60"/>
          <p:cNvSpPr/>
          <p:nvPr/>
        </p:nvSpPr>
        <p:spPr>
          <a:xfrm>
            <a:off x="3752263" y="437375"/>
            <a:ext cx="7761903" cy="1191816"/>
          </a:xfrm>
          <a:prstGeom prst="roundRect">
            <a:avLst>
              <a:gd name="adj" fmla="val 16667"/>
            </a:avLst>
          </a:prstGeom>
          <a:solidFill>
            <a:schemeClr val="dk1"/>
          </a:solidFill>
          <a:ln w="38100" cap="flat" cmpd="sng">
            <a:solidFill>
              <a:srgbClr val="00B0F0"/>
            </a:solidFill>
            <a:prstDash val="lgDash"/>
            <a:round/>
            <a:headEnd type="none" w="sm" len="sm"/>
            <a:tailEnd type="none" w="sm" len="sm"/>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rgbClr val="000000"/>
              </a:buClr>
              <a:buSzPts val="3200"/>
              <a:buFont typeface="Arial"/>
              <a:buChar char="•"/>
            </a:pPr>
            <a:r>
              <a:rPr lang="en-US" sz="3200" b="0" i="0" u="none" strike="noStrike" cap="none">
                <a:solidFill>
                  <a:srgbClr val="000000"/>
                </a:solidFill>
                <a:latin typeface="Arial"/>
                <a:ea typeface="Arial"/>
                <a:cs typeface="Arial"/>
                <a:sym typeface="Arial"/>
              </a:rPr>
              <a:t>Nước không màu, không mùi, không vị, không có hình dạng nhất định </a:t>
            </a:r>
            <a:endParaRPr/>
          </a:p>
        </p:txBody>
      </p:sp>
      <p:cxnSp>
        <p:nvCxnSpPr>
          <p:cNvPr id="1749" name="Google Shape;1749;p60"/>
          <p:cNvCxnSpPr>
            <a:endCxn id="1750" idx="1"/>
          </p:cNvCxnSpPr>
          <p:nvPr/>
        </p:nvCxnSpPr>
        <p:spPr>
          <a:xfrm rot="10800000" flipH="1">
            <a:off x="2227063" y="2581992"/>
            <a:ext cx="1525200" cy="702000"/>
          </a:xfrm>
          <a:prstGeom prst="curvedConnector3">
            <a:avLst>
              <a:gd name="adj1" fmla="val 50000"/>
            </a:avLst>
          </a:prstGeom>
          <a:noFill/>
          <a:ln w="57150" cap="flat" cmpd="sng">
            <a:solidFill>
              <a:srgbClr val="FF0000"/>
            </a:solidFill>
            <a:prstDash val="dash"/>
            <a:round/>
            <a:headEnd type="none" w="sm" len="sm"/>
            <a:tailEnd type="none" w="sm" len="sm"/>
          </a:ln>
        </p:spPr>
      </p:cxnSp>
      <p:sp>
        <p:nvSpPr>
          <p:cNvPr id="1750" name="Google Shape;1750;p60"/>
          <p:cNvSpPr/>
          <p:nvPr/>
        </p:nvSpPr>
        <p:spPr>
          <a:xfrm>
            <a:off x="3752263" y="2258499"/>
            <a:ext cx="7761903" cy="646986"/>
          </a:xfrm>
          <a:prstGeom prst="roundRect">
            <a:avLst>
              <a:gd name="adj" fmla="val 16667"/>
            </a:avLst>
          </a:prstGeom>
          <a:solidFill>
            <a:schemeClr val="dk1"/>
          </a:solidFill>
          <a:ln w="38100" cap="flat" cmpd="sng">
            <a:solidFill>
              <a:srgbClr val="00B0F0"/>
            </a:solidFill>
            <a:prstDash val="lgDash"/>
            <a:round/>
            <a:headEnd type="none" w="sm" len="sm"/>
            <a:tailEnd type="none" w="sm" len="sm"/>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rgbClr val="000000"/>
              </a:buClr>
              <a:buSzPts val="3200"/>
              <a:buFont typeface="Arial"/>
              <a:buChar char="•"/>
            </a:pPr>
            <a:r>
              <a:rPr lang="en-US" sz="3200" b="0" i="0" u="none" strike="noStrike" cap="none">
                <a:solidFill>
                  <a:srgbClr val="000000"/>
                </a:solidFill>
                <a:latin typeface="Arial"/>
                <a:ea typeface="Arial"/>
                <a:cs typeface="Arial"/>
                <a:sym typeface="Arial"/>
              </a:rPr>
              <a:t>Nước thấm qua một số vật</a:t>
            </a:r>
            <a:endParaRPr/>
          </a:p>
        </p:txBody>
      </p:sp>
      <p:cxnSp>
        <p:nvCxnSpPr>
          <p:cNvPr id="1751" name="Google Shape;1751;p60"/>
          <p:cNvCxnSpPr>
            <a:endCxn id="1752" idx="1"/>
          </p:cNvCxnSpPr>
          <p:nvPr/>
        </p:nvCxnSpPr>
        <p:spPr>
          <a:xfrm>
            <a:off x="2291863" y="3469270"/>
            <a:ext cx="1460400" cy="339900"/>
          </a:xfrm>
          <a:prstGeom prst="curvedConnector3">
            <a:avLst>
              <a:gd name="adj1" fmla="val 50000"/>
            </a:avLst>
          </a:prstGeom>
          <a:noFill/>
          <a:ln w="57150" cap="flat" cmpd="sng">
            <a:solidFill>
              <a:srgbClr val="FF0000"/>
            </a:solidFill>
            <a:prstDash val="dash"/>
            <a:round/>
            <a:headEnd type="none" w="sm" len="sm"/>
            <a:tailEnd type="none" w="sm" len="sm"/>
          </a:ln>
        </p:spPr>
      </p:cxnSp>
      <p:sp>
        <p:nvSpPr>
          <p:cNvPr id="1752" name="Google Shape;1752;p60"/>
          <p:cNvSpPr/>
          <p:nvPr/>
        </p:nvSpPr>
        <p:spPr>
          <a:xfrm>
            <a:off x="3752263" y="3485677"/>
            <a:ext cx="7761903" cy="646986"/>
          </a:xfrm>
          <a:prstGeom prst="roundRect">
            <a:avLst>
              <a:gd name="adj" fmla="val 16667"/>
            </a:avLst>
          </a:prstGeom>
          <a:solidFill>
            <a:schemeClr val="dk1"/>
          </a:solidFill>
          <a:ln w="38100" cap="flat" cmpd="sng">
            <a:solidFill>
              <a:srgbClr val="00B0F0"/>
            </a:solidFill>
            <a:prstDash val="lgDash"/>
            <a:round/>
            <a:headEnd type="none" w="sm" len="sm"/>
            <a:tailEnd type="none" w="sm" len="sm"/>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rgbClr val="000000"/>
              </a:buClr>
              <a:buSzPts val="3200"/>
              <a:buFont typeface="Arial"/>
              <a:buChar char="•"/>
            </a:pPr>
            <a:r>
              <a:rPr lang="en-US" sz="3200" b="0" i="0" u="none" strike="noStrike" cap="none">
                <a:solidFill>
                  <a:srgbClr val="000000"/>
                </a:solidFill>
                <a:latin typeface="Arial"/>
                <a:ea typeface="Arial"/>
                <a:cs typeface="Arial"/>
                <a:sym typeface="Arial"/>
              </a:rPr>
              <a:t>Nước chảy từ cao xuống thấp</a:t>
            </a:r>
            <a:endParaRPr/>
          </a:p>
        </p:txBody>
      </p:sp>
      <p:cxnSp>
        <p:nvCxnSpPr>
          <p:cNvPr id="1753" name="Google Shape;1753;p60"/>
          <p:cNvCxnSpPr/>
          <p:nvPr/>
        </p:nvCxnSpPr>
        <p:spPr>
          <a:xfrm rot="-5400000" flipH="1">
            <a:off x="2143607" y="3632237"/>
            <a:ext cx="1510800" cy="1437900"/>
          </a:xfrm>
          <a:prstGeom prst="curvedConnector3">
            <a:avLst>
              <a:gd name="adj1" fmla="val 50000"/>
            </a:avLst>
          </a:prstGeom>
          <a:noFill/>
          <a:ln w="57150" cap="flat" cmpd="sng">
            <a:solidFill>
              <a:srgbClr val="FF0000"/>
            </a:solidFill>
            <a:prstDash val="dash"/>
            <a:round/>
            <a:headEnd type="none" w="sm" len="sm"/>
            <a:tailEnd type="none" w="sm" len="sm"/>
          </a:ln>
        </p:spPr>
      </p:cxnSp>
      <p:sp>
        <p:nvSpPr>
          <p:cNvPr id="1754" name="Google Shape;1754;p60"/>
          <p:cNvSpPr/>
          <p:nvPr/>
        </p:nvSpPr>
        <p:spPr>
          <a:xfrm>
            <a:off x="3752263" y="4720268"/>
            <a:ext cx="7761903" cy="646986"/>
          </a:xfrm>
          <a:prstGeom prst="roundRect">
            <a:avLst>
              <a:gd name="adj" fmla="val 16667"/>
            </a:avLst>
          </a:prstGeom>
          <a:solidFill>
            <a:schemeClr val="dk1"/>
          </a:solidFill>
          <a:ln w="38100" cap="flat" cmpd="sng">
            <a:solidFill>
              <a:srgbClr val="00B0F0"/>
            </a:solidFill>
            <a:prstDash val="lgDash"/>
            <a:round/>
            <a:headEnd type="none" w="sm" len="sm"/>
            <a:tailEnd type="none" w="sm" len="sm"/>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rgbClr val="000000"/>
              </a:buClr>
              <a:buSzPts val="3200"/>
              <a:buFont typeface="Arial"/>
              <a:buChar char="•"/>
            </a:pPr>
            <a:r>
              <a:rPr lang="en-US" sz="3200" b="0" i="0" u="none" strike="noStrike" cap="none">
                <a:solidFill>
                  <a:srgbClr val="000000"/>
                </a:solidFill>
                <a:latin typeface="Arial"/>
                <a:ea typeface="Arial"/>
                <a:cs typeface="Arial"/>
                <a:sym typeface="Arial"/>
              </a:rPr>
              <a:t>Nước hoà toan một số chất</a:t>
            </a:r>
            <a:endParaRPr/>
          </a:p>
        </p:txBody>
      </p:sp>
      <p:cxnSp>
        <p:nvCxnSpPr>
          <p:cNvPr id="1755" name="Google Shape;1755;p60"/>
          <p:cNvCxnSpPr/>
          <p:nvPr/>
        </p:nvCxnSpPr>
        <p:spPr>
          <a:xfrm rot="-5400000" flipH="1">
            <a:off x="1532761" y="4167753"/>
            <a:ext cx="2433300" cy="1740000"/>
          </a:xfrm>
          <a:prstGeom prst="curvedConnector3">
            <a:avLst>
              <a:gd name="adj1" fmla="val 50000"/>
            </a:avLst>
          </a:prstGeom>
          <a:noFill/>
          <a:ln w="57150" cap="flat" cmpd="sng">
            <a:solidFill>
              <a:srgbClr val="FF0000"/>
            </a:solidFill>
            <a:prstDash val="dash"/>
            <a:round/>
            <a:headEnd type="none" w="sm" len="sm"/>
            <a:tailEnd type="none" w="sm" len="sm"/>
          </a:ln>
        </p:spPr>
      </p:cxnSp>
      <p:sp>
        <p:nvSpPr>
          <p:cNvPr id="1756" name="Google Shape;1756;p60"/>
          <p:cNvSpPr/>
          <p:nvPr/>
        </p:nvSpPr>
        <p:spPr>
          <a:xfrm>
            <a:off x="3752263" y="5930955"/>
            <a:ext cx="7761903" cy="646986"/>
          </a:xfrm>
          <a:prstGeom prst="roundRect">
            <a:avLst>
              <a:gd name="adj" fmla="val 16667"/>
            </a:avLst>
          </a:prstGeom>
          <a:solidFill>
            <a:schemeClr val="dk1"/>
          </a:solidFill>
          <a:ln w="38100" cap="flat" cmpd="sng">
            <a:solidFill>
              <a:srgbClr val="00B0F0"/>
            </a:solidFill>
            <a:prstDash val="lgDash"/>
            <a:round/>
            <a:headEnd type="none" w="sm" len="sm"/>
            <a:tailEnd type="none" w="sm" len="sm"/>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rgbClr val="000000"/>
              </a:buClr>
              <a:buSzPts val="3200"/>
              <a:buFont typeface="Arial"/>
              <a:buChar char="•"/>
            </a:pPr>
            <a:r>
              <a:rPr lang="en-US" sz="3200" b="0" i="0" u="none" strike="noStrike" cap="none">
                <a:solidFill>
                  <a:srgbClr val="000000"/>
                </a:solidFill>
                <a:latin typeface="Arial"/>
                <a:ea typeface="Arial"/>
                <a:cs typeface="Arial"/>
                <a:sym typeface="Arial"/>
              </a:rPr>
              <a:t>Nước chảy lan ra khắp mọi phía</a:t>
            </a:r>
            <a:endParaRPr/>
          </a:p>
        </p:txBody>
      </p:sp>
      <p:grpSp>
        <p:nvGrpSpPr>
          <p:cNvPr id="1757" name="Google Shape;1757;p60"/>
          <p:cNvGrpSpPr/>
          <p:nvPr/>
        </p:nvGrpSpPr>
        <p:grpSpPr>
          <a:xfrm>
            <a:off x="460627" y="2378525"/>
            <a:ext cx="2438400" cy="2861290"/>
            <a:chOff x="422069" y="2496066"/>
            <a:chExt cx="2438400" cy="2861290"/>
          </a:xfrm>
        </p:grpSpPr>
        <p:sp>
          <p:nvSpPr>
            <p:cNvPr id="1758" name="Google Shape;1758;p60"/>
            <p:cNvSpPr/>
            <p:nvPr/>
          </p:nvSpPr>
          <p:spPr>
            <a:xfrm>
              <a:off x="498269" y="4361934"/>
              <a:ext cx="2362200" cy="995422"/>
            </a:xfrm>
            <a:prstGeom prst="ellipse">
              <a:avLst/>
            </a:prstGeom>
            <a:solidFill>
              <a:srgbClr val="D7F0F7"/>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4000" b="0" i="0" u="none" strike="noStrike" cap="none">
                  <a:solidFill>
                    <a:srgbClr val="000000"/>
                  </a:solidFill>
                  <a:latin typeface="Arial"/>
                  <a:ea typeface="Arial"/>
                  <a:cs typeface="Arial"/>
                  <a:sym typeface="Arial"/>
                </a:rPr>
                <a:t>Nước</a:t>
              </a:r>
              <a:endParaRPr/>
            </a:p>
          </p:txBody>
        </p:sp>
        <p:pic>
          <p:nvPicPr>
            <p:cNvPr id="1759" name="Google Shape;1759;p60"/>
            <p:cNvPicPr preferRelativeResize="0"/>
            <p:nvPr/>
          </p:nvPicPr>
          <p:blipFill rotWithShape="1">
            <a:blip r:embed="rId3">
              <a:alphaModFix/>
            </a:blip>
            <a:srcRect/>
            <a:stretch/>
          </p:blipFill>
          <p:spPr>
            <a:xfrm>
              <a:off x="422069" y="2496066"/>
              <a:ext cx="2231819" cy="2171184"/>
            </a:xfrm>
            <a:prstGeom prst="rect">
              <a:avLst/>
            </a:prstGeom>
            <a:noFill/>
            <a:ln>
              <a:noFill/>
            </a:ln>
          </p:spPr>
        </p:pic>
      </p:grpSp>
      <p:sp>
        <p:nvSpPr>
          <p:cNvPr id="1760" name="Google Shape;1760;p60"/>
          <p:cNvSpPr txBox="1"/>
          <p:nvPr/>
        </p:nvSpPr>
        <p:spPr>
          <a:xfrm>
            <a:off x="826051" y="331021"/>
            <a:ext cx="2072976" cy="64633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3600" b="1" i="0" u="none" strike="noStrike" cap="none">
                <a:solidFill>
                  <a:srgbClr val="000000"/>
                </a:solidFill>
                <a:latin typeface="Arial"/>
                <a:ea typeface="Arial"/>
                <a:cs typeface="Arial"/>
                <a:sym typeface="Arial"/>
              </a:rPr>
              <a:t>1.</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7"/>
                                        </p:tgtEl>
                                        <p:attrNameLst>
                                          <p:attrName>style.visibility</p:attrName>
                                        </p:attrNameLst>
                                      </p:cBhvr>
                                      <p:to>
                                        <p:strVal val="visible"/>
                                      </p:to>
                                    </p:set>
                                    <p:animEffect transition="in" filter="fade">
                                      <p:cBhvr>
                                        <p:cTn id="7" dur="500"/>
                                        <p:tgtEl>
                                          <p:spTgt spid="17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48"/>
                                        </p:tgtEl>
                                        <p:attrNameLst>
                                          <p:attrName>style.visibility</p:attrName>
                                        </p:attrNameLst>
                                      </p:cBhvr>
                                      <p:to>
                                        <p:strVal val="visible"/>
                                      </p:to>
                                    </p:set>
                                    <p:animEffect transition="in" filter="fade">
                                      <p:cBhvr>
                                        <p:cTn id="12" dur="500"/>
                                        <p:tgtEl>
                                          <p:spTgt spid="174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49"/>
                                        </p:tgtEl>
                                        <p:attrNameLst>
                                          <p:attrName>style.visibility</p:attrName>
                                        </p:attrNameLst>
                                      </p:cBhvr>
                                      <p:to>
                                        <p:strVal val="visible"/>
                                      </p:to>
                                    </p:set>
                                    <p:animEffect transition="in" filter="fade">
                                      <p:cBhvr>
                                        <p:cTn id="17" dur="500"/>
                                        <p:tgtEl>
                                          <p:spTgt spid="174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50"/>
                                        </p:tgtEl>
                                        <p:attrNameLst>
                                          <p:attrName>style.visibility</p:attrName>
                                        </p:attrNameLst>
                                      </p:cBhvr>
                                      <p:to>
                                        <p:strVal val="visible"/>
                                      </p:to>
                                    </p:set>
                                    <p:animEffect transition="in" filter="fade">
                                      <p:cBhvr>
                                        <p:cTn id="22" dur="500"/>
                                        <p:tgtEl>
                                          <p:spTgt spid="175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51"/>
                                        </p:tgtEl>
                                        <p:attrNameLst>
                                          <p:attrName>style.visibility</p:attrName>
                                        </p:attrNameLst>
                                      </p:cBhvr>
                                      <p:to>
                                        <p:strVal val="visible"/>
                                      </p:to>
                                    </p:set>
                                    <p:animEffect transition="in" filter="fade">
                                      <p:cBhvr>
                                        <p:cTn id="27" dur="500"/>
                                        <p:tgtEl>
                                          <p:spTgt spid="175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52"/>
                                        </p:tgtEl>
                                        <p:attrNameLst>
                                          <p:attrName>style.visibility</p:attrName>
                                        </p:attrNameLst>
                                      </p:cBhvr>
                                      <p:to>
                                        <p:strVal val="visible"/>
                                      </p:to>
                                    </p:set>
                                    <p:animEffect transition="in" filter="fade">
                                      <p:cBhvr>
                                        <p:cTn id="32" dur="500"/>
                                        <p:tgtEl>
                                          <p:spTgt spid="175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53"/>
                                        </p:tgtEl>
                                        <p:attrNameLst>
                                          <p:attrName>style.visibility</p:attrName>
                                        </p:attrNameLst>
                                      </p:cBhvr>
                                      <p:to>
                                        <p:strVal val="visible"/>
                                      </p:to>
                                    </p:set>
                                    <p:animEffect transition="in" filter="fade">
                                      <p:cBhvr>
                                        <p:cTn id="37" dur="500"/>
                                        <p:tgtEl>
                                          <p:spTgt spid="175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754"/>
                                        </p:tgtEl>
                                        <p:attrNameLst>
                                          <p:attrName>style.visibility</p:attrName>
                                        </p:attrNameLst>
                                      </p:cBhvr>
                                      <p:to>
                                        <p:strVal val="visible"/>
                                      </p:to>
                                    </p:set>
                                    <p:animEffect transition="in" filter="fade">
                                      <p:cBhvr>
                                        <p:cTn id="42" dur="500"/>
                                        <p:tgtEl>
                                          <p:spTgt spid="175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755"/>
                                        </p:tgtEl>
                                        <p:attrNameLst>
                                          <p:attrName>style.visibility</p:attrName>
                                        </p:attrNameLst>
                                      </p:cBhvr>
                                      <p:to>
                                        <p:strVal val="visible"/>
                                      </p:to>
                                    </p:set>
                                    <p:animEffect transition="in" filter="fade">
                                      <p:cBhvr>
                                        <p:cTn id="47" dur="500"/>
                                        <p:tgtEl>
                                          <p:spTgt spid="175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756"/>
                                        </p:tgtEl>
                                        <p:attrNameLst>
                                          <p:attrName>style.visibility</p:attrName>
                                        </p:attrNameLst>
                                      </p:cBhvr>
                                      <p:to>
                                        <p:strVal val="visible"/>
                                      </p:to>
                                    </p:set>
                                    <p:animEffect transition="in" filter="fade">
                                      <p:cBhvr>
                                        <p:cTn id="52" dur="500"/>
                                        <p:tgtEl>
                                          <p:spTgt spid="17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764"/>
        <p:cNvGrpSpPr/>
        <p:nvPr/>
      </p:nvGrpSpPr>
      <p:grpSpPr>
        <a:xfrm>
          <a:off x="0" y="0"/>
          <a:ext cx="0" cy="0"/>
          <a:chOff x="0" y="0"/>
          <a:chExt cx="0" cy="0"/>
        </a:xfrm>
      </p:grpSpPr>
      <p:sp>
        <p:nvSpPr>
          <p:cNvPr id="1765" name="Google Shape;1765;p61"/>
          <p:cNvSpPr/>
          <p:nvPr/>
        </p:nvSpPr>
        <p:spPr>
          <a:xfrm>
            <a:off x="742936" y="2127766"/>
            <a:ext cx="6713566" cy="1736646"/>
          </a:xfrm>
          <a:prstGeom prst="roundRect">
            <a:avLst>
              <a:gd name="adj" fmla="val 16667"/>
            </a:avLst>
          </a:prstGeom>
          <a:solidFill>
            <a:schemeClr val="dk1"/>
          </a:solidFill>
          <a:ln w="38100" cap="flat" cmpd="sng">
            <a:solidFill>
              <a:srgbClr val="00B0F0"/>
            </a:solidFill>
            <a:prstDash val="lgDash"/>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9600" b="0" i="0" u="none" strike="noStrike" cap="none">
                <a:solidFill>
                  <a:srgbClr val="000000"/>
                </a:solidFill>
                <a:latin typeface="Arial"/>
                <a:ea typeface="Arial"/>
                <a:cs typeface="Arial"/>
                <a:sym typeface="Arial"/>
              </a:rPr>
              <a:t>DẶN DÒ</a:t>
            </a:r>
            <a:endParaRPr/>
          </a:p>
        </p:txBody>
      </p:sp>
      <p:pic>
        <p:nvPicPr>
          <p:cNvPr id="1766" name="Google Shape;1766;p61"/>
          <p:cNvPicPr preferRelativeResize="0"/>
          <p:nvPr/>
        </p:nvPicPr>
        <p:blipFill rotWithShape="1">
          <a:blip r:embed="rId3">
            <a:alphaModFix/>
          </a:blip>
          <a:srcRect/>
          <a:stretch/>
        </p:blipFill>
        <p:spPr>
          <a:xfrm>
            <a:off x="6095127" y="1600200"/>
            <a:ext cx="6066711" cy="606671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65"/>
                                        </p:tgtEl>
                                        <p:attrNameLst>
                                          <p:attrName>style.visibility</p:attrName>
                                        </p:attrNameLst>
                                      </p:cBhvr>
                                      <p:to>
                                        <p:strVal val="visible"/>
                                      </p:to>
                                    </p:set>
                                    <p:animEffect transition="in" filter="fade">
                                      <p:cBhvr>
                                        <p:cTn id="7" dur="500"/>
                                        <p:tgtEl>
                                          <p:spTgt spid="17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92"/>
        <p:cNvGrpSpPr/>
        <p:nvPr/>
      </p:nvGrpSpPr>
      <p:grpSpPr>
        <a:xfrm>
          <a:off x="0" y="0"/>
          <a:ext cx="0" cy="0"/>
          <a:chOff x="0" y="0"/>
          <a:chExt cx="0" cy="0"/>
        </a:xfrm>
      </p:grpSpPr>
      <p:sp>
        <p:nvSpPr>
          <p:cNvPr id="1493" name="Google Shape;1493;p31"/>
          <p:cNvSpPr/>
          <p:nvPr/>
        </p:nvSpPr>
        <p:spPr>
          <a:xfrm>
            <a:off x="242094" y="255310"/>
            <a:ext cx="11677650" cy="6347380"/>
          </a:xfrm>
          <a:prstGeom prst="roundRect">
            <a:avLst>
              <a:gd name="adj" fmla="val 16667"/>
            </a:avLst>
          </a:prstGeom>
          <a:solidFill>
            <a:schemeClr val="dk1"/>
          </a:solidFill>
          <a:ln w="25400" cap="flat" cmpd="sng">
            <a:solidFill>
              <a:srgbClr val="164A5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4" b="0" i="0" u="none" strike="noStrike" cap="none">
              <a:solidFill>
                <a:schemeClr val="lt1"/>
              </a:solidFill>
              <a:latin typeface="Arial"/>
              <a:ea typeface="Arial"/>
              <a:cs typeface="Arial"/>
              <a:sym typeface="Arial"/>
            </a:endParaRPr>
          </a:p>
        </p:txBody>
      </p:sp>
      <p:sp>
        <p:nvSpPr>
          <p:cNvPr id="1494" name="Google Shape;1494;p31"/>
          <p:cNvSpPr/>
          <p:nvPr/>
        </p:nvSpPr>
        <p:spPr>
          <a:xfrm>
            <a:off x="2711706" y="371926"/>
            <a:ext cx="6738426" cy="715089"/>
          </a:xfrm>
          <a:prstGeom prst="roundRect">
            <a:avLst>
              <a:gd name="adj" fmla="val 16667"/>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3600" b="1" i="0" u="none" strike="noStrike" cap="none">
                <a:solidFill>
                  <a:schemeClr val="dk2"/>
                </a:solidFill>
                <a:latin typeface="Arial"/>
                <a:ea typeface="Arial"/>
                <a:cs typeface="Arial"/>
                <a:sym typeface="Arial"/>
              </a:rPr>
              <a:t>GIỚI THIỆU CÁC CHỦ ĐỀ</a:t>
            </a:r>
            <a:endParaRPr/>
          </a:p>
        </p:txBody>
      </p:sp>
      <p:sp>
        <p:nvSpPr>
          <p:cNvPr id="1495" name="Google Shape;1495;p31"/>
          <p:cNvSpPr/>
          <p:nvPr/>
        </p:nvSpPr>
        <p:spPr>
          <a:xfrm>
            <a:off x="4897414" y="3009000"/>
            <a:ext cx="1987303" cy="1671233"/>
          </a:xfrm>
          <a:custGeom>
            <a:avLst/>
            <a:gdLst/>
            <a:ahLst/>
            <a:cxnLst/>
            <a:rect l="l" t="t" r="r" b="b"/>
            <a:pathLst>
              <a:path w="1987303" h="1671233" extrusionOk="0">
                <a:moveTo>
                  <a:pt x="0" y="835617"/>
                </a:moveTo>
                <a:lnTo>
                  <a:pt x="477471" y="0"/>
                </a:lnTo>
                <a:lnTo>
                  <a:pt x="1509832" y="0"/>
                </a:lnTo>
                <a:lnTo>
                  <a:pt x="1987303" y="835617"/>
                </a:lnTo>
                <a:lnTo>
                  <a:pt x="1509832" y="1671233"/>
                </a:lnTo>
                <a:lnTo>
                  <a:pt x="477471" y="1671233"/>
                </a:lnTo>
                <a:lnTo>
                  <a:pt x="0" y="835617"/>
                </a:lnTo>
                <a:close/>
              </a:path>
            </a:pathLst>
          </a:custGeom>
          <a:solidFill>
            <a:srgbClr val="38AECF"/>
          </a:solidFill>
          <a:ln w="25400" cap="flat" cmpd="sng">
            <a:solidFill>
              <a:schemeClr val="lt1"/>
            </a:solidFill>
            <a:prstDash val="solid"/>
            <a:round/>
            <a:headEnd type="none" w="sm" len="sm"/>
            <a:tailEnd type="none" w="sm" len="sm"/>
          </a:ln>
        </p:spPr>
        <p:txBody>
          <a:bodyPr spcFirstLastPara="1" wrap="square" lIns="347625" tIns="295950" rIns="347625" bIns="295950" anchor="ctr" anchorCtr="0">
            <a:noAutofit/>
          </a:bodyPr>
          <a:lstStyle/>
          <a:p>
            <a:pPr marL="0" marR="0" lvl="0" indent="0" algn="ctr" rtl="0">
              <a:lnSpc>
                <a:spcPct val="150000"/>
              </a:lnSpc>
              <a:spcBef>
                <a:spcPts val="0"/>
              </a:spcBef>
              <a:spcAft>
                <a:spcPts val="0"/>
              </a:spcAft>
              <a:buClr>
                <a:srgbClr val="000000"/>
              </a:buClr>
              <a:buSzPts val="1800"/>
              <a:buFont typeface="Arial"/>
              <a:buNone/>
            </a:pPr>
            <a:r>
              <a:rPr lang="en-US" sz="1800" b="1" i="0" u="none" strike="noStrike" cap="none">
                <a:solidFill>
                  <a:schemeClr val="dk2"/>
                </a:solidFill>
                <a:latin typeface="Arial"/>
                <a:ea typeface="Arial"/>
                <a:cs typeface="Arial"/>
                <a:sym typeface="Arial"/>
              </a:rPr>
              <a:t>CHỦ ĐỀ KHOA HỌC 4</a:t>
            </a:r>
            <a:endParaRPr/>
          </a:p>
        </p:txBody>
      </p:sp>
      <p:sp>
        <p:nvSpPr>
          <p:cNvPr id="1496" name="Google Shape;1496;p31"/>
          <p:cNvSpPr/>
          <p:nvPr/>
        </p:nvSpPr>
        <p:spPr>
          <a:xfrm>
            <a:off x="6134865" y="2209428"/>
            <a:ext cx="728927" cy="628067"/>
          </a:xfrm>
          <a:prstGeom prst="hexagon">
            <a:avLst>
              <a:gd name="adj" fmla="val 28900"/>
              <a:gd name="vf" fmla="val 115470"/>
            </a:avLst>
          </a:prstGeom>
          <a:solidFill>
            <a:srgbClr val="D4ECF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64" b="0" i="0" u="none" strike="noStrike" cap="none">
              <a:solidFill>
                <a:schemeClr val="dk1"/>
              </a:solidFill>
              <a:latin typeface="Arial"/>
              <a:ea typeface="Arial"/>
              <a:cs typeface="Arial"/>
              <a:sym typeface="Arial"/>
            </a:endParaRPr>
          </a:p>
        </p:txBody>
      </p:sp>
      <p:sp>
        <p:nvSpPr>
          <p:cNvPr id="1497" name="Google Shape;1497;p31"/>
          <p:cNvSpPr/>
          <p:nvPr/>
        </p:nvSpPr>
        <p:spPr>
          <a:xfrm>
            <a:off x="5088856" y="1489012"/>
            <a:ext cx="1583237" cy="1369685"/>
          </a:xfrm>
          <a:custGeom>
            <a:avLst/>
            <a:gdLst/>
            <a:ahLst/>
            <a:cxnLst/>
            <a:rect l="l" t="t" r="r" b="b"/>
            <a:pathLst>
              <a:path w="1583237" h="1369685" extrusionOk="0">
                <a:moveTo>
                  <a:pt x="0" y="684843"/>
                </a:moveTo>
                <a:lnTo>
                  <a:pt x="391319" y="0"/>
                </a:lnTo>
                <a:lnTo>
                  <a:pt x="1191918" y="0"/>
                </a:lnTo>
                <a:lnTo>
                  <a:pt x="1583237" y="684843"/>
                </a:lnTo>
                <a:lnTo>
                  <a:pt x="1191918" y="1369685"/>
                </a:lnTo>
                <a:lnTo>
                  <a:pt x="391319" y="1369685"/>
                </a:lnTo>
                <a:lnTo>
                  <a:pt x="0" y="684843"/>
                </a:lnTo>
                <a:close/>
              </a:path>
            </a:pathLst>
          </a:custGeom>
          <a:solidFill>
            <a:srgbClr val="FE94F1"/>
          </a:solidFill>
          <a:ln w="25400" cap="flat" cmpd="sng">
            <a:solidFill>
              <a:schemeClr val="lt1"/>
            </a:solidFill>
            <a:prstDash val="solid"/>
            <a:round/>
            <a:headEnd type="none" w="sm" len="sm"/>
            <a:tailEnd type="none" w="sm" len="sm"/>
          </a:ln>
        </p:spPr>
        <p:txBody>
          <a:bodyPr spcFirstLastPara="1" wrap="square" lIns="287775" tIns="252375" rIns="287775" bIns="252375"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b="1" i="0" u="none" strike="noStrike" cap="none">
                <a:solidFill>
                  <a:schemeClr val="dk2"/>
                </a:solidFill>
                <a:latin typeface="Arial"/>
                <a:ea typeface="Arial"/>
                <a:cs typeface="Arial"/>
                <a:sym typeface="Arial"/>
              </a:rPr>
              <a:t>NĂNG LƯỢNG</a:t>
            </a:r>
            <a:endParaRPr/>
          </a:p>
        </p:txBody>
      </p:sp>
      <p:sp>
        <p:nvSpPr>
          <p:cNvPr id="1498" name="Google Shape;1498;p31"/>
          <p:cNvSpPr/>
          <p:nvPr/>
        </p:nvSpPr>
        <p:spPr>
          <a:xfrm>
            <a:off x="6985580" y="3383579"/>
            <a:ext cx="728927" cy="628067"/>
          </a:xfrm>
          <a:prstGeom prst="hexagon">
            <a:avLst>
              <a:gd name="adj" fmla="val 28900"/>
              <a:gd name="vf" fmla="val 115470"/>
            </a:avLst>
          </a:prstGeom>
          <a:solidFill>
            <a:srgbClr val="D4ECF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64" b="0" i="0" u="none" strike="noStrike" cap="none">
              <a:solidFill>
                <a:schemeClr val="dk1"/>
              </a:solidFill>
              <a:latin typeface="Arial"/>
              <a:ea typeface="Arial"/>
              <a:cs typeface="Arial"/>
              <a:sym typeface="Arial"/>
            </a:endParaRPr>
          </a:p>
        </p:txBody>
      </p:sp>
      <p:sp>
        <p:nvSpPr>
          <p:cNvPr id="1499" name="Google Shape;1499;p31"/>
          <p:cNvSpPr/>
          <p:nvPr/>
        </p:nvSpPr>
        <p:spPr>
          <a:xfrm>
            <a:off x="6555054" y="2331460"/>
            <a:ext cx="1583237" cy="1369685"/>
          </a:xfrm>
          <a:custGeom>
            <a:avLst/>
            <a:gdLst/>
            <a:ahLst/>
            <a:cxnLst/>
            <a:rect l="l" t="t" r="r" b="b"/>
            <a:pathLst>
              <a:path w="1583237" h="1369685" extrusionOk="0">
                <a:moveTo>
                  <a:pt x="0" y="684843"/>
                </a:moveTo>
                <a:lnTo>
                  <a:pt x="391319" y="0"/>
                </a:lnTo>
                <a:lnTo>
                  <a:pt x="1191918" y="0"/>
                </a:lnTo>
                <a:lnTo>
                  <a:pt x="1583237" y="684843"/>
                </a:lnTo>
                <a:lnTo>
                  <a:pt x="1191918" y="1369685"/>
                </a:lnTo>
                <a:lnTo>
                  <a:pt x="391319" y="1369685"/>
                </a:lnTo>
                <a:lnTo>
                  <a:pt x="0" y="684843"/>
                </a:lnTo>
                <a:close/>
              </a:path>
            </a:pathLst>
          </a:custGeom>
          <a:solidFill>
            <a:srgbClr val="70CDE7"/>
          </a:solidFill>
          <a:ln w="25400" cap="flat" cmpd="sng">
            <a:solidFill>
              <a:schemeClr val="lt1"/>
            </a:solidFill>
            <a:prstDash val="solid"/>
            <a:round/>
            <a:headEnd type="none" w="sm" len="sm"/>
            <a:tailEnd type="none" w="sm" len="sm"/>
          </a:ln>
        </p:spPr>
        <p:txBody>
          <a:bodyPr spcFirstLastPara="1" wrap="square" lIns="287775" tIns="252375" rIns="287775" bIns="252375"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b="1" i="0" u="none" strike="noStrike" cap="none">
                <a:solidFill>
                  <a:schemeClr val="dk2"/>
                </a:solidFill>
                <a:latin typeface="Arial"/>
                <a:ea typeface="Arial"/>
                <a:cs typeface="Arial"/>
                <a:sym typeface="Arial"/>
              </a:rPr>
              <a:t>THỰC VẬT VÀ ĐỘNG VẬT</a:t>
            </a:r>
            <a:endParaRPr/>
          </a:p>
        </p:txBody>
      </p:sp>
      <p:sp>
        <p:nvSpPr>
          <p:cNvPr id="1500" name="Google Shape;1500;p31"/>
          <p:cNvSpPr/>
          <p:nvPr/>
        </p:nvSpPr>
        <p:spPr>
          <a:xfrm>
            <a:off x="6394618" y="4708975"/>
            <a:ext cx="728927" cy="628067"/>
          </a:xfrm>
          <a:prstGeom prst="hexagon">
            <a:avLst>
              <a:gd name="adj" fmla="val 28900"/>
              <a:gd name="vf" fmla="val 115470"/>
            </a:avLst>
          </a:prstGeom>
          <a:solidFill>
            <a:srgbClr val="D4ECF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64" b="0" i="0" u="none" strike="noStrike" cap="none">
              <a:solidFill>
                <a:schemeClr val="dk1"/>
              </a:solidFill>
              <a:latin typeface="Arial"/>
              <a:ea typeface="Arial"/>
              <a:cs typeface="Arial"/>
              <a:sym typeface="Arial"/>
            </a:endParaRPr>
          </a:p>
        </p:txBody>
      </p:sp>
      <p:sp>
        <p:nvSpPr>
          <p:cNvPr id="1501" name="Google Shape;1501;p31"/>
          <p:cNvSpPr/>
          <p:nvPr/>
        </p:nvSpPr>
        <p:spPr>
          <a:xfrm>
            <a:off x="6611655" y="4001902"/>
            <a:ext cx="1583237" cy="1369685"/>
          </a:xfrm>
          <a:custGeom>
            <a:avLst/>
            <a:gdLst/>
            <a:ahLst/>
            <a:cxnLst/>
            <a:rect l="l" t="t" r="r" b="b"/>
            <a:pathLst>
              <a:path w="1583237" h="1369685" extrusionOk="0">
                <a:moveTo>
                  <a:pt x="0" y="684843"/>
                </a:moveTo>
                <a:lnTo>
                  <a:pt x="391319" y="0"/>
                </a:lnTo>
                <a:lnTo>
                  <a:pt x="1191918" y="0"/>
                </a:lnTo>
                <a:lnTo>
                  <a:pt x="1583237" y="684843"/>
                </a:lnTo>
                <a:lnTo>
                  <a:pt x="1191918" y="1369685"/>
                </a:lnTo>
                <a:lnTo>
                  <a:pt x="391319" y="1369685"/>
                </a:lnTo>
                <a:lnTo>
                  <a:pt x="0" y="684843"/>
                </a:lnTo>
                <a:close/>
              </a:path>
            </a:pathLst>
          </a:custGeom>
          <a:solidFill>
            <a:srgbClr val="00B050"/>
          </a:solidFill>
          <a:ln w="25400" cap="flat" cmpd="sng">
            <a:solidFill>
              <a:schemeClr val="lt1"/>
            </a:solidFill>
            <a:prstDash val="solid"/>
            <a:round/>
            <a:headEnd type="none" w="sm" len="sm"/>
            <a:tailEnd type="none" w="sm" len="sm"/>
          </a:ln>
        </p:spPr>
        <p:txBody>
          <a:bodyPr spcFirstLastPara="1" wrap="square" lIns="282675" tIns="247300" rIns="282675" bIns="24730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1" i="0" u="none" strike="noStrike" cap="none">
                <a:solidFill>
                  <a:schemeClr val="dk2"/>
                </a:solidFill>
                <a:latin typeface="Arial"/>
                <a:ea typeface="Arial"/>
                <a:cs typeface="Arial"/>
                <a:sym typeface="Arial"/>
              </a:rPr>
              <a:t>NẤM VÀ VI KHUẨN</a:t>
            </a:r>
            <a:endParaRPr/>
          </a:p>
        </p:txBody>
      </p:sp>
      <p:sp>
        <p:nvSpPr>
          <p:cNvPr id="1502" name="Google Shape;1502;p31"/>
          <p:cNvSpPr/>
          <p:nvPr/>
        </p:nvSpPr>
        <p:spPr>
          <a:xfrm>
            <a:off x="4928675" y="4846556"/>
            <a:ext cx="728927" cy="628067"/>
          </a:xfrm>
          <a:prstGeom prst="hexagon">
            <a:avLst>
              <a:gd name="adj" fmla="val 28900"/>
              <a:gd name="vf" fmla="val 115470"/>
            </a:avLst>
          </a:prstGeom>
          <a:solidFill>
            <a:srgbClr val="D4ECF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64" b="0" i="0" u="none" strike="noStrike" cap="none">
              <a:solidFill>
                <a:schemeClr val="dk1"/>
              </a:solidFill>
              <a:latin typeface="Arial"/>
              <a:ea typeface="Arial"/>
              <a:cs typeface="Arial"/>
              <a:sym typeface="Arial"/>
            </a:endParaRPr>
          </a:p>
        </p:txBody>
      </p:sp>
      <p:sp>
        <p:nvSpPr>
          <p:cNvPr id="1503" name="Google Shape;1503;p31"/>
          <p:cNvSpPr/>
          <p:nvPr/>
        </p:nvSpPr>
        <p:spPr>
          <a:xfrm>
            <a:off x="5103042" y="4831008"/>
            <a:ext cx="1583237" cy="1369685"/>
          </a:xfrm>
          <a:custGeom>
            <a:avLst/>
            <a:gdLst/>
            <a:ahLst/>
            <a:cxnLst/>
            <a:rect l="l" t="t" r="r" b="b"/>
            <a:pathLst>
              <a:path w="1583237" h="1369685" extrusionOk="0">
                <a:moveTo>
                  <a:pt x="0" y="684843"/>
                </a:moveTo>
                <a:lnTo>
                  <a:pt x="391319" y="0"/>
                </a:lnTo>
                <a:lnTo>
                  <a:pt x="1191918" y="0"/>
                </a:lnTo>
                <a:lnTo>
                  <a:pt x="1583237" y="684843"/>
                </a:lnTo>
                <a:lnTo>
                  <a:pt x="1191918" y="1369685"/>
                </a:lnTo>
                <a:lnTo>
                  <a:pt x="391319" y="1369685"/>
                </a:lnTo>
                <a:lnTo>
                  <a:pt x="0" y="684843"/>
                </a:lnTo>
                <a:close/>
              </a:path>
            </a:pathLst>
          </a:custGeom>
          <a:solidFill>
            <a:srgbClr val="FFC000"/>
          </a:solidFill>
          <a:ln w="25400" cap="flat" cmpd="sng">
            <a:solidFill>
              <a:schemeClr val="lt1"/>
            </a:solidFill>
            <a:prstDash val="solid"/>
            <a:round/>
            <a:headEnd type="none" w="sm" len="sm"/>
            <a:tailEnd type="none" w="sm" len="sm"/>
          </a:ln>
        </p:spPr>
        <p:txBody>
          <a:bodyPr spcFirstLastPara="1" wrap="square" lIns="282675" tIns="247300" rIns="282675" bIns="24730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1" i="0" u="none" strike="noStrike" cap="none">
                <a:solidFill>
                  <a:schemeClr val="dk2"/>
                </a:solidFill>
                <a:latin typeface="Arial"/>
                <a:ea typeface="Arial"/>
                <a:cs typeface="Arial"/>
                <a:sym typeface="Arial"/>
              </a:rPr>
              <a:t>CON NGƯỜI VÀ SỨC KHOẺ</a:t>
            </a:r>
            <a:endParaRPr/>
          </a:p>
        </p:txBody>
      </p:sp>
      <p:sp>
        <p:nvSpPr>
          <p:cNvPr id="1504" name="Google Shape;1504;p31"/>
          <p:cNvSpPr/>
          <p:nvPr/>
        </p:nvSpPr>
        <p:spPr>
          <a:xfrm>
            <a:off x="4064029" y="3672876"/>
            <a:ext cx="728927" cy="628067"/>
          </a:xfrm>
          <a:prstGeom prst="hexagon">
            <a:avLst>
              <a:gd name="adj" fmla="val 28900"/>
              <a:gd name="vf" fmla="val 115470"/>
            </a:avLst>
          </a:prstGeom>
          <a:solidFill>
            <a:srgbClr val="D4ECF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64" b="0" i="0" u="none" strike="noStrike" cap="none">
              <a:solidFill>
                <a:schemeClr val="dk1"/>
              </a:solidFill>
              <a:latin typeface="Arial"/>
              <a:ea typeface="Arial"/>
              <a:cs typeface="Arial"/>
              <a:sym typeface="Arial"/>
            </a:endParaRPr>
          </a:p>
        </p:txBody>
      </p:sp>
      <p:sp>
        <p:nvSpPr>
          <p:cNvPr id="1505" name="Google Shape;1505;p31"/>
          <p:cNvSpPr/>
          <p:nvPr/>
        </p:nvSpPr>
        <p:spPr>
          <a:xfrm>
            <a:off x="3644289" y="3988559"/>
            <a:ext cx="1583237" cy="1369685"/>
          </a:xfrm>
          <a:custGeom>
            <a:avLst/>
            <a:gdLst/>
            <a:ahLst/>
            <a:cxnLst/>
            <a:rect l="l" t="t" r="r" b="b"/>
            <a:pathLst>
              <a:path w="1583237" h="1369685" extrusionOk="0">
                <a:moveTo>
                  <a:pt x="0" y="684843"/>
                </a:moveTo>
                <a:lnTo>
                  <a:pt x="391319" y="0"/>
                </a:lnTo>
                <a:lnTo>
                  <a:pt x="1191918" y="0"/>
                </a:lnTo>
                <a:lnTo>
                  <a:pt x="1583237" y="684843"/>
                </a:lnTo>
                <a:lnTo>
                  <a:pt x="1191918" y="1369685"/>
                </a:lnTo>
                <a:lnTo>
                  <a:pt x="391319" y="1369685"/>
                </a:lnTo>
                <a:lnTo>
                  <a:pt x="0" y="684843"/>
                </a:lnTo>
                <a:close/>
              </a:path>
            </a:pathLst>
          </a:custGeom>
          <a:solidFill>
            <a:srgbClr val="FAFA90"/>
          </a:solidFill>
          <a:ln w="25400" cap="flat" cmpd="sng">
            <a:solidFill>
              <a:schemeClr val="lt1"/>
            </a:solidFill>
            <a:prstDash val="solid"/>
            <a:round/>
            <a:headEnd type="none" w="sm" len="sm"/>
            <a:tailEnd type="none" w="sm" len="sm"/>
          </a:ln>
        </p:spPr>
        <p:txBody>
          <a:bodyPr spcFirstLastPara="1" wrap="square" lIns="282675" tIns="247300" rIns="282675" bIns="24730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1" i="0" u="none" strike="noStrike" cap="none">
                <a:solidFill>
                  <a:schemeClr val="dk2"/>
                </a:solidFill>
                <a:latin typeface="Arial"/>
                <a:ea typeface="Arial"/>
                <a:cs typeface="Arial"/>
                <a:sym typeface="Arial"/>
              </a:rPr>
              <a:t>SINH VẬT VÀ MÔI TRƯỜNG</a:t>
            </a:r>
            <a:endParaRPr/>
          </a:p>
        </p:txBody>
      </p:sp>
      <p:sp>
        <p:nvSpPr>
          <p:cNvPr id="1506" name="Google Shape;1506;p31"/>
          <p:cNvSpPr/>
          <p:nvPr/>
        </p:nvSpPr>
        <p:spPr>
          <a:xfrm>
            <a:off x="3644289" y="2329576"/>
            <a:ext cx="1583237" cy="1369685"/>
          </a:xfrm>
          <a:custGeom>
            <a:avLst/>
            <a:gdLst/>
            <a:ahLst/>
            <a:cxnLst/>
            <a:rect l="l" t="t" r="r" b="b"/>
            <a:pathLst>
              <a:path w="1583237" h="1369685" extrusionOk="0">
                <a:moveTo>
                  <a:pt x="0" y="684843"/>
                </a:moveTo>
                <a:lnTo>
                  <a:pt x="391319" y="0"/>
                </a:lnTo>
                <a:lnTo>
                  <a:pt x="1191918" y="0"/>
                </a:lnTo>
                <a:lnTo>
                  <a:pt x="1583237" y="684843"/>
                </a:lnTo>
                <a:lnTo>
                  <a:pt x="1191918" y="1369685"/>
                </a:lnTo>
                <a:lnTo>
                  <a:pt x="391319" y="1369685"/>
                </a:lnTo>
                <a:lnTo>
                  <a:pt x="0" y="684843"/>
                </a:lnTo>
                <a:close/>
              </a:path>
            </a:pathLst>
          </a:custGeom>
          <a:solidFill>
            <a:srgbClr val="C8FC74"/>
          </a:solidFill>
          <a:ln w="25400" cap="flat" cmpd="sng">
            <a:solidFill>
              <a:schemeClr val="lt1"/>
            </a:solidFill>
            <a:prstDash val="solid"/>
            <a:round/>
            <a:headEnd type="none" w="sm" len="sm"/>
            <a:tailEnd type="none" w="sm" len="sm"/>
          </a:ln>
        </p:spPr>
        <p:txBody>
          <a:bodyPr spcFirstLastPara="1" wrap="square" lIns="282675" tIns="247300" rIns="282675" bIns="24730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1" i="0" u="none" strike="noStrike" cap="none">
                <a:solidFill>
                  <a:schemeClr val="dk2"/>
                </a:solidFill>
                <a:latin typeface="Arial"/>
                <a:ea typeface="Arial"/>
                <a:cs typeface="Arial"/>
                <a:sym typeface="Arial"/>
              </a:rPr>
              <a:t>CHẤT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06"/>
                                        </p:tgtEl>
                                        <p:attrNameLst>
                                          <p:attrName>style.visibility</p:attrName>
                                        </p:attrNameLst>
                                      </p:cBhvr>
                                      <p:to>
                                        <p:strVal val="visible"/>
                                      </p:to>
                                    </p:set>
                                    <p:animEffect transition="in" filter="fade">
                                      <p:cBhvr>
                                        <p:cTn id="7" dur="500"/>
                                        <p:tgtEl>
                                          <p:spTgt spid="150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97"/>
                                        </p:tgtEl>
                                        <p:attrNameLst>
                                          <p:attrName>style.visibility</p:attrName>
                                        </p:attrNameLst>
                                      </p:cBhvr>
                                      <p:to>
                                        <p:strVal val="visible"/>
                                      </p:to>
                                    </p:set>
                                    <p:animEffect transition="in" filter="fade">
                                      <p:cBhvr>
                                        <p:cTn id="12" dur="500"/>
                                        <p:tgtEl>
                                          <p:spTgt spid="149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99"/>
                                        </p:tgtEl>
                                        <p:attrNameLst>
                                          <p:attrName>style.visibility</p:attrName>
                                        </p:attrNameLst>
                                      </p:cBhvr>
                                      <p:to>
                                        <p:strVal val="visible"/>
                                      </p:to>
                                    </p:set>
                                    <p:animEffect transition="in" filter="fade">
                                      <p:cBhvr>
                                        <p:cTn id="17" dur="500"/>
                                        <p:tgtEl>
                                          <p:spTgt spid="149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01"/>
                                        </p:tgtEl>
                                        <p:attrNameLst>
                                          <p:attrName>style.visibility</p:attrName>
                                        </p:attrNameLst>
                                      </p:cBhvr>
                                      <p:to>
                                        <p:strVal val="visible"/>
                                      </p:to>
                                    </p:set>
                                    <p:animEffect transition="in" filter="fade">
                                      <p:cBhvr>
                                        <p:cTn id="22" dur="500"/>
                                        <p:tgtEl>
                                          <p:spTgt spid="150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03"/>
                                        </p:tgtEl>
                                        <p:attrNameLst>
                                          <p:attrName>style.visibility</p:attrName>
                                        </p:attrNameLst>
                                      </p:cBhvr>
                                      <p:to>
                                        <p:strVal val="visible"/>
                                      </p:to>
                                    </p:set>
                                    <p:animEffect transition="in" filter="fade">
                                      <p:cBhvr>
                                        <p:cTn id="27" dur="500"/>
                                        <p:tgtEl>
                                          <p:spTgt spid="150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05"/>
                                        </p:tgtEl>
                                        <p:attrNameLst>
                                          <p:attrName>style.visibility</p:attrName>
                                        </p:attrNameLst>
                                      </p:cBhvr>
                                      <p:to>
                                        <p:strVal val="visible"/>
                                      </p:to>
                                    </p:set>
                                    <p:animEffect transition="in" filter="fade">
                                      <p:cBhvr>
                                        <p:cTn id="32" dur="500"/>
                                        <p:tgtEl>
                                          <p:spTgt spid="15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0"/>
        <p:cNvGrpSpPr/>
        <p:nvPr/>
      </p:nvGrpSpPr>
      <p:grpSpPr>
        <a:xfrm>
          <a:off x="0" y="0"/>
          <a:ext cx="0" cy="0"/>
          <a:chOff x="0" y="0"/>
          <a:chExt cx="0" cy="0"/>
        </a:xfrm>
      </p:grpSpPr>
      <p:pic>
        <p:nvPicPr>
          <p:cNvPr id="1511" name="Google Shape;1511;p32"/>
          <p:cNvPicPr preferRelativeResize="0"/>
          <p:nvPr/>
        </p:nvPicPr>
        <p:blipFill rotWithShape="1">
          <a:blip r:embed="rId3">
            <a:alphaModFix/>
          </a:blip>
          <a:srcRect b="20000"/>
          <a:stretch/>
        </p:blipFill>
        <p:spPr>
          <a:xfrm>
            <a:off x="2680212" y="1371600"/>
            <a:ext cx="6858000" cy="5486400"/>
          </a:xfrm>
          <a:prstGeom prst="rect">
            <a:avLst/>
          </a:prstGeom>
          <a:noFill/>
          <a:ln>
            <a:noFill/>
          </a:ln>
        </p:spPr>
      </p:pic>
      <p:sp>
        <p:nvSpPr>
          <p:cNvPr id="1512" name="Google Shape;1512;p32"/>
          <p:cNvSpPr/>
          <p:nvPr/>
        </p:nvSpPr>
        <p:spPr>
          <a:xfrm>
            <a:off x="2711706" y="1139666"/>
            <a:ext cx="6738426" cy="1225868"/>
          </a:xfrm>
          <a:prstGeom prst="roundRect">
            <a:avLst>
              <a:gd name="adj" fmla="val 16667"/>
            </a:avLst>
          </a:prstGeom>
          <a:solidFill>
            <a:schemeClr val="dk1">
              <a:alpha val="49803"/>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6600" b="1" i="0" u="none" strike="noStrike" cap="none">
                <a:solidFill>
                  <a:srgbClr val="000000"/>
                </a:solidFill>
                <a:latin typeface="Arial"/>
                <a:ea typeface="Arial"/>
                <a:cs typeface="Arial"/>
                <a:sym typeface="Arial"/>
              </a:rPr>
              <a:t>KHỞI ĐỘNG</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16"/>
        <p:cNvGrpSpPr/>
        <p:nvPr/>
      </p:nvGrpSpPr>
      <p:grpSpPr>
        <a:xfrm>
          <a:off x="0" y="0"/>
          <a:ext cx="0" cy="0"/>
          <a:chOff x="0" y="0"/>
          <a:chExt cx="0" cy="0"/>
        </a:xfrm>
      </p:grpSpPr>
      <p:pic>
        <p:nvPicPr>
          <p:cNvPr id="1517" name="Google Shape;1517;p33"/>
          <p:cNvPicPr preferRelativeResize="0"/>
          <p:nvPr/>
        </p:nvPicPr>
        <p:blipFill rotWithShape="1">
          <a:blip r:embed="rId3">
            <a:alphaModFix/>
          </a:blip>
          <a:srcRect/>
          <a:stretch/>
        </p:blipFill>
        <p:spPr>
          <a:xfrm>
            <a:off x="0" y="7938"/>
            <a:ext cx="12161838" cy="684053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17"/>
                                        </p:tgtEl>
                                        <p:attrNameLst>
                                          <p:attrName>style.visibility</p:attrName>
                                        </p:attrNameLst>
                                      </p:cBhvr>
                                      <p:to>
                                        <p:strVal val="visible"/>
                                      </p:to>
                                    </p:set>
                                    <p:animEffect transition="in" filter="fade">
                                      <p:cBhvr>
                                        <p:cTn id="7" dur="5000"/>
                                        <p:tgtEl>
                                          <p:spTgt spid="15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21"/>
        <p:cNvGrpSpPr/>
        <p:nvPr/>
      </p:nvGrpSpPr>
      <p:grpSpPr>
        <a:xfrm>
          <a:off x="0" y="0"/>
          <a:ext cx="0" cy="0"/>
          <a:chOff x="0" y="0"/>
          <a:chExt cx="0" cy="0"/>
        </a:xfrm>
      </p:grpSpPr>
      <p:sp>
        <p:nvSpPr>
          <p:cNvPr id="1522" name="Google Shape;1522;p34"/>
          <p:cNvSpPr/>
          <p:nvPr/>
        </p:nvSpPr>
        <p:spPr>
          <a:xfrm>
            <a:off x="242094" y="255310"/>
            <a:ext cx="11677650" cy="6347380"/>
          </a:xfrm>
          <a:prstGeom prst="roundRect">
            <a:avLst>
              <a:gd name="adj" fmla="val 16667"/>
            </a:avLst>
          </a:prstGeom>
          <a:solidFill>
            <a:schemeClr val="dk1"/>
          </a:solidFill>
          <a:ln w="25400" cap="flat" cmpd="sng">
            <a:solidFill>
              <a:srgbClr val="164A5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4" b="0" i="0" u="none" strike="noStrike" cap="none">
              <a:solidFill>
                <a:schemeClr val="lt1"/>
              </a:solidFill>
              <a:latin typeface="Arial"/>
              <a:ea typeface="Arial"/>
              <a:cs typeface="Arial"/>
              <a:sym typeface="Arial"/>
            </a:endParaRPr>
          </a:p>
        </p:txBody>
      </p:sp>
      <p:sp>
        <p:nvSpPr>
          <p:cNvPr id="1523" name="Google Shape;1523;p34"/>
          <p:cNvSpPr/>
          <p:nvPr/>
        </p:nvSpPr>
        <p:spPr>
          <a:xfrm>
            <a:off x="2711706" y="886276"/>
            <a:ext cx="6738426" cy="1021556"/>
          </a:xfrm>
          <a:prstGeom prst="roundRect">
            <a:avLst>
              <a:gd name="adj" fmla="val 16667"/>
            </a:avLst>
          </a:prstGeom>
          <a:noFill/>
          <a:ln w="38100" cap="flat" cmpd="sng">
            <a:solidFill>
              <a:srgbClr val="00B0F0"/>
            </a:solidFill>
            <a:prstDash val="lgDash"/>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5400" b="1" i="0" u="none" strike="noStrike" cap="none">
                <a:solidFill>
                  <a:schemeClr val="dk2"/>
                </a:solidFill>
                <a:latin typeface="Arial"/>
                <a:ea typeface="Arial"/>
                <a:cs typeface="Arial"/>
                <a:sym typeface="Arial"/>
              </a:rPr>
              <a:t>CHỦ ĐỀ 1: CHẤT</a:t>
            </a:r>
            <a:endParaRPr/>
          </a:p>
        </p:txBody>
      </p:sp>
      <p:cxnSp>
        <p:nvCxnSpPr>
          <p:cNvPr id="1524" name="Google Shape;1524;p34"/>
          <p:cNvCxnSpPr/>
          <p:nvPr/>
        </p:nvCxnSpPr>
        <p:spPr>
          <a:xfrm flipH="1">
            <a:off x="3717519" y="1907832"/>
            <a:ext cx="2363400" cy="1592100"/>
          </a:xfrm>
          <a:prstGeom prst="curvedConnector3">
            <a:avLst>
              <a:gd name="adj1" fmla="val 50000"/>
            </a:avLst>
          </a:prstGeom>
          <a:noFill/>
          <a:ln w="57150" cap="flat" cmpd="sng">
            <a:solidFill>
              <a:srgbClr val="2FAED4"/>
            </a:solidFill>
            <a:prstDash val="lgDash"/>
            <a:round/>
            <a:headEnd type="none" w="sm" len="sm"/>
            <a:tailEnd type="none" w="sm" len="sm"/>
          </a:ln>
        </p:spPr>
      </p:cxnSp>
      <p:cxnSp>
        <p:nvCxnSpPr>
          <p:cNvPr id="1525" name="Google Shape;1525;p34"/>
          <p:cNvCxnSpPr/>
          <p:nvPr/>
        </p:nvCxnSpPr>
        <p:spPr>
          <a:xfrm rot="10800000">
            <a:off x="6080868" y="1789245"/>
            <a:ext cx="2363400" cy="1592100"/>
          </a:xfrm>
          <a:prstGeom prst="curvedConnector3">
            <a:avLst>
              <a:gd name="adj1" fmla="val 50000"/>
            </a:avLst>
          </a:prstGeom>
          <a:noFill/>
          <a:ln w="57150" cap="flat" cmpd="sng">
            <a:solidFill>
              <a:srgbClr val="2FAED4"/>
            </a:solidFill>
            <a:prstDash val="lgDash"/>
            <a:round/>
            <a:headEnd type="none" w="sm" len="sm"/>
            <a:tailEnd type="none" w="sm" len="sm"/>
          </a:ln>
        </p:spPr>
      </p:cxnSp>
      <p:sp>
        <p:nvSpPr>
          <p:cNvPr id="1526" name="Google Shape;1526;p34"/>
          <p:cNvSpPr/>
          <p:nvPr/>
        </p:nvSpPr>
        <p:spPr>
          <a:xfrm>
            <a:off x="6734679" y="3525496"/>
            <a:ext cx="3419183" cy="1940957"/>
          </a:xfrm>
          <a:prstGeom prst="roundRect">
            <a:avLst>
              <a:gd name="adj" fmla="val 16667"/>
            </a:avLst>
          </a:prstGeom>
          <a:noFill/>
          <a:ln w="38100" cap="flat" cmpd="sng">
            <a:solidFill>
              <a:srgbClr val="00B0F0"/>
            </a:solidFill>
            <a:prstDash val="lg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5400" b="1" i="0" u="none" strike="noStrike" cap="none">
                <a:solidFill>
                  <a:schemeClr val="dk2"/>
                </a:solidFill>
                <a:latin typeface="Arial"/>
                <a:ea typeface="Arial"/>
                <a:cs typeface="Arial"/>
                <a:sym typeface="Arial"/>
              </a:rPr>
              <a:t>KHÔNG KHÍ</a:t>
            </a:r>
            <a:endParaRPr/>
          </a:p>
        </p:txBody>
      </p:sp>
      <p:sp>
        <p:nvSpPr>
          <p:cNvPr id="1527" name="Google Shape;1527;p34"/>
          <p:cNvSpPr/>
          <p:nvPr/>
        </p:nvSpPr>
        <p:spPr>
          <a:xfrm>
            <a:off x="2007976" y="3525496"/>
            <a:ext cx="3419183" cy="1940957"/>
          </a:xfrm>
          <a:prstGeom prst="roundRect">
            <a:avLst>
              <a:gd name="adj" fmla="val 16667"/>
            </a:avLst>
          </a:prstGeom>
          <a:noFill/>
          <a:ln w="38100" cap="flat" cmpd="sng">
            <a:solidFill>
              <a:srgbClr val="00B0F0"/>
            </a:solidFill>
            <a:prstDash val="lg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5400" b="1" i="0" u="none" strike="noStrike" cap="none">
                <a:solidFill>
                  <a:schemeClr val="dk2"/>
                </a:solidFill>
                <a:latin typeface="Arial"/>
                <a:ea typeface="Arial"/>
                <a:cs typeface="Arial"/>
                <a:sym typeface="Arial"/>
              </a:rPr>
              <a:t>NƯỚC</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23"/>
                                        </p:tgtEl>
                                        <p:attrNameLst>
                                          <p:attrName>style.visibility</p:attrName>
                                        </p:attrNameLst>
                                      </p:cBhvr>
                                      <p:to>
                                        <p:strVal val="visible"/>
                                      </p:to>
                                    </p:set>
                                    <p:animEffect transition="in" filter="fade">
                                      <p:cBhvr>
                                        <p:cTn id="7" dur="500"/>
                                        <p:tgtEl>
                                          <p:spTgt spid="15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24"/>
                                        </p:tgtEl>
                                        <p:attrNameLst>
                                          <p:attrName>style.visibility</p:attrName>
                                        </p:attrNameLst>
                                      </p:cBhvr>
                                      <p:to>
                                        <p:strVal val="visible"/>
                                      </p:to>
                                    </p:set>
                                    <p:animEffect transition="in" filter="fade">
                                      <p:cBhvr>
                                        <p:cTn id="12" dur="500"/>
                                        <p:tgtEl>
                                          <p:spTgt spid="15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27"/>
                                        </p:tgtEl>
                                        <p:attrNameLst>
                                          <p:attrName>style.visibility</p:attrName>
                                        </p:attrNameLst>
                                      </p:cBhvr>
                                      <p:to>
                                        <p:strVal val="visible"/>
                                      </p:to>
                                    </p:set>
                                    <p:animEffect transition="in" filter="fade">
                                      <p:cBhvr>
                                        <p:cTn id="17" dur="500"/>
                                        <p:tgtEl>
                                          <p:spTgt spid="15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25"/>
                                        </p:tgtEl>
                                        <p:attrNameLst>
                                          <p:attrName>style.visibility</p:attrName>
                                        </p:attrNameLst>
                                      </p:cBhvr>
                                      <p:to>
                                        <p:strVal val="visible"/>
                                      </p:to>
                                    </p:set>
                                    <p:animEffect transition="in" filter="fade">
                                      <p:cBhvr>
                                        <p:cTn id="22" dur="500"/>
                                        <p:tgtEl>
                                          <p:spTgt spid="15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26"/>
                                        </p:tgtEl>
                                        <p:attrNameLst>
                                          <p:attrName>style.visibility</p:attrName>
                                        </p:attrNameLst>
                                      </p:cBhvr>
                                      <p:to>
                                        <p:strVal val="visible"/>
                                      </p:to>
                                    </p:set>
                                    <p:animEffect transition="in" filter="fade">
                                      <p:cBhvr>
                                        <p:cTn id="27" dur="500"/>
                                        <p:tgtEl>
                                          <p:spTgt spid="15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1"/>
        <p:cNvGrpSpPr/>
        <p:nvPr/>
      </p:nvGrpSpPr>
      <p:grpSpPr>
        <a:xfrm>
          <a:off x="0" y="0"/>
          <a:ext cx="0" cy="0"/>
          <a:chOff x="0" y="0"/>
          <a:chExt cx="0" cy="0"/>
        </a:xfrm>
      </p:grpSpPr>
      <p:sp>
        <p:nvSpPr>
          <p:cNvPr id="1532" name="Google Shape;1532;p35"/>
          <p:cNvSpPr/>
          <p:nvPr/>
        </p:nvSpPr>
        <p:spPr>
          <a:xfrm>
            <a:off x="242094" y="255310"/>
            <a:ext cx="11677650" cy="6347380"/>
          </a:xfrm>
          <a:prstGeom prst="roundRect">
            <a:avLst>
              <a:gd name="adj" fmla="val 16667"/>
            </a:avLst>
          </a:prstGeom>
          <a:solidFill>
            <a:schemeClr val="dk1">
              <a:alpha val="4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64" b="0" i="0" u="none" strike="noStrike" cap="none">
              <a:solidFill>
                <a:schemeClr val="lt1"/>
              </a:solidFill>
              <a:latin typeface="Arial"/>
              <a:ea typeface="Arial"/>
              <a:cs typeface="Arial"/>
              <a:sym typeface="Arial"/>
            </a:endParaRPr>
          </a:p>
        </p:txBody>
      </p:sp>
      <p:sp>
        <p:nvSpPr>
          <p:cNvPr id="1533" name="Google Shape;1533;p35"/>
          <p:cNvSpPr/>
          <p:nvPr/>
        </p:nvSpPr>
        <p:spPr>
          <a:xfrm>
            <a:off x="2711706" y="771976"/>
            <a:ext cx="6738426" cy="1021556"/>
          </a:xfrm>
          <a:prstGeom prst="roundRect">
            <a:avLst>
              <a:gd name="adj" fmla="val 16667"/>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5400" b="1" i="0" u="none" strike="noStrike" cap="none">
                <a:solidFill>
                  <a:schemeClr val="dk2"/>
                </a:solidFill>
                <a:latin typeface="Arial"/>
                <a:ea typeface="Arial"/>
                <a:cs typeface="Arial"/>
                <a:sym typeface="Arial"/>
              </a:rPr>
              <a:t>CHỦ ĐỀ 1: CHẤT</a:t>
            </a:r>
            <a:endParaRPr/>
          </a:p>
        </p:txBody>
      </p:sp>
      <p:sp>
        <p:nvSpPr>
          <p:cNvPr id="1534" name="Google Shape;1534;p35"/>
          <p:cNvSpPr/>
          <p:nvPr/>
        </p:nvSpPr>
        <p:spPr>
          <a:xfrm>
            <a:off x="1148053" y="2204111"/>
            <a:ext cx="9865731" cy="2860358"/>
          </a:xfrm>
          <a:prstGeom prst="roundRect">
            <a:avLst>
              <a:gd name="adj" fmla="val 16667"/>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5400" b="1" i="0" u="none" strike="noStrike" cap="none">
                <a:solidFill>
                  <a:srgbClr val="C00000"/>
                </a:solidFill>
                <a:latin typeface="Arial"/>
                <a:ea typeface="Arial"/>
                <a:cs typeface="Arial"/>
                <a:sym typeface="Arial"/>
              </a:rPr>
              <a:t>BÀI 1:</a:t>
            </a:r>
            <a:endParaRPr/>
          </a:p>
          <a:p>
            <a:pPr marL="0" marR="0" lvl="0" indent="0" algn="ctr" rtl="0">
              <a:lnSpc>
                <a:spcPct val="100000"/>
              </a:lnSpc>
              <a:spcBef>
                <a:spcPts val="0"/>
              </a:spcBef>
              <a:spcAft>
                <a:spcPts val="0"/>
              </a:spcAft>
              <a:buNone/>
            </a:pPr>
            <a:r>
              <a:rPr lang="en-US" sz="5400" b="1" i="0" u="none" strike="noStrike" cap="none">
                <a:solidFill>
                  <a:srgbClr val="C00000"/>
                </a:solidFill>
                <a:latin typeface="Arial"/>
                <a:ea typeface="Arial"/>
                <a:cs typeface="Arial"/>
                <a:sym typeface="Arial"/>
              </a:rPr>
              <a:t>TÍNH CHẤT CỦA NƯỚC </a:t>
            </a:r>
            <a:endParaRPr/>
          </a:p>
          <a:p>
            <a:pPr marL="0" marR="0" lvl="0" indent="0" algn="ctr" rtl="0">
              <a:lnSpc>
                <a:spcPct val="100000"/>
              </a:lnSpc>
              <a:spcBef>
                <a:spcPts val="0"/>
              </a:spcBef>
              <a:spcAft>
                <a:spcPts val="0"/>
              </a:spcAft>
              <a:buNone/>
            </a:pPr>
            <a:r>
              <a:rPr lang="en-US" sz="5400" b="1" i="0" u="none" strike="noStrike" cap="none">
                <a:solidFill>
                  <a:srgbClr val="C00000"/>
                </a:solidFill>
                <a:latin typeface="Arial"/>
                <a:ea typeface="Arial"/>
                <a:cs typeface="Arial"/>
                <a:sym typeface="Arial"/>
              </a:rPr>
              <a:t>VÀ NƯỚC VỚI CUỘC SỐNG</a:t>
            </a:r>
            <a:endParaRPr/>
          </a:p>
        </p:txBody>
      </p:sp>
      <p:sp>
        <p:nvSpPr>
          <p:cNvPr id="1535" name="Google Shape;1535;p35"/>
          <p:cNvSpPr/>
          <p:nvPr/>
        </p:nvSpPr>
        <p:spPr>
          <a:xfrm>
            <a:off x="7610979" y="5436008"/>
            <a:ext cx="2523621" cy="735290"/>
          </a:xfrm>
          <a:prstGeom prst="roundRect">
            <a:avLst>
              <a:gd name="adj" fmla="val 16667"/>
            </a:avLst>
          </a:prstGeom>
          <a:noFill/>
          <a:ln w="38100" cap="flat" cmpd="sng">
            <a:solidFill>
              <a:srgbClr val="00B0F0"/>
            </a:solidFill>
            <a:prstDash val="lg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3600" b="1" i="0" u="none" strike="noStrike" cap="none">
                <a:solidFill>
                  <a:schemeClr val="dk2"/>
                </a:solidFill>
                <a:latin typeface="Arial"/>
                <a:ea typeface="Arial"/>
                <a:cs typeface="Arial"/>
                <a:sym typeface="Arial"/>
              </a:rPr>
              <a:t>Trang 5</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5"/>
                                        </p:tgtEl>
                                        <p:attrNameLst>
                                          <p:attrName>style.visibility</p:attrName>
                                        </p:attrNameLst>
                                      </p:cBhvr>
                                      <p:to>
                                        <p:strVal val="visible"/>
                                      </p:to>
                                    </p:set>
                                    <p:animEffect transition="in" filter="fade">
                                      <p:cBhvr>
                                        <p:cTn id="7" dur="500"/>
                                        <p:tgtEl>
                                          <p:spTgt spid="15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39"/>
        <p:cNvGrpSpPr/>
        <p:nvPr/>
      </p:nvGrpSpPr>
      <p:grpSpPr>
        <a:xfrm>
          <a:off x="0" y="0"/>
          <a:ext cx="0" cy="0"/>
          <a:chOff x="0" y="0"/>
          <a:chExt cx="0" cy="0"/>
        </a:xfrm>
      </p:grpSpPr>
      <p:pic>
        <p:nvPicPr>
          <p:cNvPr id="1540" name="Google Shape;1540;p36"/>
          <p:cNvPicPr preferRelativeResize="0"/>
          <p:nvPr/>
        </p:nvPicPr>
        <p:blipFill rotWithShape="1">
          <a:blip r:embed="rId3">
            <a:alphaModFix/>
          </a:blip>
          <a:srcRect/>
          <a:stretch/>
        </p:blipFill>
        <p:spPr>
          <a:xfrm>
            <a:off x="156938" y="209568"/>
            <a:ext cx="4419390" cy="5937846"/>
          </a:xfrm>
          <a:prstGeom prst="rect">
            <a:avLst/>
          </a:prstGeom>
          <a:noFill/>
          <a:ln>
            <a:noFill/>
          </a:ln>
        </p:spPr>
      </p:pic>
      <p:pic>
        <p:nvPicPr>
          <p:cNvPr id="1541" name="Google Shape;1541;p36"/>
          <p:cNvPicPr preferRelativeResize="0"/>
          <p:nvPr/>
        </p:nvPicPr>
        <p:blipFill rotWithShape="1">
          <a:blip r:embed="rId4">
            <a:alphaModFix/>
          </a:blip>
          <a:srcRect r="49935"/>
          <a:stretch/>
        </p:blipFill>
        <p:spPr>
          <a:xfrm>
            <a:off x="2547750" y="347829"/>
            <a:ext cx="4419390" cy="5971842"/>
          </a:xfrm>
          <a:prstGeom prst="rect">
            <a:avLst/>
          </a:prstGeom>
          <a:noFill/>
          <a:ln>
            <a:noFill/>
          </a:ln>
        </p:spPr>
      </p:pic>
      <p:pic>
        <p:nvPicPr>
          <p:cNvPr id="1542" name="Google Shape;1542;p36"/>
          <p:cNvPicPr preferRelativeResize="0"/>
          <p:nvPr/>
        </p:nvPicPr>
        <p:blipFill rotWithShape="1">
          <a:blip r:embed="rId4">
            <a:alphaModFix/>
          </a:blip>
          <a:srcRect l="49936"/>
          <a:stretch/>
        </p:blipFill>
        <p:spPr>
          <a:xfrm>
            <a:off x="4848782" y="538329"/>
            <a:ext cx="4419390" cy="5971842"/>
          </a:xfrm>
          <a:prstGeom prst="rect">
            <a:avLst/>
          </a:prstGeom>
          <a:noFill/>
          <a:ln>
            <a:noFill/>
          </a:ln>
        </p:spPr>
      </p:pic>
      <p:pic>
        <p:nvPicPr>
          <p:cNvPr id="1543" name="Google Shape;1543;p36"/>
          <p:cNvPicPr preferRelativeResize="0"/>
          <p:nvPr/>
        </p:nvPicPr>
        <p:blipFill rotWithShape="1">
          <a:blip r:embed="rId5">
            <a:alphaModFix/>
          </a:blip>
          <a:srcRect/>
          <a:stretch/>
        </p:blipFill>
        <p:spPr>
          <a:xfrm>
            <a:off x="7370207" y="805174"/>
            <a:ext cx="4634693" cy="5915183"/>
          </a:xfrm>
          <a:prstGeom prst="rect">
            <a:avLst/>
          </a:prstGeom>
          <a:noFill/>
          <a:ln>
            <a:noFill/>
          </a:ln>
        </p:spPr>
      </p:pic>
      <p:sp>
        <p:nvSpPr>
          <p:cNvPr id="1544" name="Google Shape;1544;p36"/>
          <p:cNvSpPr/>
          <p:nvPr/>
        </p:nvSpPr>
        <p:spPr>
          <a:xfrm>
            <a:off x="1104822" y="6090287"/>
            <a:ext cx="2523621" cy="735290"/>
          </a:xfrm>
          <a:prstGeom prst="roundRect">
            <a:avLst>
              <a:gd name="adj" fmla="val 16667"/>
            </a:avLst>
          </a:prstGeom>
          <a:solidFill>
            <a:schemeClr val="dk1"/>
          </a:solidFill>
          <a:ln w="38100" cap="flat" cmpd="sng">
            <a:solidFill>
              <a:srgbClr val="00B0F0"/>
            </a:solidFill>
            <a:prstDash val="lg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3600" b="1" i="0" u="none" strike="noStrike" cap="none">
                <a:solidFill>
                  <a:schemeClr val="dk2"/>
                </a:solidFill>
                <a:latin typeface="Arial"/>
                <a:ea typeface="Arial"/>
                <a:cs typeface="Arial"/>
                <a:sym typeface="Arial"/>
              </a:rPr>
              <a:t>Trang 5</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40"/>
                                        </p:tgtEl>
                                        <p:attrNameLst>
                                          <p:attrName>style.visibility</p:attrName>
                                        </p:attrNameLst>
                                      </p:cBhvr>
                                      <p:to>
                                        <p:strVal val="visible"/>
                                      </p:to>
                                    </p:set>
                                    <p:animEffect transition="in" filter="fade">
                                      <p:cBhvr>
                                        <p:cTn id="7" dur="500"/>
                                        <p:tgtEl>
                                          <p:spTgt spid="15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41"/>
                                        </p:tgtEl>
                                        <p:attrNameLst>
                                          <p:attrName>style.visibility</p:attrName>
                                        </p:attrNameLst>
                                      </p:cBhvr>
                                      <p:to>
                                        <p:strVal val="visible"/>
                                      </p:to>
                                    </p:set>
                                    <p:animEffect transition="in" filter="fade">
                                      <p:cBhvr>
                                        <p:cTn id="12" dur="500"/>
                                        <p:tgtEl>
                                          <p:spTgt spid="154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42"/>
                                        </p:tgtEl>
                                        <p:attrNameLst>
                                          <p:attrName>style.visibility</p:attrName>
                                        </p:attrNameLst>
                                      </p:cBhvr>
                                      <p:to>
                                        <p:strVal val="visible"/>
                                      </p:to>
                                    </p:set>
                                    <p:animEffect transition="in" filter="fade">
                                      <p:cBhvr>
                                        <p:cTn id="17" dur="500"/>
                                        <p:tgtEl>
                                          <p:spTgt spid="154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43"/>
                                        </p:tgtEl>
                                        <p:attrNameLst>
                                          <p:attrName>style.visibility</p:attrName>
                                        </p:attrNameLst>
                                      </p:cBhvr>
                                      <p:to>
                                        <p:strVal val="visible"/>
                                      </p:to>
                                    </p:set>
                                    <p:animEffect transition="in" filter="fade">
                                      <p:cBhvr>
                                        <p:cTn id="22" dur="500"/>
                                        <p:tgtEl>
                                          <p:spTgt spid="154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44"/>
                                        </p:tgtEl>
                                        <p:attrNameLst>
                                          <p:attrName>style.visibility</p:attrName>
                                        </p:attrNameLst>
                                      </p:cBhvr>
                                      <p:to>
                                        <p:strVal val="visible"/>
                                      </p:to>
                                    </p:set>
                                    <p:animEffect transition="in" filter="fade">
                                      <p:cBhvr>
                                        <p:cTn id="27" dur="500"/>
                                        <p:tgtEl>
                                          <p:spTgt spid="15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ater Thesis by Slidesgo">
  <a:themeElements>
    <a:clrScheme name="Simple Light">
      <a:dk1>
        <a:srgbClr val="FFFFFF"/>
      </a:dk1>
      <a:lt1>
        <a:srgbClr val="3EB6D8"/>
      </a:lt1>
      <a:dk2>
        <a:srgbClr val="000000"/>
      </a:dk2>
      <a:lt2>
        <a:srgbClr val="51BFDF"/>
      </a:lt2>
      <a:accent1>
        <a:srgbClr val="35B1D6"/>
      </a:accent1>
      <a:accent2>
        <a:srgbClr val="3BAECF"/>
      </a:accent2>
      <a:accent3>
        <a:srgbClr val="70CBE6"/>
      </a:accent3>
      <a:accent4>
        <a:srgbClr val="78D7F1"/>
      </a:accent4>
      <a:accent5>
        <a:srgbClr val="4298B8"/>
      </a:accent5>
      <a:accent6>
        <a:srgbClr val="26647B"/>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1161</Words>
  <Application>Microsoft Office PowerPoint</Application>
  <PresentationFormat>Custom</PresentationFormat>
  <Paragraphs>133</Paragraphs>
  <Slides>34</Slides>
  <Notes>34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34</vt:i4>
      </vt:variant>
    </vt:vector>
  </HeadingPairs>
  <TitlesOfParts>
    <vt:vector size="41" baseType="lpstr">
      <vt:lpstr>Arial</vt:lpstr>
      <vt:lpstr>Manjari</vt:lpstr>
      <vt:lpstr>Montserrat Black</vt:lpstr>
      <vt:lpstr>Staatliches</vt:lpstr>
      <vt:lpstr>Calibri</vt:lpstr>
      <vt:lpstr>Water Thesis by Slidesgo</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Admins</dc:creator>
  <cp:lastModifiedBy>Admins</cp:lastModifiedBy>
  <cp:revision>1</cp:revision>
  <dcterms:modified xsi:type="dcterms:W3CDTF">2023-09-14T14:58:04Z</dcterms:modified>
</cp:coreProperties>
</file>