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Override2.xml" ContentType="application/vnd.openxmlformats-officedocument.themeOverrid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736" r:id="rId2"/>
    <p:sldMasterId id="2147483748" r:id="rId3"/>
    <p:sldMasterId id="2147483818" r:id="rId4"/>
    <p:sldMasterId id="2147483831" r:id="rId5"/>
    <p:sldMasterId id="2147483843" r:id="rId6"/>
    <p:sldMasterId id="2147483856" r:id="rId7"/>
    <p:sldMasterId id="2147483868" r:id="rId8"/>
    <p:sldMasterId id="2147483893" r:id="rId9"/>
  </p:sldMasterIdLst>
  <p:notesMasterIdLst>
    <p:notesMasterId r:id="rId43"/>
  </p:notesMasterIdLst>
  <p:sldIdLst>
    <p:sldId id="2007577106" r:id="rId10"/>
    <p:sldId id="2007577107" r:id="rId11"/>
    <p:sldId id="2007577133" r:id="rId12"/>
    <p:sldId id="2007577145" r:id="rId13"/>
    <p:sldId id="2007577138" r:id="rId14"/>
    <p:sldId id="2007577146" r:id="rId15"/>
    <p:sldId id="2007577143" r:id="rId16"/>
    <p:sldId id="2007577136" r:id="rId17"/>
    <p:sldId id="2007577139" r:id="rId18"/>
    <p:sldId id="2007577157" r:id="rId19"/>
    <p:sldId id="2007577158" r:id="rId20"/>
    <p:sldId id="2007577170" r:id="rId21"/>
    <p:sldId id="2007577151" r:id="rId22"/>
    <p:sldId id="2007577152" r:id="rId23"/>
    <p:sldId id="2007577148" r:id="rId24"/>
    <p:sldId id="2007577153" r:id="rId25"/>
    <p:sldId id="2007577154" r:id="rId26"/>
    <p:sldId id="2007577155" r:id="rId27"/>
    <p:sldId id="2007577159" r:id="rId28"/>
    <p:sldId id="2007577156" r:id="rId29"/>
    <p:sldId id="2007577160" r:id="rId30"/>
    <p:sldId id="2007577161" r:id="rId31"/>
    <p:sldId id="2007577162" r:id="rId32"/>
    <p:sldId id="2007577163" r:id="rId33"/>
    <p:sldId id="2007577165" r:id="rId34"/>
    <p:sldId id="2007577118" r:id="rId35"/>
    <p:sldId id="2007577166" r:id="rId36"/>
    <p:sldId id="2007577168" r:id="rId37"/>
    <p:sldId id="2007577169" r:id="rId38"/>
    <p:sldId id="2007577123" r:id="rId39"/>
    <p:sldId id="2007577119" r:id="rId40"/>
    <p:sldId id="2007577125" r:id="rId41"/>
    <p:sldId id="2007577128" r:id="rId42"/>
  </p:sldIdLst>
  <p:sldSz cx="12192000" cy="6858000"/>
  <p:notesSz cx="6858000" cy="9144000"/>
  <p:defaultTextStyle>
    <a:defPPr>
      <a:defRPr lang="en-US"/>
    </a:defPPr>
    <a:lvl1pPr marL="0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711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470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206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941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702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410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120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3831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660"/>
  </p:normalViewPr>
  <p:slideViewPr>
    <p:cSldViewPr snapToGrid="0">
      <p:cViewPr varScale="1">
        <p:scale>
          <a:sx n="77" d="100"/>
          <a:sy n="77" d="100"/>
        </p:scale>
        <p:origin x="778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2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11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70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06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941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702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410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120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831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E4A5526-7109-461E-A0C4-6AF59E4633C8}" type="slidenum">
              <a:rPr lang="en-US" altLang="en-US">
                <a:latin typeface="Arial" pitchFamily="34" charset="0"/>
              </a:rPr>
              <a:pPr/>
              <a:t>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47006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58A466C9-E52E-469E-A176-2B4220D2849B}" type="slidenum">
              <a:rPr lang="en-US" altLang="en-US" sz="1200" b="0">
                <a:solidFill>
                  <a:prstClr val="black"/>
                </a:solidFill>
                <a:latin typeface="Arial" charset="0"/>
              </a:rPr>
              <a:pPr/>
              <a:t>33</a:t>
            </a:fld>
            <a:endParaRPr lang="en-US" alt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799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 lIns="91358" tIns="45718" rIns="9135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358" tIns="45718" rIns="91358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58" tIns="45718" rIns="9135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58" tIns="45718" rIns="9135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4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  <a:lvl2pPr marL="304792" indent="0">
              <a:buNone/>
              <a:defRPr sz="1900"/>
            </a:lvl2pPr>
            <a:lvl3pPr marL="609585" indent="0">
              <a:buNone/>
              <a:defRPr sz="1600"/>
            </a:lvl3pPr>
            <a:lvl4pPr marL="914377" indent="0">
              <a:buNone/>
              <a:defRPr sz="1300"/>
            </a:lvl4pPr>
            <a:lvl5pPr marL="1219170" indent="0">
              <a:buNone/>
              <a:defRPr sz="1300"/>
            </a:lvl5pPr>
            <a:lvl6pPr marL="1523962" indent="0">
              <a:buNone/>
              <a:defRPr sz="1300"/>
            </a:lvl6pPr>
            <a:lvl7pPr marL="1828754" indent="0">
              <a:buNone/>
              <a:defRPr sz="1300"/>
            </a:lvl7pPr>
            <a:lvl8pPr marL="2133547" indent="0">
              <a:buNone/>
              <a:defRPr sz="1300"/>
            </a:lvl8pPr>
            <a:lvl9pPr marL="2438339" indent="0">
              <a:buNone/>
              <a:defRPr sz="1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9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92" indent="0">
              <a:buNone/>
              <a:defRPr sz="800"/>
            </a:lvl2pPr>
            <a:lvl3pPr marL="609585" indent="0">
              <a:buNone/>
              <a:defRPr sz="700"/>
            </a:lvl3pPr>
            <a:lvl4pPr marL="914377" indent="0">
              <a:buNone/>
              <a:defRPr sz="700"/>
            </a:lvl4pPr>
            <a:lvl5pPr marL="1219170" indent="0">
              <a:buNone/>
              <a:defRPr sz="700"/>
            </a:lvl5pPr>
            <a:lvl6pPr marL="1523962" indent="0">
              <a:buNone/>
              <a:defRPr sz="700"/>
            </a:lvl6pPr>
            <a:lvl7pPr marL="1828754" indent="0">
              <a:buNone/>
              <a:defRPr sz="700"/>
            </a:lvl7pPr>
            <a:lvl8pPr marL="2133547" indent="0">
              <a:buNone/>
              <a:defRPr sz="700"/>
            </a:lvl8pPr>
            <a:lvl9pPr marL="2438339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8754-1337-48F3-BECD-BCF70537752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BAEE7-5544-4A57-A4B2-78FB926060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19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36AD2-6C38-4485-83F3-E058AE1EA0A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1ED68-9B0B-401F-B464-85C2D739F3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291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4A32-E614-44DB-B629-946BDF1C377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9DB-8092-4CFC-ADB8-4FFAC6B0D9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7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 lIns="91358" tIns="45718" rIns="9135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 lIns="91358" tIns="45718" rIns="9135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8931" indent="0" algn="ctr">
              <a:buNone/>
              <a:defRPr sz="2700"/>
            </a:lvl2pPr>
            <a:lvl3pPr marL="1217940" indent="0" algn="ctr">
              <a:buNone/>
              <a:defRPr sz="2400"/>
            </a:lvl3pPr>
            <a:lvl4pPr marL="1826896" indent="0" algn="ctr">
              <a:buNone/>
              <a:defRPr sz="2100"/>
            </a:lvl4pPr>
            <a:lvl5pPr marL="2435878" indent="0" algn="ctr">
              <a:buNone/>
              <a:defRPr sz="2100"/>
            </a:lvl5pPr>
            <a:lvl6pPr marL="3044808" indent="0" algn="ctr">
              <a:buNone/>
              <a:defRPr sz="2100"/>
            </a:lvl6pPr>
            <a:lvl7pPr marL="3653739" indent="0" algn="ctr">
              <a:buNone/>
              <a:defRPr sz="2100"/>
            </a:lvl7pPr>
            <a:lvl8pPr marL="4262720" indent="0" algn="ctr">
              <a:buNone/>
              <a:defRPr sz="2100"/>
            </a:lvl8pPr>
            <a:lvl9pPr marL="4871685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2FDF8655-E1C6-42D3-8CC6-0EE8755E796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7494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61125B2B-F106-4FF8-8229-E7B4B371A35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3090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072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37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893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79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68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58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480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37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27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16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D130CC5F-0006-4CEB-B3E5-6B13D9392F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7318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3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B929224F-3C8D-4E70-9095-48C87084BE5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6980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31" indent="0">
              <a:buNone/>
              <a:defRPr sz="2700" b="1"/>
            </a:lvl2pPr>
            <a:lvl3pPr marL="1217940" indent="0">
              <a:buNone/>
              <a:defRPr sz="2400" b="1"/>
            </a:lvl3pPr>
            <a:lvl4pPr marL="1826896" indent="0">
              <a:buNone/>
              <a:defRPr sz="2100" b="1"/>
            </a:lvl4pPr>
            <a:lvl5pPr marL="2435878" indent="0">
              <a:buNone/>
              <a:defRPr sz="2100" b="1"/>
            </a:lvl5pPr>
            <a:lvl6pPr marL="3044808" indent="0">
              <a:buNone/>
              <a:defRPr sz="2100" b="1"/>
            </a:lvl6pPr>
            <a:lvl7pPr marL="3653739" indent="0">
              <a:buNone/>
              <a:defRPr sz="2100" b="1"/>
            </a:lvl7pPr>
            <a:lvl8pPr marL="4262720" indent="0">
              <a:buNone/>
              <a:defRPr sz="2100" b="1"/>
            </a:lvl8pPr>
            <a:lvl9pPr marL="4871685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31" indent="0">
              <a:buNone/>
              <a:defRPr sz="2700" b="1"/>
            </a:lvl2pPr>
            <a:lvl3pPr marL="1217940" indent="0">
              <a:buNone/>
              <a:defRPr sz="2400" b="1"/>
            </a:lvl3pPr>
            <a:lvl4pPr marL="1826896" indent="0">
              <a:buNone/>
              <a:defRPr sz="2100" b="1"/>
            </a:lvl4pPr>
            <a:lvl5pPr marL="2435878" indent="0">
              <a:buNone/>
              <a:defRPr sz="2100" b="1"/>
            </a:lvl5pPr>
            <a:lvl6pPr marL="3044808" indent="0">
              <a:buNone/>
              <a:defRPr sz="2100" b="1"/>
            </a:lvl6pPr>
            <a:lvl7pPr marL="3653739" indent="0">
              <a:buNone/>
              <a:defRPr sz="2100" b="1"/>
            </a:lvl7pPr>
            <a:lvl8pPr marL="4262720" indent="0">
              <a:buNone/>
              <a:defRPr sz="2100" b="1"/>
            </a:lvl8pPr>
            <a:lvl9pPr marL="4871685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9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90CDBE7C-61F0-4C34-BAA1-A83C7B858B6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6687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073EE646-AD3D-4BAD-BEA1-1EC7761219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567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1E5EF8D9-1319-4862-AB67-1A3C8C2AD6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6021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58"/>
            <a:ext cx="6172200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7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8931" indent="0">
              <a:buNone/>
              <a:defRPr sz="1900"/>
            </a:lvl2pPr>
            <a:lvl3pPr marL="1217940" indent="0">
              <a:buNone/>
              <a:defRPr sz="1600"/>
            </a:lvl3pPr>
            <a:lvl4pPr marL="1826896" indent="0">
              <a:buNone/>
              <a:defRPr sz="1300"/>
            </a:lvl4pPr>
            <a:lvl5pPr marL="2435878" indent="0">
              <a:buNone/>
              <a:defRPr sz="1300"/>
            </a:lvl5pPr>
            <a:lvl6pPr marL="3044808" indent="0">
              <a:buNone/>
              <a:defRPr sz="1300"/>
            </a:lvl6pPr>
            <a:lvl7pPr marL="3653739" indent="0">
              <a:buNone/>
              <a:defRPr sz="1300"/>
            </a:lvl7pPr>
            <a:lvl8pPr marL="4262720" indent="0">
              <a:buNone/>
              <a:defRPr sz="1300"/>
            </a:lvl8pPr>
            <a:lvl9pPr marL="4871685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9D900248-E9D0-49AA-B32F-286FF98F1F3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524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58" tIns="45718" rIns="9135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58" tIns="45718" rIns="9135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5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8931" indent="0">
              <a:buNone/>
              <a:defRPr sz="3700"/>
            </a:lvl2pPr>
            <a:lvl3pPr marL="1217940" indent="0">
              <a:buNone/>
              <a:defRPr sz="3200"/>
            </a:lvl3pPr>
            <a:lvl4pPr marL="1826896" indent="0">
              <a:buNone/>
              <a:defRPr sz="2700"/>
            </a:lvl4pPr>
            <a:lvl5pPr marL="2435878" indent="0">
              <a:buNone/>
              <a:defRPr sz="2700"/>
            </a:lvl5pPr>
            <a:lvl6pPr marL="3044808" indent="0">
              <a:buNone/>
              <a:defRPr sz="2700"/>
            </a:lvl6pPr>
            <a:lvl7pPr marL="3653739" indent="0">
              <a:buNone/>
              <a:defRPr sz="2700"/>
            </a:lvl7pPr>
            <a:lvl8pPr marL="4262720" indent="0">
              <a:buNone/>
              <a:defRPr sz="2700"/>
            </a:lvl8pPr>
            <a:lvl9pPr marL="4871685" indent="0">
              <a:buNone/>
              <a:defRPr sz="27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7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8931" indent="0">
              <a:buNone/>
              <a:defRPr sz="1900"/>
            </a:lvl2pPr>
            <a:lvl3pPr marL="1217940" indent="0">
              <a:buNone/>
              <a:defRPr sz="1600"/>
            </a:lvl3pPr>
            <a:lvl4pPr marL="1826896" indent="0">
              <a:buNone/>
              <a:defRPr sz="1300"/>
            </a:lvl4pPr>
            <a:lvl5pPr marL="2435878" indent="0">
              <a:buNone/>
              <a:defRPr sz="1300"/>
            </a:lvl5pPr>
            <a:lvl6pPr marL="3044808" indent="0">
              <a:buNone/>
              <a:defRPr sz="1300"/>
            </a:lvl6pPr>
            <a:lvl7pPr marL="3653739" indent="0">
              <a:buNone/>
              <a:defRPr sz="1300"/>
            </a:lvl7pPr>
            <a:lvl8pPr marL="4262720" indent="0">
              <a:buNone/>
              <a:defRPr sz="1300"/>
            </a:lvl8pPr>
            <a:lvl9pPr marL="4871685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B646CDAD-18E5-48FE-B07B-A975F45329D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5939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2F7AFB8F-BDF0-4E95-B7FA-FB905188F8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9147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11" y="36518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5" y="36518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5A9EC462-0BA0-458D-B999-9517940E036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2579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2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7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1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6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87F8C-FCE5-4B75-ABBB-C9E06F8E7F2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99AFB-8084-448D-92C7-3A31D0E4AF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50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2D986-E629-4698-98E0-A9C0558B437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1FEB1-4BB3-4992-8EC9-59753315FD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19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5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01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356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0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25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712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162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61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3D46D-053D-4268-B5D8-73A399F5E41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9B135-A411-420D-97E5-FEB8CD1DD7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4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5D5BF-E4C2-438E-A2C6-4A3A703EDF8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4CA90-FF03-49D7-8EBF-34F3800DAC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53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504" indent="0">
              <a:buNone/>
              <a:defRPr sz="1300" b="1"/>
            </a:lvl2pPr>
            <a:lvl3pPr marL="609011" indent="0">
              <a:buNone/>
              <a:defRPr sz="1200" b="1"/>
            </a:lvl3pPr>
            <a:lvl4pPr marL="913561" indent="0">
              <a:buNone/>
              <a:defRPr sz="1100" b="1"/>
            </a:lvl4pPr>
            <a:lvl5pPr marL="1218090" indent="0">
              <a:buNone/>
              <a:defRPr sz="1100" b="1"/>
            </a:lvl5pPr>
            <a:lvl6pPr marL="1522595" indent="0">
              <a:buNone/>
              <a:defRPr sz="1100" b="1"/>
            </a:lvl6pPr>
            <a:lvl7pPr marL="1827122" indent="0">
              <a:buNone/>
              <a:defRPr sz="1100" b="1"/>
            </a:lvl7pPr>
            <a:lvl8pPr marL="2131627" indent="0">
              <a:buNone/>
              <a:defRPr sz="1100" b="1"/>
            </a:lvl8pPr>
            <a:lvl9pPr marL="243617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504" indent="0">
              <a:buNone/>
              <a:defRPr sz="1300" b="1"/>
            </a:lvl2pPr>
            <a:lvl3pPr marL="609011" indent="0">
              <a:buNone/>
              <a:defRPr sz="1200" b="1"/>
            </a:lvl3pPr>
            <a:lvl4pPr marL="913561" indent="0">
              <a:buNone/>
              <a:defRPr sz="1100" b="1"/>
            </a:lvl4pPr>
            <a:lvl5pPr marL="1218090" indent="0">
              <a:buNone/>
              <a:defRPr sz="1100" b="1"/>
            </a:lvl5pPr>
            <a:lvl6pPr marL="1522595" indent="0">
              <a:buNone/>
              <a:defRPr sz="1100" b="1"/>
            </a:lvl6pPr>
            <a:lvl7pPr marL="1827122" indent="0">
              <a:buNone/>
              <a:defRPr sz="1100" b="1"/>
            </a:lvl7pPr>
            <a:lvl8pPr marL="2131627" indent="0">
              <a:buNone/>
              <a:defRPr sz="1100" b="1"/>
            </a:lvl8pPr>
            <a:lvl9pPr marL="243617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B15BA-D1FF-4C87-B8C2-6944E3C848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B8FAA-3A74-460C-94AC-EA08CF8E05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03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878A4-9582-4343-9F13-0E69453E0D6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D74A8-2A79-4A93-9515-9B45AE3DD3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55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31FF3-8A89-47B5-835D-16076AD1B09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72EAC-97C2-4147-94D9-1217559791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3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91358" tIns="45718" rIns="91358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lIns="91358" tIns="45718" rIns="91358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9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9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9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8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8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8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8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51" y="182039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418" y="182039"/>
            <a:ext cx="3407833" cy="3902076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51" y="956733"/>
            <a:ext cx="2005543" cy="3127376"/>
          </a:xfrm>
        </p:spPr>
        <p:txBody>
          <a:bodyPr/>
          <a:lstStyle>
            <a:lvl1pPr marL="0" indent="0">
              <a:buNone/>
              <a:defRPr sz="900"/>
            </a:lvl1pPr>
            <a:lvl2pPr marL="304504" indent="0">
              <a:buNone/>
              <a:defRPr sz="800"/>
            </a:lvl2pPr>
            <a:lvl3pPr marL="609011" indent="0">
              <a:buNone/>
              <a:defRPr sz="700"/>
            </a:lvl3pPr>
            <a:lvl4pPr marL="913561" indent="0">
              <a:buNone/>
              <a:defRPr sz="700"/>
            </a:lvl4pPr>
            <a:lvl5pPr marL="1218090" indent="0">
              <a:buNone/>
              <a:defRPr sz="700"/>
            </a:lvl5pPr>
            <a:lvl6pPr marL="1522595" indent="0">
              <a:buNone/>
              <a:defRPr sz="700"/>
            </a:lvl6pPr>
            <a:lvl7pPr marL="1827122" indent="0">
              <a:buNone/>
              <a:defRPr sz="700"/>
            </a:lvl7pPr>
            <a:lvl8pPr marL="2131627" indent="0">
              <a:buNone/>
              <a:defRPr sz="700"/>
            </a:lvl8pPr>
            <a:lvl9pPr marL="243617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22701-BA68-4165-B94E-37A1D9A87E4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4C1E-C8B0-4E3B-90AE-273448B510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99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52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  <a:lvl2pPr marL="304504" indent="0">
              <a:buNone/>
              <a:defRPr sz="1900"/>
            </a:lvl2pPr>
            <a:lvl3pPr marL="609011" indent="0">
              <a:buNone/>
              <a:defRPr sz="1600"/>
            </a:lvl3pPr>
            <a:lvl4pPr marL="913561" indent="0">
              <a:buNone/>
              <a:defRPr sz="1300"/>
            </a:lvl4pPr>
            <a:lvl5pPr marL="1218090" indent="0">
              <a:buNone/>
              <a:defRPr sz="1300"/>
            </a:lvl5pPr>
            <a:lvl6pPr marL="1522595" indent="0">
              <a:buNone/>
              <a:defRPr sz="1300"/>
            </a:lvl6pPr>
            <a:lvl7pPr marL="1827122" indent="0">
              <a:buNone/>
              <a:defRPr sz="1300"/>
            </a:lvl7pPr>
            <a:lvl8pPr marL="2131627" indent="0">
              <a:buNone/>
              <a:defRPr sz="1300"/>
            </a:lvl8pPr>
            <a:lvl9pPr marL="2436178" indent="0">
              <a:buNone/>
              <a:defRPr sz="1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504" indent="0">
              <a:buNone/>
              <a:defRPr sz="800"/>
            </a:lvl2pPr>
            <a:lvl3pPr marL="609011" indent="0">
              <a:buNone/>
              <a:defRPr sz="700"/>
            </a:lvl3pPr>
            <a:lvl4pPr marL="913561" indent="0">
              <a:buNone/>
              <a:defRPr sz="700"/>
            </a:lvl4pPr>
            <a:lvl5pPr marL="1218090" indent="0">
              <a:buNone/>
              <a:defRPr sz="700"/>
            </a:lvl5pPr>
            <a:lvl6pPr marL="1522595" indent="0">
              <a:buNone/>
              <a:defRPr sz="700"/>
            </a:lvl6pPr>
            <a:lvl7pPr marL="1827122" indent="0">
              <a:buNone/>
              <a:defRPr sz="700"/>
            </a:lvl7pPr>
            <a:lvl8pPr marL="2131627" indent="0">
              <a:buNone/>
              <a:defRPr sz="700"/>
            </a:lvl8pPr>
            <a:lvl9pPr marL="243617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8754-1337-48F3-BECD-BCF70537752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BAEE7-5544-4A57-A4B2-78FB926060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58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36AD2-6C38-4485-83F3-E058AE1EA0A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1ED68-9B0B-401F-B464-85C2D739F3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05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4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4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4A32-E614-44DB-B629-946BDF1C377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9DB-8092-4CFC-ADB8-4FFAC6B0D9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37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71" indent="0" algn="ctr">
              <a:buNone/>
              <a:defRPr/>
            </a:lvl2pPr>
            <a:lvl3pPr marL="913584" indent="0" algn="ctr">
              <a:buNone/>
              <a:defRPr/>
            </a:lvl3pPr>
            <a:lvl4pPr marL="1370376" indent="0" algn="ctr">
              <a:buNone/>
              <a:defRPr/>
            </a:lvl4pPr>
            <a:lvl5pPr marL="1827168" indent="0" algn="ctr">
              <a:buNone/>
              <a:defRPr/>
            </a:lvl5pPr>
            <a:lvl6pPr marL="2283982" indent="0" algn="ctr">
              <a:buNone/>
              <a:defRPr/>
            </a:lvl6pPr>
            <a:lvl7pPr marL="2740750" indent="0" algn="ctr">
              <a:buNone/>
              <a:defRPr/>
            </a:lvl7pPr>
            <a:lvl8pPr marL="3197520" indent="0" algn="ctr">
              <a:buNone/>
              <a:defRPr/>
            </a:lvl8pPr>
            <a:lvl9pPr marL="365429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058A2CB-B08A-425C-8B2F-FEFE32704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9184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16C2B9-8D85-4CC2-A830-FA8F5A1B7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7223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71" indent="0">
              <a:buNone/>
              <a:defRPr sz="1900"/>
            </a:lvl2pPr>
            <a:lvl3pPr marL="913584" indent="0">
              <a:buNone/>
              <a:defRPr sz="1600"/>
            </a:lvl3pPr>
            <a:lvl4pPr marL="1370376" indent="0">
              <a:buNone/>
              <a:defRPr sz="1500"/>
            </a:lvl4pPr>
            <a:lvl5pPr marL="1827168" indent="0">
              <a:buNone/>
              <a:defRPr sz="1500"/>
            </a:lvl5pPr>
            <a:lvl6pPr marL="2283982" indent="0">
              <a:buNone/>
              <a:defRPr sz="1500"/>
            </a:lvl6pPr>
            <a:lvl7pPr marL="2740750" indent="0">
              <a:buNone/>
              <a:defRPr sz="1500"/>
            </a:lvl7pPr>
            <a:lvl8pPr marL="3197520" indent="0">
              <a:buNone/>
              <a:defRPr sz="1500"/>
            </a:lvl8pPr>
            <a:lvl9pPr marL="3654291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5BAA076-15E3-4921-A72E-7DC666E02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197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935DB69-CD15-4F23-A22F-E95F0E50A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202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1" indent="0">
              <a:buNone/>
              <a:defRPr sz="2000" b="1"/>
            </a:lvl2pPr>
            <a:lvl3pPr marL="913584" indent="0">
              <a:buNone/>
              <a:defRPr sz="1900" b="1"/>
            </a:lvl3pPr>
            <a:lvl4pPr marL="1370376" indent="0">
              <a:buNone/>
              <a:defRPr sz="1600" b="1"/>
            </a:lvl4pPr>
            <a:lvl5pPr marL="1827168" indent="0">
              <a:buNone/>
              <a:defRPr sz="1600" b="1"/>
            </a:lvl5pPr>
            <a:lvl6pPr marL="2283982" indent="0">
              <a:buNone/>
              <a:defRPr sz="1600" b="1"/>
            </a:lvl6pPr>
            <a:lvl7pPr marL="2740750" indent="0">
              <a:buNone/>
              <a:defRPr sz="1600" b="1"/>
            </a:lvl7pPr>
            <a:lvl8pPr marL="3197520" indent="0">
              <a:buNone/>
              <a:defRPr sz="1600" b="1"/>
            </a:lvl8pPr>
            <a:lvl9pPr marL="36542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1" indent="0">
              <a:buNone/>
              <a:defRPr sz="2000" b="1"/>
            </a:lvl2pPr>
            <a:lvl3pPr marL="913584" indent="0">
              <a:buNone/>
              <a:defRPr sz="1900" b="1"/>
            </a:lvl3pPr>
            <a:lvl4pPr marL="1370376" indent="0">
              <a:buNone/>
              <a:defRPr sz="1600" b="1"/>
            </a:lvl4pPr>
            <a:lvl5pPr marL="1827168" indent="0">
              <a:buNone/>
              <a:defRPr sz="1600" b="1"/>
            </a:lvl5pPr>
            <a:lvl6pPr marL="2283982" indent="0">
              <a:buNone/>
              <a:defRPr sz="1600" b="1"/>
            </a:lvl6pPr>
            <a:lvl7pPr marL="2740750" indent="0">
              <a:buNone/>
              <a:defRPr sz="1600" b="1"/>
            </a:lvl7pPr>
            <a:lvl8pPr marL="3197520" indent="0">
              <a:buNone/>
              <a:defRPr sz="1600" b="1"/>
            </a:lvl8pPr>
            <a:lvl9pPr marL="36542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425A382-0D10-4FFF-8DF1-3400828D6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7209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6EA3266-D31D-40AF-A20B-8DE2A59DC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003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58" tIns="45718" rIns="9135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 lIns="91358" tIns="45718" rIns="91358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 lIns="91358" tIns="45718" rIns="91358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4FA0ED-2719-4E52-97AD-261E0EC51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6504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771" indent="0">
              <a:buNone/>
              <a:defRPr sz="1200"/>
            </a:lvl2pPr>
            <a:lvl3pPr marL="913584" indent="0">
              <a:buNone/>
              <a:defRPr sz="1100"/>
            </a:lvl3pPr>
            <a:lvl4pPr marL="1370376" indent="0">
              <a:buNone/>
              <a:defRPr sz="900"/>
            </a:lvl4pPr>
            <a:lvl5pPr marL="1827168" indent="0">
              <a:buNone/>
              <a:defRPr sz="900"/>
            </a:lvl5pPr>
            <a:lvl6pPr marL="2283982" indent="0">
              <a:buNone/>
              <a:defRPr sz="900"/>
            </a:lvl6pPr>
            <a:lvl7pPr marL="2740750" indent="0">
              <a:buNone/>
              <a:defRPr sz="900"/>
            </a:lvl7pPr>
            <a:lvl8pPr marL="3197520" indent="0">
              <a:buNone/>
              <a:defRPr sz="900"/>
            </a:lvl8pPr>
            <a:lvl9pPr marL="365429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A9114D4-9271-4642-8369-44D045847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9020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71" indent="0">
              <a:buNone/>
              <a:defRPr sz="2800"/>
            </a:lvl2pPr>
            <a:lvl3pPr marL="913584" indent="0">
              <a:buNone/>
              <a:defRPr sz="2400"/>
            </a:lvl3pPr>
            <a:lvl4pPr marL="1370376" indent="0">
              <a:buNone/>
              <a:defRPr sz="2000"/>
            </a:lvl4pPr>
            <a:lvl5pPr marL="1827168" indent="0">
              <a:buNone/>
              <a:defRPr sz="2000"/>
            </a:lvl5pPr>
            <a:lvl6pPr marL="2283982" indent="0">
              <a:buNone/>
              <a:defRPr sz="2000"/>
            </a:lvl6pPr>
            <a:lvl7pPr marL="2740750" indent="0">
              <a:buNone/>
              <a:defRPr sz="2000"/>
            </a:lvl7pPr>
            <a:lvl8pPr marL="3197520" indent="0">
              <a:buNone/>
              <a:defRPr sz="2000"/>
            </a:lvl8pPr>
            <a:lvl9pPr marL="365429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771" indent="0">
              <a:buNone/>
              <a:defRPr sz="1200"/>
            </a:lvl2pPr>
            <a:lvl3pPr marL="913584" indent="0">
              <a:buNone/>
              <a:defRPr sz="1100"/>
            </a:lvl3pPr>
            <a:lvl4pPr marL="1370376" indent="0">
              <a:buNone/>
              <a:defRPr sz="900"/>
            </a:lvl4pPr>
            <a:lvl5pPr marL="1827168" indent="0">
              <a:buNone/>
              <a:defRPr sz="900"/>
            </a:lvl5pPr>
            <a:lvl6pPr marL="2283982" indent="0">
              <a:buNone/>
              <a:defRPr sz="900"/>
            </a:lvl6pPr>
            <a:lvl7pPr marL="2740750" indent="0">
              <a:buNone/>
              <a:defRPr sz="900"/>
            </a:lvl7pPr>
            <a:lvl8pPr marL="3197520" indent="0">
              <a:buNone/>
              <a:defRPr sz="900"/>
            </a:lvl8pPr>
            <a:lvl9pPr marL="365429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40B1962-C74D-4A56-B299-C83CE320A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548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6929E6E-DBBB-4CE8-B899-C1D1F22A6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2312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A480A89-3A9E-45F5-B94D-C18450FD3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0269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2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F2C259D-0913-4BCF-9086-BEE0B2B97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0129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534996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4" y="4853590"/>
            <a:ext cx="112776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4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3200">
                <a:solidFill>
                  <a:schemeClr val="tx2">
                    <a:shade val="75000"/>
                  </a:schemeClr>
                </a:solidFill>
              </a:defRPr>
            </a:lvl1pPr>
            <a:lvl2pPr marL="607783" indent="0" algn="ctr">
              <a:buNone/>
            </a:lvl2pPr>
            <a:lvl3pPr marL="1215616" indent="0" algn="ctr">
              <a:buNone/>
            </a:lvl3pPr>
            <a:lvl4pPr marL="1823418" indent="0" algn="ctr">
              <a:buNone/>
            </a:lvl4pPr>
            <a:lvl5pPr marL="2431238" indent="0" algn="ctr">
              <a:buNone/>
            </a:lvl5pPr>
            <a:lvl6pPr marL="3039025" indent="0" algn="ctr">
              <a:buNone/>
            </a:lvl6pPr>
            <a:lvl7pPr marL="3646807" indent="0" algn="ctr">
              <a:buNone/>
            </a:lvl7pPr>
            <a:lvl8pPr marL="4254642" indent="0" algn="ctr">
              <a:buNone/>
            </a:lvl8pPr>
            <a:lvl9pPr marL="4862448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39" y="6475413"/>
            <a:ext cx="1011767" cy="247651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DAC8AA8-BC4A-405B-B1AE-1B3974EC520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95832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D646993B-0EF9-49D8-8BAC-B97AE3DC375D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38"/>
            <a:ext cx="3860800" cy="2905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39" y="6475413"/>
            <a:ext cx="1011767" cy="247651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59C54D3F-2FDB-45FF-9E74-80D4078DD7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196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white"/>
              </a:solidFill>
              <a:cs typeface="Arial" pitchFamily="34" charset="0"/>
              <a:sym typeface="Arial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4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7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5" y="294714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82D37FE-507A-4FE0-9C44-608F569B86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4932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1AFAA9D-F228-4093-92E6-3B2579C28FFD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B0C1BA83-53E3-47FA-A996-CE786A9ED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8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358" tIns="45718" rIns="91358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lIns="91358" tIns="45718" rIns="91358" bIns="45718" anchor="b"/>
          <a:lstStyle>
            <a:lvl1pPr marL="0" indent="0">
              <a:buNone/>
              <a:defRPr sz="3200" b="1"/>
            </a:lvl1pPr>
            <a:lvl2pPr marL="608947" indent="0">
              <a:buNone/>
              <a:defRPr sz="2700" b="1"/>
            </a:lvl2pPr>
            <a:lvl3pPr marL="1217970" indent="0">
              <a:buNone/>
              <a:defRPr sz="2400" b="1"/>
            </a:lvl3pPr>
            <a:lvl4pPr marL="1826941" indent="0">
              <a:buNone/>
              <a:defRPr sz="2100" b="1"/>
            </a:lvl4pPr>
            <a:lvl5pPr marL="2435938" indent="0">
              <a:buNone/>
              <a:defRPr sz="2100" b="1"/>
            </a:lvl5pPr>
            <a:lvl6pPr marL="3044884" indent="0">
              <a:buNone/>
              <a:defRPr sz="2100" b="1"/>
            </a:lvl6pPr>
            <a:lvl7pPr marL="3653831" indent="0">
              <a:buNone/>
              <a:defRPr sz="2100" b="1"/>
            </a:lvl7pPr>
            <a:lvl8pPr marL="4262827" indent="0">
              <a:buNone/>
              <a:defRPr sz="2100" b="1"/>
            </a:lvl8pPr>
            <a:lvl9pPr marL="487180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358" tIns="45718" rIns="91358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3"/>
            <a:ext cx="5389033" cy="639763"/>
          </a:xfrm>
        </p:spPr>
        <p:txBody>
          <a:bodyPr lIns="91358" tIns="45718" rIns="91358" bIns="45718" anchor="b"/>
          <a:lstStyle>
            <a:lvl1pPr marL="0" indent="0">
              <a:buNone/>
              <a:defRPr sz="3200" b="1"/>
            </a:lvl1pPr>
            <a:lvl2pPr marL="608947" indent="0">
              <a:buNone/>
              <a:defRPr sz="2700" b="1"/>
            </a:lvl2pPr>
            <a:lvl3pPr marL="1217970" indent="0">
              <a:buNone/>
              <a:defRPr sz="2400" b="1"/>
            </a:lvl3pPr>
            <a:lvl4pPr marL="1826941" indent="0">
              <a:buNone/>
              <a:defRPr sz="2100" b="1"/>
            </a:lvl4pPr>
            <a:lvl5pPr marL="2435938" indent="0">
              <a:buNone/>
              <a:defRPr sz="2100" b="1"/>
            </a:lvl5pPr>
            <a:lvl6pPr marL="3044884" indent="0">
              <a:buNone/>
              <a:defRPr sz="2100" b="1"/>
            </a:lvl6pPr>
            <a:lvl7pPr marL="3653831" indent="0">
              <a:buNone/>
              <a:defRPr sz="2100" b="1"/>
            </a:lvl7pPr>
            <a:lvl8pPr marL="4262827" indent="0">
              <a:buNone/>
              <a:defRPr sz="2100" b="1"/>
            </a:lvl8pPr>
            <a:lvl9pPr marL="487180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 lIns="91358" tIns="45718" rIns="91358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601986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4" y="5410261"/>
            <a:ext cx="114808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99" y="666750"/>
            <a:ext cx="5722988" cy="63976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105"/>
            <a:ext cx="5720741" cy="39417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9" y="1316105"/>
            <a:ext cx="5718048" cy="39417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BE61252-0545-45CD-B233-99905D759514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1"/>
            <a:ext cx="1016000" cy="247651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A3358FB4-B9D8-4B01-89D7-77D17D1502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802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7B34934-4A94-4B4C-AF59-7365788C66E2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4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AE56B15-9791-43B6-9F3D-02E182209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42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5D2C044-484B-457D-A9C7-50A1F9A05C2D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2AB3AEEF-A6B9-4968-938B-79461037D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8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85800" y="584918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7"/>
            <a:ext cx="11277600" cy="520700"/>
          </a:xfrm>
        </p:spPr>
        <p:txBody>
          <a:bodyPr/>
          <a:lstStyle>
            <a:lvl1pPr algn="l">
              <a:buNone/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35" y="609600"/>
            <a:ext cx="4011084" cy="4800600"/>
          </a:xfrm>
        </p:spPr>
        <p:txBody>
          <a:bodyPr/>
          <a:lstStyle>
            <a:lvl1pPr marL="0" indent="0">
              <a:buNone/>
              <a:defRPr sz="1900"/>
            </a:lvl1pPr>
            <a:lvl2pPr>
              <a:buNone/>
              <a:defRPr sz="1600"/>
            </a:lvl2pPr>
            <a:lvl3pPr>
              <a:buNone/>
              <a:defRPr sz="13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41" y="609600"/>
            <a:ext cx="7120467" cy="4800600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4B2C22E-50A3-459C-89A1-D0CD7AAE9365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660D24C-3AC1-4CED-9990-486BFAD26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79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4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4" y="4993760"/>
            <a:ext cx="7823200" cy="522288"/>
          </a:xfrm>
        </p:spPr>
        <p:txBody>
          <a:bodyPr/>
          <a:lstStyle>
            <a:lvl1pPr algn="l">
              <a:buNone/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4" y="5533390"/>
            <a:ext cx="7823200" cy="768351"/>
          </a:xfrm>
        </p:spPr>
        <p:txBody>
          <a:bodyPr lIns="145871" tIns="0"/>
          <a:lstStyle>
            <a:lvl1pPr marL="0" indent="0">
              <a:buNone/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E142EAB-5237-4C5A-A412-50553DBA01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20191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B66F995-E4DC-4516-AE58-FEAAFC584487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BCADEE3-0BC6-4D62-B342-1435F6364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28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0"/>
            <a:ext cx="2438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0"/>
            <a:ext cx="8331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5FD097C-916C-47FE-9B25-7BCD71AF070D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0D82D74-B4D1-4A24-BF81-83CD1D10F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637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55" indent="0" algn="ctr">
              <a:buNone/>
              <a:defRPr/>
            </a:lvl2pPr>
            <a:lvl3pPr marL="913742" indent="0" algn="ctr">
              <a:buNone/>
              <a:defRPr/>
            </a:lvl3pPr>
            <a:lvl4pPr marL="1370614" indent="0" algn="ctr">
              <a:buNone/>
              <a:defRPr/>
            </a:lvl4pPr>
            <a:lvl5pPr marL="1827485" indent="0" algn="ctr">
              <a:buNone/>
              <a:defRPr/>
            </a:lvl5pPr>
            <a:lvl6pPr marL="2284374" indent="0" algn="ctr">
              <a:buNone/>
              <a:defRPr/>
            </a:lvl6pPr>
            <a:lvl7pPr marL="2741226" indent="0" algn="ctr">
              <a:buNone/>
              <a:defRPr/>
            </a:lvl7pPr>
            <a:lvl8pPr marL="3198080" indent="0" algn="ctr">
              <a:buNone/>
              <a:defRPr/>
            </a:lvl8pPr>
            <a:lvl9pPr marL="365493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F7FC303-D00B-4B0C-A122-F72C1A22D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57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8B71BA2-A022-4305-B4BC-374DCB5A4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27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55" indent="0">
              <a:buNone/>
              <a:defRPr sz="1900"/>
            </a:lvl2pPr>
            <a:lvl3pPr marL="913742" indent="0">
              <a:buNone/>
              <a:defRPr sz="1600"/>
            </a:lvl3pPr>
            <a:lvl4pPr marL="1370614" indent="0">
              <a:buNone/>
              <a:defRPr sz="1500"/>
            </a:lvl4pPr>
            <a:lvl5pPr marL="1827485" indent="0">
              <a:buNone/>
              <a:defRPr sz="1500"/>
            </a:lvl5pPr>
            <a:lvl6pPr marL="2284374" indent="0">
              <a:buNone/>
              <a:defRPr sz="1500"/>
            </a:lvl6pPr>
            <a:lvl7pPr marL="2741226" indent="0">
              <a:buNone/>
              <a:defRPr sz="1500"/>
            </a:lvl7pPr>
            <a:lvl8pPr marL="3198080" indent="0">
              <a:buNone/>
              <a:defRPr sz="1500"/>
            </a:lvl8pPr>
            <a:lvl9pPr marL="365493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B227DC1-694C-4292-B4B7-0C0E546B2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86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58" tIns="45718" rIns="91358" bIns="45718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8BF98B8-3F1E-4FDB-B4D9-35E6180D0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63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5" indent="0">
              <a:buNone/>
              <a:defRPr sz="2000" b="1"/>
            </a:lvl2pPr>
            <a:lvl3pPr marL="913742" indent="0">
              <a:buNone/>
              <a:defRPr sz="1900" b="1"/>
            </a:lvl3pPr>
            <a:lvl4pPr marL="1370614" indent="0">
              <a:buNone/>
              <a:defRPr sz="1600" b="1"/>
            </a:lvl4pPr>
            <a:lvl5pPr marL="1827485" indent="0">
              <a:buNone/>
              <a:defRPr sz="1600" b="1"/>
            </a:lvl5pPr>
            <a:lvl6pPr marL="2284374" indent="0">
              <a:buNone/>
              <a:defRPr sz="1600" b="1"/>
            </a:lvl6pPr>
            <a:lvl7pPr marL="2741226" indent="0">
              <a:buNone/>
              <a:defRPr sz="1600" b="1"/>
            </a:lvl7pPr>
            <a:lvl8pPr marL="3198080" indent="0">
              <a:buNone/>
              <a:defRPr sz="1600" b="1"/>
            </a:lvl8pPr>
            <a:lvl9pPr marL="36549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5" indent="0">
              <a:buNone/>
              <a:defRPr sz="2000" b="1"/>
            </a:lvl2pPr>
            <a:lvl3pPr marL="913742" indent="0">
              <a:buNone/>
              <a:defRPr sz="1900" b="1"/>
            </a:lvl3pPr>
            <a:lvl4pPr marL="1370614" indent="0">
              <a:buNone/>
              <a:defRPr sz="1600" b="1"/>
            </a:lvl4pPr>
            <a:lvl5pPr marL="1827485" indent="0">
              <a:buNone/>
              <a:defRPr sz="1600" b="1"/>
            </a:lvl5pPr>
            <a:lvl6pPr marL="2284374" indent="0">
              <a:buNone/>
              <a:defRPr sz="1600" b="1"/>
            </a:lvl6pPr>
            <a:lvl7pPr marL="2741226" indent="0">
              <a:buNone/>
              <a:defRPr sz="1600" b="1"/>
            </a:lvl7pPr>
            <a:lvl8pPr marL="3198080" indent="0">
              <a:buNone/>
              <a:defRPr sz="1600" b="1"/>
            </a:lvl8pPr>
            <a:lvl9pPr marL="36549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8326EB-EF2A-4D76-845C-3B5DB4EEB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482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19733CB-2805-4EC5-BA0E-DD2D75672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69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5E1F31-9296-403B-B292-98BB9156D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927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855" indent="0">
              <a:buNone/>
              <a:defRPr sz="1200"/>
            </a:lvl2pPr>
            <a:lvl3pPr marL="913742" indent="0">
              <a:buNone/>
              <a:defRPr sz="1100"/>
            </a:lvl3pPr>
            <a:lvl4pPr marL="1370614" indent="0">
              <a:buNone/>
              <a:defRPr sz="900"/>
            </a:lvl4pPr>
            <a:lvl5pPr marL="1827485" indent="0">
              <a:buNone/>
              <a:defRPr sz="900"/>
            </a:lvl5pPr>
            <a:lvl6pPr marL="2284374" indent="0">
              <a:buNone/>
              <a:defRPr sz="900"/>
            </a:lvl6pPr>
            <a:lvl7pPr marL="2741226" indent="0">
              <a:buNone/>
              <a:defRPr sz="900"/>
            </a:lvl7pPr>
            <a:lvl8pPr marL="3198080" indent="0">
              <a:buNone/>
              <a:defRPr sz="900"/>
            </a:lvl8pPr>
            <a:lvl9pPr marL="36549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5B5DCED-548A-4963-99C0-193397868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043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55" indent="0">
              <a:buNone/>
              <a:defRPr sz="2800"/>
            </a:lvl2pPr>
            <a:lvl3pPr marL="913742" indent="0">
              <a:buNone/>
              <a:defRPr sz="2400"/>
            </a:lvl3pPr>
            <a:lvl4pPr marL="1370614" indent="0">
              <a:buNone/>
              <a:defRPr sz="2000"/>
            </a:lvl4pPr>
            <a:lvl5pPr marL="1827485" indent="0">
              <a:buNone/>
              <a:defRPr sz="2000"/>
            </a:lvl5pPr>
            <a:lvl6pPr marL="2284374" indent="0">
              <a:buNone/>
              <a:defRPr sz="2000"/>
            </a:lvl6pPr>
            <a:lvl7pPr marL="2741226" indent="0">
              <a:buNone/>
              <a:defRPr sz="2000"/>
            </a:lvl7pPr>
            <a:lvl8pPr marL="3198080" indent="0">
              <a:buNone/>
              <a:defRPr sz="2000"/>
            </a:lvl8pPr>
            <a:lvl9pPr marL="365493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855" indent="0">
              <a:buNone/>
              <a:defRPr sz="1200"/>
            </a:lvl2pPr>
            <a:lvl3pPr marL="913742" indent="0">
              <a:buNone/>
              <a:defRPr sz="1100"/>
            </a:lvl3pPr>
            <a:lvl4pPr marL="1370614" indent="0">
              <a:buNone/>
              <a:defRPr sz="900"/>
            </a:lvl4pPr>
            <a:lvl5pPr marL="1827485" indent="0">
              <a:buNone/>
              <a:defRPr sz="900"/>
            </a:lvl5pPr>
            <a:lvl6pPr marL="2284374" indent="0">
              <a:buNone/>
              <a:defRPr sz="900"/>
            </a:lvl6pPr>
            <a:lvl7pPr marL="2741226" indent="0">
              <a:buNone/>
              <a:defRPr sz="900"/>
            </a:lvl7pPr>
            <a:lvl8pPr marL="3198080" indent="0">
              <a:buNone/>
              <a:defRPr sz="900"/>
            </a:lvl8pPr>
            <a:lvl9pPr marL="36549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1221BF8-DC0E-4B83-A096-814DAF0A4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263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9C5177-F53E-46D9-84CE-204D5E91B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972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EB4DE48-E418-4F11-8F3A-9E0DC3AE4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82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0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5B6721B-6C07-4AEB-A014-7C85356D0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2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534996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4" y="4853583"/>
            <a:ext cx="112776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4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3200">
                <a:solidFill>
                  <a:schemeClr val="tx2">
                    <a:shade val="75000"/>
                  </a:schemeClr>
                </a:solidFill>
              </a:defRPr>
            </a:lvl1pPr>
            <a:lvl2pPr marL="607863" indent="0" algn="ctr">
              <a:buNone/>
            </a:lvl2pPr>
            <a:lvl3pPr marL="1215766" indent="0" algn="ctr">
              <a:buNone/>
            </a:lvl3pPr>
            <a:lvl4pPr marL="1823645" indent="0" algn="ctr">
              <a:buNone/>
            </a:lvl4pPr>
            <a:lvl5pPr marL="2431538" indent="0" algn="ctr">
              <a:buNone/>
            </a:lvl5pPr>
            <a:lvl6pPr marL="3039405" indent="0" algn="ctr">
              <a:buNone/>
            </a:lvl6pPr>
            <a:lvl7pPr marL="3647267" indent="0" algn="ctr">
              <a:buNone/>
            </a:lvl7pPr>
            <a:lvl8pPr marL="4255172" indent="0" algn="ctr">
              <a:buNone/>
            </a:lvl8pPr>
            <a:lvl9pPr marL="4863054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33" y="6475413"/>
            <a:ext cx="1011767" cy="247651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DAC8AA8-BC4A-405B-B1AE-1B3974EC520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3416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D646993B-0EF9-49D8-8BAC-B97AE3DC375D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32"/>
            <a:ext cx="3860800" cy="2905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33" y="6475413"/>
            <a:ext cx="1011767" cy="247651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59C54D3F-2FDB-45FF-9E74-80D4078DD7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065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white"/>
              </a:solidFill>
              <a:cs typeface="Arial" pitchFamily="34" charset="0"/>
              <a:sym typeface="Arial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4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7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5" y="294714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82D37FE-507A-4FE0-9C44-608F569B86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4054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1AFAA9D-F228-4093-92E6-3B2579C28FFD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B0C1BA83-53E3-47FA-A996-CE786A9ED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027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601986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4" y="5410261"/>
            <a:ext cx="114808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99" y="666750"/>
            <a:ext cx="5722988" cy="63976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105"/>
            <a:ext cx="5720741" cy="39417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9" y="1316105"/>
            <a:ext cx="5718048" cy="39417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BE61252-0545-45CD-B233-99905D759514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1"/>
            <a:ext cx="1016000" cy="247651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A3358FB4-B9D8-4B01-89D7-77D17D1502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261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7B34934-4A94-4B4C-AF59-7365788C66E2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4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AE56B15-9791-43B6-9F3D-02E182209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211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5D2C044-484B-457D-A9C7-50A1F9A05C2D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2AB3AEEF-A6B9-4968-938B-79461037D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741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85800" y="584918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7"/>
            <a:ext cx="11277600" cy="520700"/>
          </a:xfrm>
        </p:spPr>
        <p:txBody>
          <a:bodyPr/>
          <a:lstStyle>
            <a:lvl1pPr algn="l">
              <a:buNone/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35" y="609600"/>
            <a:ext cx="4011084" cy="4800600"/>
          </a:xfrm>
        </p:spPr>
        <p:txBody>
          <a:bodyPr/>
          <a:lstStyle>
            <a:lvl1pPr marL="0" indent="0">
              <a:buNone/>
              <a:defRPr sz="1900"/>
            </a:lvl1pPr>
            <a:lvl2pPr>
              <a:buNone/>
              <a:defRPr sz="1600"/>
            </a:lvl2pPr>
            <a:lvl3pPr>
              <a:buNone/>
              <a:defRPr sz="13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41" y="609600"/>
            <a:ext cx="7120467" cy="4800600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4B2C22E-50A3-459C-89A1-D0CD7AAE9365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660D24C-3AC1-4CED-9990-486BFAD26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050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4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4" y="4993760"/>
            <a:ext cx="7823200" cy="522288"/>
          </a:xfrm>
        </p:spPr>
        <p:txBody>
          <a:bodyPr/>
          <a:lstStyle>
            <a:lvl1pPr algn="l">
              <a:buNone/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4" y="5533383"/>
            <a:ext cx="7823200" cy="768351"/>
          </a:xfrm>
        </p:spPr>
        <p:txBody>
          <a:bodyPr lIns="145891" tIns="0"/>
          <a:lstStyle>
            <a:lvl1pPr marL="0" indent="0">
              <a:buNone/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E142EAB-5237-4C5A-A412-50553DBA01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12107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B66F995-E4DC-4516-AE58-FEAAFC584487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BCADEE3-0BC6-4D62-B342-1435F6364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595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0"/>
            <a:ext cx="2438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0"/>
            <a:ext cx="8331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5FD097C-916C-47FE-9B25-7BCD71AF070D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0D82D74-B4D1-4A24-BF81-83CD1D10F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90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lIns="91358" tIns="45718" rIns="91358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6"/>
            <a:ext cx="6815667" cy="5853113"/>
          </a:xfrm>
        </p:spPr>
        <p:txBody>
          <a:bodyPr lIns="91358" tIns="45718" rIns="91358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358" tIns="45718" rIns="91358" bIns="45718"/>
          <a:lstStyle>
            <a:lvl1pPr marL="0" indent="0">
              <a:buNone/>
              <a:defRPr sz="1900"/>
            </a:lvl1pPr>
            <a:lvl2pPr marL="608947" indent="0">
              <a:buNone/>
              <a:defRPr sz="1600"/>
            </a:lvl2pPr>
            <a:lvl3pPr marL="1217970" indent="0">
              <a:buNone/>
              <a:defRPr sz="1300"/>
            </a:lvl3pPr>
            <a:lvl4pPr marL="1826941" indent="0">
              <a:buNone/>
              <a:defRPr sz="1200"/>
            </a:lvl4pPr>
            <a:lvl5pPr marL="2435938" indent="0">
              <a:buNone/>
              <a:defRPr sz="1200"/>
            </a:lvl5pPr>
            <a:lvl6pPr marL="3044884" indent="0">
              <a:buNone/>
              <a:defRPr sz="1200"/>
            </a:lvl6pPr>
            <a:lvl7pPr marL="3653831" indent="0">
              <a:buNone/>
              <a:defRPr sz="1200"/>
            </a:lvl7pPr>
            <a:lvl8pPr marL="4262827" indent="0">
              <a:buNone/>
              <a:defRPr sz="1200"/>
            </a:lvl8pPr>
            <a:lvl9pPr marL="48718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AF851-E469-4693-A0AC-419DDA7AB4D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4A96B87D-E1A6-4C1B-AF1F-114C9E9B8D3D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95127"/>
      </p:ext>
    </p:extLst>
  </p:cSld>
  <p:clrMapOvr>
    <a:masterClrMapping/>
  </p:clrMapOvr>
  <p:transition>
    <p:blinds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96189-CA90-419F-ACAA-62783586D4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0B1C8-A0CE-4F77-99A1-D96F6A7D2B1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55878"/>
      </p:ext>
    </p:extLst>
  </p:cSld>
  <p:clrMapOvr>
    <a:masterClrMapping/>
  </p:clrMapOvr>
  <p:transition>
    <p:blinds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19754-FB42-4C7F-80EA-4A44BD8685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5A9C0-5856-4837-AB3F-E0E8ADAA659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78582"/>
      </p:ext>
    </p:extLst>
  </p:cSld>
  <p:clrMapOvr>
    <a:masterClrMapping/>
  </p:clrMapOvr>
  <p:transition>
    <p:blinds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712D0-A68F-4995-816E-6BD726C49F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588E0-8C37-41F8-AA58-DEE71F1387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1427"/>
      </p:ext>
    </p:extLst>
  </p:cSld>
  <p:clrMapOvr>
    <a:masterClrMapping/>
  </p:clrMapOvr>
  <p:transition>
    <p:blinds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100" b="1"/>
            </a:lvl4pPr>
            <a:lvl5pPr marL="2437438" indent="0">
              <a:buNone/>
              <a:defRPr sz="2100" b="1"/>
            </a:lvl5pPr>
            <a:lvl6pPr marL="3046784" indent="0">
              <a:buNone/>
              <a:defRPr sz="2100" b="1"/>
            </a:lvl6pPr>
            <a:lvl7pPr marL="3656131" indent="0">
              <a:buNone/>
              <a:defRPr sz="2100" b="1"/>
            </a:lvl7pPr>
            <a:lvl8pPr marL="4265493" indent="0">
              <a:buNone/>
              <a:defRPr sz="2100" b="1"/>
            </a:lvl8pPr>
            <a:lvl9pPr marL="487484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100" b="1"/>
            </a:lvl4pPr>
            <a:lvl5pPr marL="2437438" indent="0">
              <a:buNone/>
              <a:defRPr sz="2100" b="1"/>
            </a:lvl5pPr>
            <a:lvl6pPr marL="3046784" indent="0">
              <a:buNone/>
              <a:defRPr sz="2100" b="1"/>
            </a:lvl6pPr>
            <a:lvl7pPr marL="3656131" indent="0">
              <a:buNone/>
              <a:defRPr sz="2100" b="1"/>
            </a:lvl7pPr>
            <a:lvl8pPr marL="4265493" indent="0">
              <a:buNone/>
              <a:defRPr sz="2100" b="1"/>
            </a:lvl8pPr>
            <a:lvl9pPr marL="487484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8EFD6-42C8-4B40-A171-E3A0BF6F1F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85FC1-7DA5-41DF-9BE9-657771D8D53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40735"/>
      </p:ext>
    </p:extLst>
  </p:cSld>
  <p:clrMapOvr>
    <a:masterClrMapping/>
  </p:clrMapOvr>
  <p:transition>
    <p:blinds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F8999-4D69-4824-9E5F-991A3DBA3E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9EA99-4EE9-4262-9296-479EDC36313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5765"/>
      </p:ext>
    </p:extLst>
  </p:cSld>
  <p:clrMapOvr>
    <a:masterClrMapping/>
  </p:clrMapOvr>
  <p:transition>
    <p:blinds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770FE-A4AA-4A01-901B-736FF4BBBE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15D6C-CACE-4B21-B799-F6F3BA370C0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16511"/>
      </p:ext>
    </p:extLst>
  </p:cSld>
  <p:clrMapOvr>
    <a:masterClrMapping/>
  </p:clrMapOvr>
  <p:transition>
    <p:blinds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3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7F640-DE2E-46B9-A0DA-43772784BE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9CB3F-A940-4A89-BFE5-74C5843F038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94821"/>
      </p:ext>
    </p:extLst>
  </p:cSld>
  <p:clrMapOvr>
    <a:masterClrMapping/>
  </p:clrMapOvr>
  <p:transition>
    <p:blinds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347" indent="0">
              <a:buNone/>
              <a:defRPr sz="3700"/>
            </a:lvl2pPr>
            <a:lvl3pPr marL="1218720" indent="0">
              <a:buNone/>
              <a:defRPr sz="3200"/>
            </a:lvl3pPr>
            <a:lvl4pPr marL="1828074" indent="0">
              <a:buNone/>
              <a:defRPr sz="2700"/>
            </a:lvl4pPr>
            <a:lvl5pPr marL="2437438" indent="0">
              <a:buNone/>
              <a:defRPr sz="2700"/>
            </a:lvl5pPr>
            <a:lvl6pPr marL="3046784" indent="0">
              <a:buNone/>
              <a:defRPr sz="2700"/>
            </a:lvl6pPr>
            <a:lvl7pPr marL="3656131" indent="0">
              <a:buNone/>
              <a:defRPr sz="2700"/>
            </a:lvl7pPr>
            <a:lvl8pPr marL="4265493" indent="0">
              <a:buNone/>
              <a:defRPr sz="2700"/>
            </a:lvl8pPr>
            <a:lvl9pPr marL="4874849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3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E82C-0DD3-41C1-B339-FB6B9A02E9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13D2B-5F07-4A43-BE80-ED8F838E491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24147"/>
      </p:ext>
    </p:extLst>
  </p:cSld>
  <p:clrMapOvr>
    <a:masterClrMapping/>
  </p:clrMapOvr>
  <p:transition>
    <p:blinds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DFAD-0ADC-4B15-AFE0-655214A50F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478C9-1CBA-4681-A605-283136E031D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47976"/>
      </p:ext>
    </p:extLst>
  </p:cSld>
  <p:clrMapOvr>
    <a:masterClrMapping/>
  </p:clrMapOvr>
  <p:transition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lIns="91358" tIns="45718" rIns="91358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358" tIns="45718" rIns="91358" bIns="45718" rtlCol="0">
            <a:normAutofit/>
          </a:bodyPr>
          <a:lstStyle>
            <a:lvl1pPr marL="0" indent="0">
              <a:buNone/>
              <a:defRPr sz="4300"/>
            </a:lvl1pPr>
            <a:lvl2pPr marL="608947" indent="0">
              <a:buNone/>
              <a:defRPr sz="3700"/>
            </a:lvl2pPr>
            <a:lvl3pPr marL="1217970" indent="0">
              <a:buNone/>
              <a:defRPr sz="3200"/>
            </a:lvl3pPr>
            <a:lvl4pPr marL="1826941" indent="0">
              <a:buNone/>
              <a:defRPr sz="2700"/>
            </a:lvl4pPr>
            <a:lvl5pPr marL="2435938" indent="0">
              <a:buNone/>
              <a:defRPr sz="2700"/>
            </a:lvl5pPr>
            <a:lvl6pPr marL="3044884" indent="0">
              <a:buNone/>
              <a:defRPr sz="2700"/>
            </a:lvl6pPr>
            <a:lvl7pPr marL="3653831" indent="0">
              <a:buNone/>
              <a:defRPr sz="2700"/>
            </a:lvl7pPr>
            <a:lvl8pPr marL="4262827" indent="0">
              <a:buNone/>
              <a:defRPr sz="2700"/>
            </a:lvl8pPr>
            <a:lvl9pPr marL="4871806" indent="0">
              <a:buNone/>
              <a:defRPr sz="2700"/>
            </a:lvl9pPr>
          </a:lstStyle>
          <a:p>
            <a:pPr marL="0" marR="0" lvl="0" indent="0" algn="l" defTabSz="9134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1"/>
            <a:ext cx="7315200" cy="804863"/>
          </a:xfrm>
        </p:spPr>
        <p:txBody>
          <a:bodyPr lIns="91358" tIns="45718" rIns="91358" bIns="45718"/>
          <a:lstStyle>
            <a:lvl1pPr marL="0" indent="0">
              <a:buNone/>
              <a:defRPr sz="1900"/>
            </a:lvl1pPr>
            <a:lvl2pPr marL="608947" indent="0">
              <a:buNone/>
              <a:defRPr sz="1600"/>
            </a:lvl2pPr>
            <a:lvl3pPr marL="1217970" indent="0">
              <a:buNone/>
              <a:defRPr sz="1300"/>
            </a:lvl3pPr>
            <a:lvl4pPr marL="1826941" indent="0">
              <a:buNone/>
              <a:defRPr sz="1200"/>
            </a:lvl4pPr>
            <a:lvl5pPr marL="2435938" indent="0">
              <a:buNone/>
              <a:defRPr sz="1200"/>
            </a:lvl5pPr>
            <a:lvl6pPr marL="3044884" indent="0">
              <a:buNone/>
              <a:defRPr sz="1200"/>
            </a:lvl6pPr>
            <a:lvl7pPr marL="3653831" indent="0">
              <a:buNone/>
              <a:defRPr sz="1200"/>
            </a:lvl7pPr>
            <a:lvl8pPr marL="4262827" indent="0">
              <a:buNone/>
              <a:defRPr sz="1200"/>
            </a:lvl8pPr>
            <a:lvl9pPr marL="48718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34077-6F1E-44D4-AB01-CFC017D04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D02AE-6502-4272-A838-CD87A83D72B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15276"/>
      </p:ext>
    </p:extLst>
  </p:cSld>
  <p:clrMapOvr>
    <a:masterClrMapping/>
  </p:clrMapOvr>
  <p:transition>
    <p:blinds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7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BA496-556A-40F0-A86A-0EA361E1F34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12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87F8C-FCE5-4B75-ABBB-C9E06F8E7F2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99AFB-8084-448D-92C7-3A31D0E4AF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28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2D986-E629-4698-98E0-A9C0558B437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1FEB1-4BB3-4992-8EC9-59753315FD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880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3D46D-053D-4268-B5D8-73A399F5E41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9B135-A411-420D-97E5-FEB8CD1DD7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387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5D5BF-E4C2-438E-A2C6-4A3A703EDF8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4CA90-FF03-49D7-8EBF-34F3800DAC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836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00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100" b="1"/>
            </a:lvl4pPr>
            <a:lvl5pPr marL="1219170" indent="0">
              <a:buNone/>
              <a:defRPr sz="1100" b="1"/>
            </a:lvl5pPr>
            <a:lvl6pPr marL="1523962" indent="0">
              <a:buNone/>
              <a:defRPr sz="1100" b="1"/>
            </a:lvl6pPr>
            <a:lvl7pPr marL="1828754" indent="0">
              <a:buNone/>
              <a:defRPr sz="1100" b="1"/>
            </a:lvl7pPr>
            <a:lvl8pPr marL="2133547" indent="0">
              <a:buNone/>
              <a:defRPr sz="1100" b="1"/>
            </a:lvl8pPr>
            <a:lvl9pPr marL="243833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00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100" b="1"/>
            </a:lvl4pPr>
            <a:lvl5pPr marL="1219170" indent="0">
              <a:buNone/>
              <a:defRPr sz="1100" b="1"/>
            </a:lvl5pPr>
            <a:lvl6pPr marL="1523962" indent="0">
              <a:buNone/>
              <a:defRPr sz="1100" b="1"/>
            </a:lvl6pPr>
            <a:lvl7pPr marL="1828754" indent="0">
              <a:buNone/>
              <a:defRPr sz="1100" b="1"/>
            </a:lvl7pPr>
            <a:lvl8pPr marL="2133547" indent="0">
              <a:buNone/>
              <a:defRPr sz="1100" b="1"/>
            </a:lvl8pPr>
            <a:lvl9pPr marL="243833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B15BA-D1FF-4C87-B8C2-6944E3C848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B8FAA-3A74-460C-94AC-EA08CF8E05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796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878A4-9582-4343-9F13-0E69453E0D6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D74A8-2A79-4A93-9515-9B45AE3DD3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637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31FF3-8A89-47B5-835D-16076AD1B09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72EAC-97C2-4147-94D9-1217559791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2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182037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0" y="182037"/>
            <a:ext cx="3407833" cy="3902076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3" y="956733"/>
            <a:ext cx="2005543" cy="3127376"/>
          </a:xfrm>
        </p:spPr>
        <p:txBody>
          <a:bodyPr/>
          <a:lstStyle>
            <a:lvl1pPr marL="0" indent="0">
              <a:buNone/>
              <a:defRPr sz="900"/>
            </a:lvl1pPr>
            <a:lvl2pPr marL="304792" indent="0">
              <a:buNone/>
              <a:defRPr sz="800"/>
            </a:lvl2pPr>
            <a:lvl3pPr marL="609585" indent="0">
              <a:buNone/>
              <a:defRPr sz="700"/>
            </a:lvl3pPr>
            <a:lvl4pPr marL="914377" indent="0">
              <a:buNone/>
              <a:defRPr sz="700"/>
            </a:lvl4pPr>
            <a:lvl5pPr marL="1219170" indent="0">
              <a:buNone/>
              <a:defRPr sz="700"/>
            </a:lvl5pPr>
            <a:lvl6pPr marL="1523962" indent="0">
              <a:buNone/>
              <a:defRPr sz="700"/>
            </a:lvl6pPr>
            <a:lvl7pPr marL="1828754" indent="0">
              <a:buNone/>
              <a:defRPr sz="700"/>
            </a:lvl7pPr>
            <a:lvl8pPr marL="2133547" indent="0">
              <a:buNone/>
              <a:defRPr sz="700"/>
            </a:lvl8pPr>
            <a:lvl9pPr marL="2438339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22701-BA68-4165-B94E-37A1D9A87E4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4C1E-C8B0-4E3B-90AE-273448B510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26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671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347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02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69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6711" indent="-456711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614" indent="-380617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43" indent="-304472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413" indent="-304472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410" indent="-304472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356" indent="-304472" algn="l" defTabSz="121797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354" indent="-304472" algn="l" defTabSz="121797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326" indent="-304472" algn="l" defTabSz="121797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297" indent="-304472" algn="l" defTabSz="121797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7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70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941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938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884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831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827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806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08" tIns="60904" rIns="121808" bIns="609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08" tIns="60904" rIns="121808" bIns="609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808" tIns="60904" rIns="121808" bIns="60904" rtlCol="0" anchor="ctr"/>
          <a:lstStyle>
            <a:lvl1pPr algn="l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808" tIns="60904" rIns="121808" bIns="60904" rtlCol="0" anchor="ctr"/>
          <a:lstStyle>
            <a:lvl1pPr algn="ctr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121808" tIns="60904" rIns="121808" bIns="6090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Arial" pitchFamily="34" charset="0"/>
                <a:cs typeface="等线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670C40-3131-47FA-AFDA-BF3391C7380D}" type="slidenum">
              <a:rPr lang="en-US" altLang="zh-CN"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58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5pPr>
      <a:lvl6pPr marL="608931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6pPr>
      <a:lvl7pPr marL="1217940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7pPr>
      <a:lvl8pPr marL="1826896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8pPr>
      <a:lvl9pPr marL="243587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9pPr>
    </p:titleStyle>
    <p:bodyStyle>
      <a:lvl1pPr marL="304464" indent="-304464" algn="l" rtl="0" eaLnBrk="0" fontAlgn="base" hangingPunct="0">
        <a:lnSpc>
          <a:spcPct val="90000"/>
        </a:lnSpc>
        <a:spcBef>
          <a:spcPts val="1333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3448" indent="-30446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05" indent="-30446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360" indent="-30446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0342" indent="-30446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49272" indent="-304464" algn="l" defTabSz="12179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256" indent="-304464" algn="l" defTabSz="12179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212" indent="-304464" algn="l" defTabSz="12179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168" indent="-304464" algn="l" defTabSz="12179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31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40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6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78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808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739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720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685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3092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910" tIns="30478" rIns="60910" bIns="304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910" tIns="30478" rIns="60910" bIns="304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618"/>
            <a:ext cx="1422400" cy="243417"/>
          </a:xfrm>
          <a:prstGeom prst="rect">
            <a:avLst/>
          </a:prstGeom>
        </p:spPr>
        <p:txBody>
          <a:bodyPr vert="horz" lIns="60910" tIns="30478" rIns="60910" bIns="3047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584">
              <a:defRPr/>
            </a:pPr>
            <a:fld id="{4DAE1B52-766F-45D0-B862-0E6E60724C0C}" type="datetime1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584"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618"/>
            <a:ext cx="1930400" cy="243417"/>
          </a:xfrm>
          <a:prstGeom prst="rect">
            <a:avLst/>
          </a:prstGeom>
        </p:spPr>
        <p:txBody>
          <a:bodyPr vert="horz" lIns="60910" tIns="30478" rIns="60910" bIns="3047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584">
              <a:defRPr/>
            </a:pPr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618"/>
            <a:ext cx="1422400" cy="243417"/>
          </a:xfrm>
          <a:prstGeom prst="rect">
            <a:avLst/>
          </a:prstGeom>
        </p:spPr>
        <p:txBody>
          <a:bodyPr vert="horz" lIns="60910" tIns="30478" rIns="60910" bIns="3047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584">
              <a:defRPr/>
            </a:pPr>
            <a:fld id="{6D4A0E8B-C645-4CE7-95A8-CC974E38AA65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58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845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5pPr>
      <a:lvl6pPr marL="304504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6pPr>
      <a:lvl7pPr marL="609011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7pPr>
      <a:lvl8pPr marL="913561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8pPr>
      <a:lvl9pPr marL="1218090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9pPr>
    </p:titleStyle>
    <p:bodyStyle>
      <a:lvl1pPr marL="228402" indent="-22840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856" indent="-1903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309" indent="-1522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813" indent="-1522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42" indent="-1522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4847" indent="-152252" algn="l" defTabSz="60901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9375" indent="-152252" algn="l" defTabSz="60901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3926" indent="-152252" algn="l" defTabSz="60901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8430" indent="-152252" algn="l" defTabSz="60901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504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011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561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090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595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7122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1627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6178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8" tIns="45718" rIns="9136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8" tIns="45718" rIns="9136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8" tIns="45718" rIns="91368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38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Arial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8" tIns="45718" rIns="91368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38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Arial"/>
            </a:endParaRP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8" tIns="45718" rIns="91368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3810" fontAlgn="base">
              <a:spcBef>
                <a:spcPct val="0"/>
              </a:spcBef>
              <a:spcAft>
                <a:spcPct val="0"/>
              </a:spcAft>
              <a:defRPr/>
            </a:pPr>
            <a:fld id="{88F91732-BEE9-4B59-9A29-5F29C45A4693}" type="slidenum">
              <a:rPr lang="en-US" smtClean="0">
                <a:sym typeface="Arial"/>
              </a:rPr>
              <a:pPr defTabSz="9138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14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8" grpId="1"/>
      <p:bldP spid="24579" grpId="0" build="p">
        <p:tmplLst>
          <p:tmpl lvl="1">
            <p:tnLst>
              <p:par>
                <p:cTn presetID="39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579" grpId="1" build="allAtOnce">
        <p:tmplLst>
          <p:tmpl lvl="1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45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45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45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45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45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67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358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037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716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610" indent="-34261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279" indent="-28551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1990" indent="-22840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8760" indent="-22840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5531" indent="-22840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2344" indent="-2284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69136" indent="-2284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5928" indent="-2284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2742" indent="-2284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1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4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6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68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82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50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91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6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307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06400" y="1554200"/>
            <a:ext cx="11582400" cy="452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570" tIns="60770" rIns="121570" bIns="60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38"/>
            <a:ext cx="3352800" cy="290513"/>
          </a:xfrm>
          <a:prstGeom prst="rect">
            <a:avLst/>
          </a:prstGeom>
        </p:spPr>
        <p:txBody>
          <a:bodyPr vert="horz" lIns="121570" tIns="60770" rIns="121570" bIns="6077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defRPr>
            </a:lvl1pPr>
          </a:lstStyle>
          <a:p>
            <a:pPr defTabSz="913810">
              <a:defRPr/>
            </a:pPr>
            <a:fld id="{BF79CE7E-1867-4639-8355-90C60CFF4C44}" type="datetimeFigureOut">
              <a:rPr lang="en-US" smtClean="0">
                <a:sym typeface="Arial"/>
              </a:rPr>
              <a:pPr defTabSz="913810">
                <a:defRPr/>
              </a:pPr>
              <a:t>10/16/2023</a:t>
            </a:fld>
            <a:endParaRPr lang="en-US">
              <a:sym typeface="Arial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38"/>
            <a:ext cx="4470400" cy="290513"/>
          </a:xfrm>
          <a:prstGeom prst="rect">
            <a:avLst/>
          </a:prstGeom>
        </p:spPr>
        <p:txBody>
          <a:bodyPr vert="horz" lIns="121570" tIns="60770" rIns="121570" bIns="6077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defRPr>
            </a:lvl1pPr>
          </a:lstStyle>
          <a:p>
            <a:pPr defTabSz="913810">
              <a:defRPr/>
            </a:pPr>
            <a:endParaRPr lang="en-US"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39"/>
            <a:ext cx="1016000" cy="246063"/>
          </a:xfrm>
          <a:prstGeom prst="rect">
            <a:avLst/>
          </a:prstGeom>
        </p:spPr>
        <p:txBody>
          <a:bodyPr vert="horz" lIns="121570" tIns="60770" rIns="121570" bIns="6077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defRPr>
            </a:lvl1pPr>
          </a:lstStyle>
          <a:p>
            <a:pPr defTabSz="913810">
              <a:defRPr/>
            </a:pPr>
            <a:fld id="{8E72FDC0-54DF-40BE-9ED6-A76B34EEE167}" type="slidenum">
              <a:rPr lang="en-US" smtClean="0">
                <a:sym typeface="Arial"/>
              </a:rPr>
              <a:pPr defTabSz="913810">
                <a:defRPr/>
              </a:pPr>
              <a:t>‹#›</a:t>
            </a:fld>
            <a:endParaRPr lang="en-US">
              <a:sym typeface="Arial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lIns="121570" tIns="60770" rIns="121570" bIns="6077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6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805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33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5pPr>
      <a:lvl6pPr marL="607783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6pPr>
      <a:lvl7pPr marL="1215616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7pPr>
      <a:lvl8pPr marL="1823418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8pPr>
      <a:lvl9pPr marL="2431238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9pPr>
    </p:titleStyle>
    <p:bodyStyle>
      <a:lvl1pPr marL="454763" indent="-454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4300" kern="1200">
          <a:solidFill>
            <a:schemeClr val="tx2"/>
          </a:solidFill>
          <a:latin typeface="+mn-lt"/>
          <a:ea typeface="+mn-ea"/>
          <a:cs typeface="+mn-cs"/>
        </a:defRPr>
      </a:lvl1pPr>
      <a:lvl2pPr marL="985718" indent="-37863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3700" kern="1200">
          <a:solidFill>
            <a:schemeClr val="tx2"/>
          </a:solidFill>
          <a:latin typeface="+mn-lt"/>
          <a:ea typeface="+mn-ea"/>
          <a:cs typeface="+mn-cs"/>
        </a:defRPr>
      </a:lvl2pPr>
      <a:lvl3pPr marL="1518741" indent="-30246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3200" kern="1200">
          <a:solidFill>
            <a:schemeClr val="tx2"/>
          </a:solidFill>
          <a:latin typeface="+mn-lt"/>
          <a:ea typeface="+mn-ea"/>
          <a:cs typeface="+mn-cs"/>
        </a:defRPr>
      </a:lvl3pPr>
      <a:lvl4pPr marL="2125830" indent="-30246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700" kern="1200">
          <a:solidFill>
            <a:schemeClr val="tx2"/>
          </a:solidFill>
          <a:latin typeface="+mn-lt"/>
          <a:ea typeface="+mn-ea"/>
          <a:cs typeface="+mn-cs"/>
        </a:defRPr>
      </a:lvl4pPr>
      <a:lvl5pPr marL="2735014" indent="-30246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3342915" indent="-30389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6pPr>
      <a:lvl7pPr marL="3950731" indent="-30389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7pPr>
      <a:lvl8pPr marL="4558533" indent="-30389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21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5166334" indent="-30389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9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77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56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34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12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39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468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546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624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2" tIns="45718" rIns="91382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2" tIns="45718" rIns="9138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2" tIns="45718" rIns="9138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38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2" tIns="45718" rIns="91382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38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2" tIns="45718" rIns="91382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3878" fontAlgn="base">
              <a:spcBef>
                <a:spcPct val="0"/>
              </a:spcBef>
              <a:spcAft>
                <a:spcPct val="0"/>
              </a:spcAft>
              <a:defRPr/>
            </a:pPr>
            <a:fld id="{34D11F88-2E88-466B-827C-355AFC74CB13}" type="slidenum">
              <a:rPr lang="en-US" smtClean="0">
                <a:sym typeface="Arial"/>
              </a:rPr>
              <a:pPr defTabSz="9138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47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8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7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6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48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66" indent="-3426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09" indent="-28555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186" indent="-22844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040" indent="-22844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95" indent="-2284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783" indent="-2284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654" indent="-2284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525" indent="-2284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414" indent="-2284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5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2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14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85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74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26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80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35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6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307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06400" y="1554194"/>
            <a:ext cx="11582400" cy="452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584" tIns="60777" rIns="121584" bIns="607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32"/>
            <a:ext cx="3352800" cy="290513"/>
          </a:xfrm>
          <a:prstGeom prst="rect">
            <a:avLst/>
          </a:prstGeom>
        </p:spPr>
        <p:txBody>
          <a:bodyPr vert="horz" lIns="121584" tIns="60777" rIns="121584" bIns="60777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defRPr>
            </a:lvl1pPr>
          </a:lstStyle>
          <a:p>
            <a:pPr defTabSz="913924">
              <a:defRPr/>
            </a:pPr>
            <a:fld id="{BF79CE7E-1867-4639-8355-90C60CFF4C44}" type="datetimeFigureOut">
              <a:rPr lang="en-US" smtClean="0">
                <a:sym typeface="Arial"/>
              </a:rPr>
              <a:pPr defTabSz="913924">
                <a:defRPr/>
              </a:pPr>
              <a:t>10/16/2023</a:t>
            </a:fld>
            <a:endParaRPr lang="en-US">
              <a:sym typeface="Arial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32"/>
            <a:ext cx="4470400" cy="290513"/>
          </a:xfrm>
          <a:prstGeom prst="rect">
            <a:avLst/>
          </a:prstGeom>
        </p:spPr>
        <p:txBody>
          <a:bodyPr vert="horz" lIns="121584" tIns="60777" rIns="121584" bIns="60777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defRPr>
            </a:lvl1pPr>
          </a:lstStyle>
          <a:p>
            <a:pPr defTabSz="913924">
              <a:defRPr/>
            </a:pPr>
            <a:endParaRPr lang="en-US"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33"/>
            <a:ext cx="1016000" cy="246063"/>
          </a:xfrm>
          <a:prstGeom prst="rect">
            <a:avLst/>
          </a:prstGeom>
        </p:spPr>
        <p:txBody>
          <a:bodyPr vert="horz" lIns="121584" tIns="60777" rIns="121584" bIns="60777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defRPr>
            </a:lvl1pPr>
          </a:lstStyle>
          <a:p>
            <a:pPr defTabSz="913924">
              <a:defRPr/>
            </a:pPr>
            <a:fld id="{8E72FDC0-54DF-40BE-9ED6-A76B34EEE167}" type="slidenum">
              <a:rPr lang="en-US" smtClean="0">
                <a:sym typeface="Arial"/>
              </a:rPr>
              <a:pPr defTabSz="913924">
                <a:defRPr/>
              </a:pPr>
              <a:t>‹#›</a:t>
            </a:fld>
            <a:endParaRPr lang="en-US">
              <a:sym typeface="Arial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lIns="121584" tIns="60777" rIns="121584" bIns="60777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6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805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387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5pPr>
      <a:lvl6pPr marL="607863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6pPr>
      <a:lvl7pPr marL="1215766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7pPr>
      <a:lvl8pPr marL="1823645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8pPr>
      <a:lvl9pPr marL="2431538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9pPr>
    </p:titleStyle>
    <p:bodyStyle>
      <a:lvl1pPr marL="454823" indent="-45482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4300" kern="1200">
          <a:solidFill>
            <a:schemeClr val="tx2"/>
          </a:solidFill>
          <a:latin typeface="+mn-lt"/>
          <a:ea typeface="+mn-ea"/>
          <a:cs typeface="+mn-cs"/>
        </a:defRPr>
      </a:lvl1pPr>
      <a:lvl2pPr marL="985838" indent="-37867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3700" kern="1200">
          <a:solidFill>
            <a:schemeClr val="tx2"/>
          </a:solidFill>
          <a:latin typeface="+mn-lt"/>
          <a:ea typeface="+mn-ea"/>
          <a:cs typeface="+mn-cs"/>
        </a:defRPr>
      </a:lvl2pPr>
      <a:lvl3pPr marL="1518931" indent="-30250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3200" kern="1200">
          <a:solidFill>
            <a:schemeClr val="tx2"/>
          </a:solidFill>
          <a:latin typeface="+mn-lt"/>
          <a:ea typeface="+mn-ea"/>
          <a:cs typeface="+mn-cs"/>
        </a:defRPr>
      </a:lvl3pPr>
      <a:lvl4pPr marL="2126090" indent="-30250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700" kern="1200">
          <a:solidFill>
            <a:schemeClr val="tx2"/>
          </a:solidFill>
          <a:latin typeface="+mn-lt"/>
          <a:ea typeface="+mn-ea"/>
          <a:cs typeface="+mn-cs"/>
        </a:defRPr>
      </a:lvl4pPr>
      <a:lvl5pPr marL="2735354" indent="-30250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3343335" indent="-30393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6pPr>
      <a:lvl7pPr marL="3951224" indent="-30393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7pPr>
      <a:lvl8pPr marL="4559103" indent="-30393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21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5166980" indent="-30393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9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78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57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36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15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394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472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551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630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77" tIns="60938" rIns="121877" bIns="6093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40299AD-6867-4BC5-96AE-700CA5DEC710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VNI-Times" pitchFamily="2" charset="0"/>
                <a:cs typeface="Arial"/>
                <a:sym typeface="Arial"/>
              </a:rPr>
              <a:pPr defTabSz="9140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10/16/2023</a:t>
            </a:fld>
            <a:endParaRPr lang="en-US" b="1">
              <a:solidFill>
                <a:prstClr val="black">
                  <a:tint val="75000"/>
                </a:prstClr>
              </a:solidFill>
              <a:latin typeface="VNI-Times" pitchFamily="2" charset="0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77" tIns="60938" rIns="121877" bIns="6093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VNI-Times" pitchFamily="2" charset="0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77" tIns="60938" rIns="121877" bIns="6093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2F2BEE-58B3-4E52-999F-C9309C6AB913}" type="slidenum">
              <a:rPr lang="en-US" altLang="en-US" b="1" smtClean="0">
                <a:solidFill>
                  <a:prstClr val="black">
                    <a:tint val="75000"/>
                  </a:prstClr>
                </a:solidFill>
                <a:latin typeface="VNI-Times" pitchFamily="2" charset="0"/>
                <a:cs typeface="Arial"/>
                <a:sym typeface="Arial"/>
              </a:rPr>
              <a:pPr defTabSz="9140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solidFill>
                <a:prstClr val="black">
                  <a:tint val="75000"/>
                </a:prstClr>
              </a:solidFill>
              <a:latin typeface="VNI-Times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46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ransition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34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872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0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743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011" indent="-45701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14" indent="-3808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3" indent="-3046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10" indent="-3046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3092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958" tIns="30479" rIns="60958" bIns="304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60958" tIns="30479" rIns="60958" bIns="3047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4DAE1B52-766F-45D0-B862-0E6E60724C0C}" type="datetime1"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pPr defTabSz="914400"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60958" tIns="30479" rIns="60958" bIns="3047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60958" tIns="30479" rIns="60958" bIns="3047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6D4A0E8B-C645-4CE7-95A8-CC974E38AA65}" type="slidenum"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10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5pPr>
      <a:lvl6pPr marL="304792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6pPr>
      <a:lvl7pPr marL="609585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7pPr>
      <a:lvl8pPr marL="914377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8pPr>
      <a:lvl9pPr marL="1219170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9pPr>
    </p:titleStyle>
    <p:bodyStyle>
      <a:lvl1pPr marL="228594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8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8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8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81.xml"/><Relationship Id="rId1" Type="http://schemas.openxmlformats.org/officeDocument/2006/relationships/audio" Target="Thuong-qua-viet-nam.mid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png"/><Relationship Id="rId9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5"/>
          <p:cNvGrpSpPr>
            <a:grpSpLocks/>
          </p:cNvGrpSpPr>
          <p:nvPr/>
        </p:nvGrpSpPr>
        <p:grpSpPr bwMode="auto">
          <a:xfrm>
            <a:off x="4236" y="6265926"/>
            <a:ext cx="12183533" cy="592137"/>
            <a:chOff x="2" y="3840"/>
            <a:chExt cx="5756" cy="373"/>
          </a:xfrm>
        </p:grpSpPr>
        <p:pic>
          <p:nvPicPr>
            <p:cNvPr id="79875" name="Picture 6" descr="j0398219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3840"/>
              <a:ext cx="2878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76" name="Picture 7" descr="j0398219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3840"/>
              <a:ext cx="2878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878" name="Group 11"/>
          <p:cNvGrpSpPr>
            <a:grpSpLocks/>
          </p:cNvGrpSpPr>
          <p:nvPr/>
        </p:nvGrpSpPr>
        <p:grpSpPr bwMode="auto">
          <a:xfrm rot="9712353">
            <a:off x="7518401" y="5688013"/>
            <a:ext cx="821267" cy="560387"/>
            <a:chOff x="4733" y="799"/>
            <a:chExt cx="388" cy="353"/>
          </a:xfrm>
        </p:grpSpPr>
        <p:sp>
          <p:nvSpPr>
            <p:cNvPr id="79879" name="Freeform 12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17 w 409"/>
                <a:gd name="T1" fmla="*/ 38 h 658"/>
                <a:gd name="T2" fmla="*/ 67 w 409"/>
                <a:gd name="T3" fmla="*/ 245 h 658"/>
                <a:gd name="T4" fmla="*/ 344 w 409"/>
                <a:gd name="T5" fmla="*/ 556 h 658"/>
                <a:gd name="T6" fmla="*/ 380 w 409"/>
                <a:gd name="T7" fmla="*/ 580 h 658"/>
                <a:gd name="T8" fmla="*/ 167 w 409"/>
                <a:gd name="T9" fmla="*/ 90 h 658"/>
                <a:gd name="T10" fmla="*/ 17 w 409"/>
                <a:gd name="T11" fmla="*/ 38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solidFill>
                  <a:srgbClr val="000000"/>
                </a:solidFill>
                <a:latin typeface=".VnTime" pitchFamily="34" charset="0"/>
                <a:ea typeface="SimSun" pitchFamily="2" charset="-122"/>
                <a:cs typeface="Arial"/>
                <a:sym typeface="Arial"/>
              </a:endParaRPr>
            </a:p>
          </p:txBody>
        </p:sp>
        <p:sp>
          <p:nvSpPr>
            <p:cNvPr id="79880" name="Freeform 13"/>
            <p:cNvSpPr>
              <a:spLocks noChangeArrowheads="1"/>
            </p:cNvSpPr>
            <p:nvPr/>
          </p:nvSpPr>
          <p:spPr bwMode="auto">
            <a:xfrm rot="4401636">
              <a:off x="4818" y="806"/>
              <a:ext cx="179" cy="353"/>
            </a:xfrm>
            <a:custGeom>
              <a:avLst/>
              <a:gdLst>
                <a:gd name="T0" fmla="*/ 17 w 409"/>
                <a:gd name="T1" fmla="*/ 38 h 658"/>
                <a:gd name="T2" fmla="*/ 67 w 409"/>
                <a:gd name="T3" fmla="*/ 245 h 658"/>
                <a:gd name="T4" fmla="*/ 344 w 409"/>
                <a:gd name="T5" fmla="*/ 556 h 658"/>
                <a:gd name="T6" fmla="*/ 380 w 409"/>
                <a:gd name="T7" fmla="*/ 580 h 658"/>
                <a:gd name="T8" fmla="*/ 167 w 409"/>
                <a:gd name="T9" fmla="*/ 90 h 658"/>
                <a:gd name="T10" fmla="*/ 17 w 409"/>
                <a:gd name="T11" fmla="*/ 38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solidFill>
                  <a:srgbClr val="000000"/>
                </a:solidFill>
                <a:latin typeface=".VnTime" pitchFamily="34" charset="0"/>
                <a:ea typeface="SimSun" pitchFamily="2" charset="-122"/>
                <a:cs typeface="Arial"/>
                <a:sym typeface="Arial"/>
              </a:endParaRPr>
            </a:p>
          </p:txBody>
        </p:sp>
        <p:sp>
          <p:nvSpPr>
            <p:cNvPr id="79881" name="Freeform 14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17 w 409"/>
                <a:gd name="T1" fmla="*/ 38 h 658"/>
                <a:gd name="T2" fmla="*/ 67 w 409"/>
                <a:gd name="T3" fmla="*/ 245 h 658"/>
                <a:gd name="T4" fmla="*/ 344 w 409"/>
                <a:gd name="T5" fmla="*/ 556 h 658"/>
                <a:gd name="T6" fmla="*/ 380 w 409"/>
                <a:gd name="T7" fmla="*/ 580 h 658"/>
                <a:gd name="T8" fmla="*/ 167 w 409"/>
                <a:gd name="T9" fmla="*/ 90 h 658"/>
                <a:gd name="T10" fmla="*/ 17 w 409"/>
                <a:gd name="T11" fmla="*/ 38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solidFill>
                  <a:srgbClr val="000000"/>
                </a:solidFill>
                <a:latin typeface=".VnTime" pitchFamily="34" charset="0"/>
                <a:ea typeface="SimSun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79882" name="Group 15"/>
          <p:cNvGrpSpPr>
            <a:grpSpLocks/>
          </p:cNvGrpSpPr>
          <p:nvPr/>
        </p:nvGrpSpPr>
        <p:grpSpPr bwMode="auto">
          <a:xfrm rot="9712353">
            <a:off x="10151533" y="5611813"/>
            <a:ext cx="821267" cy="560387"/>
            <a:chOff x="4733" y="799"/>
            <a:chExt cx="388" cy="353"/>
          </a:xfrm>
        </p:grpSpPr>
        <p:sp>
          <p:nvSpPr>
            <p:cNvPr id="79883" name="Freeform 16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17 w 409"/>
                <a:gd name="T1" fmla="*/ 38 h 658"/>
                <a:gd name="T2" fmla="*/ 67 w 409"/>
                <a:gd name="T3" fmla="*/ 245 h 658"/>
                <a:gd name="T4" fmla="*/ 344 w 409"/>
                <a:gd name="T5" fmla="*/ 556 h 658"/>
                <a:gd name="T6" fmla="*/ 380 w 409"/>
                <a:gd name="T7" fmla="*/ 580 h 658"/>
                <a:gd name="T8" fmla="*/ 167 w 409"/>
                <a:gd name="T9" fmla="*/ 90 h 658"/>
                <a:gd name="T10" fmla="*/ 17 w 409"/>
                <a:gd name="T11" fmla="*/ 38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solidFill>
                  <a:srgbClr val="000000"/>
                </a:solidFill>
                <a:latin typeface=".VnTime" pitchFamily="34" charset="0"/>
                <a:ea typeface="SimSun" pitchFamily="2" charset="-122"/>
                <a:cs typeface="Arial"/>
                <a:sym typeface="Arial"/>
              </a:endParaRPr>
            </a:p>
          </p:txBody>
        </p:sp>
        <p:sp>
          <p:nvSpPr>
            <p:cNvPr id="79884" name="Freeform 17"/>
            <p:cNvSpPr>
              <a:spLocks noChangeArrowheads="1"/>
            </p:cNvSpPr>
            <p:nvPr/>
          </p:nvSpPr>
          <p:spPr bwMode="auto">
            <a:xfrm rot="4401636">
              <a:off x="4818" y="806"/>
              <a:ext cx="179" cy="353"/>
            </a:xfrm>
            <a:custGeom>
              <a:avLst/>
              <a:gdLst>
                <a:gd name="T0" fmla="*/ 17 w 409"/>
                <a:gd name="T1" fmla="*/ 38 h 658"/>
                <a:gd name="T2" fmla="*/ 67 w 409"/>
                <a:gd name="T3" fmla="*/ 245 h 658"/>
                <a:gd name="T4" fmla="*/ 344 w 409"/>
                <a:gd name="T5" fmla="*/ 556 h 658"/>
                <a:gd name="T6" fmla="*/ 380 w 409"/>
                <a:gd name="T7" fmla="*/ 580 h 658"/>
                <a:gd name="T8" fmla="*/ 167 w 409"/>
                <a:gd name="T9" fmla="*/ 90 h 658"/>
                <a:gd name="T10" fmla="*/ 17 w 409"/>
                <a:gd name="T11" fmla="*/ 38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solidFill>
                  <a:srgbClr val="000000"/>
                </a:solidFill>
                <a:latin typeface=".VnTime" pitchFamily="34" charset="0"/>
                <a:ea typeface="SimSun" pitchFamily="2" charset="-122"/>
                <a:cs typeface="Arial"/>
                <a:sym typeface="Arial"/>
              </a:endParaRPr>
            </a:p>
          </p:txBody>
        </p:sp>
        <p:sp>
          <p:nvSpPr>
            <p:cNvPr id="79885" name="Freeform 18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17 w 409"/>
                <a:gd name="T1" fmla="*/ 38 h 658"/>
                <a:gd name="T2" fmla="*/ 67 w 409"/>
                <a:gd name="T3" fmla="*/ 245 h 658"/>
                <a:gd name="T4" fmla="*/ 344 w 409"/>
                <a:gd name="T5" fmla="*/ 556 h 658"/>
                <a:gd name="T6" fmla="*/ 380 w 409"/>
                <a:gd name="T7" fmla="*/ 580 h 658"/>
                <a:gd name="T8" fmla="*/ 167 w 409"/>
                <a:gd name="T9" fmla="*/ 90 h 658"/>
                <a:gd name="T10" fmla="*/ 17 w 409"/>
                <a:gd name="T11" fmla="*/ 38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solidFill>
                  <a:srgbClr val="000000"/>
                </a:solidFill>
                <a:latin typeface=".VnTime" pitchFamily="34" charset="0"/>
                <a:ea typeface="SimSun" pitchFamily="2" charset="-122"/>
                <a:cs typeface="Arial"/>
                <a:sym typeface="Arial"/>
              </a:endParaRPr>
            </a:p>
          </p:txBody>
        </p:sp>
      </p:grpSp>
      <p:pic>
        <p:nvPicPr>
          <p:cNvPr id="79886" name="Picture 19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4648200"/>
            <a:ext cx="1016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887" name="Group 22"/>
          <p:cNvGrpSpPr>
            <a:grpSpLocks/>
          </p:cNvGrpSpPr>
          <p:nvPr/>
        </p:nvGrpSpPr>
        <p:grpSpPr bwMode="auto">
          <a:xfrm>
            <a:off x="11260668" y="4545013"/>
            <a:ext cx="1032933" cy="1322387"/>
            <a:chOff x="4748" y="144"/>
            <a:chExt cx="488" cy="833"/>
          </a:xfrm>
        </p:grpSpPr>
        <p:grpSp>
          <p:nvGrpSpPr>
            <p:cNvPr id="79888" name="Group 23"/>
            <p:cNvGrpSpPr>
              <a:grpSpLocks/>
            </p:cNvGrpSpPr>
            <p:nvPr/>
          </p:nvGrpSpPr>
          <p:grpSpPr bwMode="auto">
            <a:xfrm rot="9712353">
              <a:off x="4848" y="624"/>
              <a:ext cx="388" cy="353"/>
              <a:chOff x="4733" y="799"/>
              <a:chExt cx="388" cy="353"/>
            </a:xfrm>
          </p:grpSpPr>
          <p:sp>
            <p:nvSpPr>
              <p:cNvPr id="79889" name="Freeform 24"/>
              <p:cNvSpPr>
                <a:spLocks noChangeArrowheads="1"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17 w 409"/>
                  <a:gd name="T1" fmla="*/ 38 h 658"/>
                  <a:gd name="T2" fmla="*/ 67 w 409"/>
                  <a:gd name="T3" fmla="*/ 245 h 658"/>
                  <a:gd name="T4" fmla="*/ 344 w 409"/>
                  <a:gd name="T5" fmla="*/ 556 h 658"/>
                  <a:gd name="T6" fmla="*/ 380 w 409"/>
                  <a:gd name="T7" fmla="*/ 580 h 658"/>
                  <a:gd name="T8" fmla="*/ 167 w 409"/>
                  <a:gd name="T9" fmla="*/ 90 h 658"/>
                  <a:gd name="T10" fmla="*/ 17 w 409"/>
                  <a:gd name="T11" fmla="*/ 38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srgbClr val="000000"/>
                  </a:solidFill>
                  <a:latin typeface=".VnTime" pitchFamily="34" charset="0"/>
                  <a:ea typeface="SimSun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9890" name="Freeform 25"/>
              <p:cNvSpPr>
                <a:spLocks noChangeArrowheads="1"/>
              </p:cNvSpPr>
              <p:nvPr/>
            </p:nvSpPr>
            <p:spPr bwMode="auto">
              <a:xfrm rot="4401636">
                <a:off x="4818" y="806"/>
                <a:ext cx="179" cy="353"/>
              </a:xfrm>
              <a:custGeom>
                <a:avLst/>
                <a:gdLst>
                  <a:gd name="T0" fmla="*/ 17 w 409"/>
                  <a:gd name="T1" fmla="*/ 38 h 658"/>
                  <a:gd name="T2" fmla="*/ 67 w 409"/>
                  <a:gd name="T3" fmla="*/ 245 h 658"/>
                  <a:gd name="T4" fmla="*/ 344 w 409"/>
                  <a:gd name="T5" fmla="*/ 556 h 658"/>
                  <a:gd name="T6" fmla="*/ 380 w 409"/>
                  <a:gd name="T7" fmla="*/ 580 h 658"/>
                  <a:gd name="T8" fmla="*/ 167 w 409"/>
                  <a:gd name="T9" fmla="*/ 90 h 658"/>
                  <a:gd name="T10" fmla="*/ 17 w 409"/>
                  <a:gd name="T11" fmla="*/ 38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srgbClr val="000000"/>
                  </a:solidFill>
                  <a:latin typeface=".VnTime" pitchFamily="34" charset="0"/>
                  <a:ea typeface="SimSun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9891" name="Freeform 26"/>
              <p:cNvSpPr>
                <a:spLocks noChangeArrowheads="1"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17 w 409"/>
                  <a:gd name="T1" fmla="*/ 38 h 658"/>
                  <a:gd name="T2" fmla="*/ 67 w 409"/>
                  <a:gd name="T3" fmla="*/ 245 h 658"/>
                  <a:gd name="T4" fmla="*/ 344 w 409"/>
                  <a:gd name="T5" fmla="*/ 556 h 658"/>
                  <a:gd name="T6" fmla="*/ 380 w 409"/>
                  <a:gd name="T7" fmla="*/ 580 h 658"/>
                  <a:gd name="T8" fmla="*/ 167 w 409"/>
                  <a:gd name="T9" fmla="*/ 90 h 658"/>
                  <a:gd name="T10" fmla="*/ 17 w 409"/>
                  <a:gd name="T11" fmla="*/ 38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srgbClr val="000000"/>
                  </a:solidFill>
                  <a:latin typeface=".VnTime" pitchFamily="34" charset="0"/>
                  <a:ea typeface="SimSun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79892" name="Group 27"/>
            <p:cNvGrpSpPr>
              <a:grpSpLocks/>
            </p:cNvGrpSpPr>
            <p:nvPr/>
          </p:nvGrpSpPr>
          <p:grpSpPr bwMode="auto">
            <a:xfrm rot="9712353">
              <a:off x="4748" y="144"/>
              <a:ext cx="388" cy="353"/>
              <a:chOff x="4733" y="799"/>
              <a:chExt cx="388" cy="353"/>
            </a:xfrm>
          </p:grpSpPr>
          <p:sp>
            <p:nvSpPr>
              <p:cNvPr id="79893" name="Freeform 28"/>
              <p:cNvSpPr>
                <a:spLocks noChangeArrowheads="1"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17 w 409"/>
                  <a:gd name="T1" fmla="*/ 38 h 658"/>
                  <a:gd name="T2" fmla="*/ 67 w 409"/>
                  <a:gd name="T3" fmla="*/ 245 h 658"/>
                  <a:gd name="T4" fmla="*/ 344 w 409"/>
                  <a:gd name="T5" fmla="*/ 556 h 658"/>
                  <a:gd name="T6" fmla="*/ 380 w 409"/>
                  <a:gd name="T7" fmla="*/ 580 h 658"/>
                  <a:gd name="T8" fmla="*/ 167 w 409"/>
                  <a:gd name="T9" fmla="*/ 90 h 658"/>
                  <a:gd name="T10" fmla="*/ 17 w 409"/>
                  <a:gd name="T11" fmla="*/ 38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srgbClr val="000000"/>
                  </a:solidFill>
                  <a:latin typeface=".VnTime" pitchFamily="34" charset="0"/>
                  <a:ea typeface="SimSun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9894" name="Freeform 29"/>
              <p:cNvSpPr>
                <a:spLocks noChangeArrowheads="1"/>
              </p:cNvSpPr>
              <p:nvPr/>
            </p:nvSpPr>
            <p:spPr bwMode="auto">
              <a:xfrm rot="4401636">
                <a:off x="4818" y="806"/>
                <a:ext cx="179" cy="353"/>
              </a:xfrm>
              <a:custGeom>
                <a:avLst/>
                <a:gdLst>
                  <a:gd name="T0" fmla="*/ 17 w 409"/>
                  <a:gd name="T1" fmla="*/ 38 h 658"/>
                  <a:gd name="T2" fmla="*/ 67 w 409"/>
                  <a:gd name="T3" fmla="*/ 245 h 658"/>
                  <a:gd name="T4" fmla="*/ 344 w 409"/>
                  <a:gd name="T5" fmla="*/ 556 h 658"/>
                  <a:gd name="T6" fmla="*/ 380 w 409"/>
                  <a:gd name="T7" fmla="*/ 580 h 658"/>
                  <a:gd name="T8" fmla="*/ 167 w 409"/>
                  <a:gd name="T9" fmla="*/ 90 h 658"/>
                  <a:gd name="T10" fmla="*/ 17 w 409"/>
                  <a:gd name="T11" fmla="*/ 38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srgbClr val="000000"/>
                  </a:solidFill>
                  <a:latin typeface=".VnTime" pitchFamily="34" charset="0"/>
                  <a:ea typeface="SimSun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9895" name="Freeform 30"/>
              <p:cNvSpPr>
                <a:spLocks noChangeArrowheads="1"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17 w 409"/>
                  <a:gd name="T1" fmla="*/ 38 h 658"/>
                  <a:gd name="T2" fmla="*/ 67 w 409"/>
                  <a:gd name="T3" fmla="*/ 245 h 658"/>
                  <a:gd name="T4" fmla="*/ 344 w 409"/>
                  <a:gd name="T5" fmla="*/ 556 h 658"/>
                  <a:gd name="T6" fmla="*/ 380 w 409"/>
                  <a:gd name="T7" fmla="*/ 580 h 658"/>
                  <a:gd name="T8" fmla="*/ 167 w 409"/>
                  <a:gd name="T9" fmla="*/ 90 h 658"/>
                  <a:gd name="T10" fmla="*/ 17 w 409"/>
                  <a:gd name="T11" fmla="*/ 38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srgbClr val="000000"/>
                  </a:solidFill>
                  <a:latin typeface=".VnTime" pitchFamily="34" charset="0"/>
                  <a:ea typeface="SimSun" pitchFamily="2" charset="-122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9896" name="Group 31"/>
          <p:cNvGrpSpPr>
            <a:grpSpLocks/>
          </p:cNvGrpSpPr>
          <p:nvPr/>
        </p:nvGrpSpPr>
        <p:grpSpPr bwMode="auto">
          <a:xfrm rot="9712353">
            <a:off x="10862733" y="5535613"/>
            <a:ext cx="821267" cy="560387"/>
            <a:chOff x="4733" y="799"/>
            <a:chExt cx="388" cy="353"/>
          </a:xfrm>
        </p:grpSpPr>
        <p:sp>
          <p:nvSpPr>
            <p:cNvPr id="79897" name="Freeform 32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17 w 409"/>
                <a:gd name="T1" fmla="*/ 38 h 658"/>
                <a:gd name="T2" fmla="*/ 67 w 409"/>
                <a:gd name="T3" fmla="*/ 245 h 658"/>
                <a:gd name="T4" fmla="*/ 344 w 409"/>
                <a:gd name="T5" fmla="*/ 556 h 658"/>
                <a:gd name="T6" fmla="*/ 380 w 409"/>
                <a:gd name="T7" fmla="*/ 580 h 658"/>
                <a:gd name="T8" fmla="*/ 167 w 409"/>
                <a:gd name="T9" fmla="*/ 90 h 658"/>
                <a:gd name="T10" fmla="*/ 17 w 409"/>
                <a:gd name="T11" fmla="*/ 38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solidFill>
                  <a:srgbClr val="000000"/>
                </a:solidFill>
                <a:latin typeface=".VnTime" pitchFamily="34" charset="0"/>
                <a:ea typeface="SimSun" pitchFamily="2" charset="-122"/>
                <a:cs typeface="Arial"/>
                <a:sym typeface="Arial"/>
              </a:endParaRPr>
            </a:p>
          </p:txBody>
        </p:sp>
        <p:sp>
          <p:nvSpPr>
            <p:cNvPr id="79898" name="Freeform 33"/>
            <p:cNvSpPr>
              <a:spLocks noChangeArrowheads="1"/>
            </p:cNvSpPr>
            <p:nvPr/>
          </p:nvSpPr>
          <p:spPr bwMode="auto">
            <a:xfrm rot="4401636">
              <a:off x="4818" y="806"/>
              <a:ext cx="179" cy="353"/>
            </a:xfrm>
            <a:custGeom>
              <a:avLst/>
              <a:gdLst>
                <a:gd name="T0" fmla="*/ 17 w 409"/>
                <a:gd name="T1" fmla="*/ 38 h 658"/>
                <a:gd name="T2" fmla="*/ 67 w 409"/>
                <a:gd name="T3" fmla="*/ 245 h 658"/>
                <a:gd name="T4" fmla="*/ 344 w 409"/>
                <a:gd name="T5" fmla="*/ 556 h 658"/>
                <a:gd name="T6" fmla="*/ 380 w 409"/>
                <a:gd name="T7" fmla="*/ 580 h 658"/>
                <a:gd name="T8" fmla="*/ 167 w 409"/>
                <a:gd name="T9" fmla="*/ 90 h 658"/>
                <a:gd name="T10" fmla="*/ 17 w 409"/>
                <a:gd name="T11" fmla="*/ 38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solidFill>
                  <a:srgbClr val="000000"/>
                </a:solidFill>
                <a:latin typeface=".VnTime" pitchFamily="34" charset="0"/>
                <a:ea typeface="SimSun" pitchFamily="2" charset="-122"/>
                <a:cs typeface="Arial"/>
                <a:sym typeface="Arial"/>
              </a:endParaRPr>
            </a:p>
          </p:txBody>
        </p:sp>
        <p:sp>
          <p:nvSpPr>
            <p:cNvPr id="79899" name="Freeform 34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17 w 409"/>
                <a:gd name="T1" fmla="*/ 38 h 658"/>
                <a:gd name="T2" fmla="*/ 67 w 409"/>
                <a:gd name="T3" fmla="*/ 245 h 658"/>
                <a:gd name="T4" fmla="*/ 344 w 409"/>
                <a:gd name="T5" fmla="*/ 556 h 658"/>
                <a:gd name="T6" fmla="*/ 380 w 409"/>
                <a:gd name="T7" fmla="*/ 580 h 658"/>
                <a:gd name="T8" fmla="*/ 167 w 409"/>
                <a:gd name="T9" fmla="*/ 90 h 658"/>
                <a:gd name="T10" fmla="*/ 17 w 409"/>
                <a:gd name="T11" fmla="*/ 38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solidFill>
                  <a:srgbClr val="000000"/>
                </a:solidFill>
                <a:latin typeface=".VnTime" pitchFamily="34" charset="0"/>
                <a:ea typeface="SimSun" pitchFamily="2" charset="-122"/>
                <a:cs typeface="Arial"/>
                <a:sym typeface="Arial"/>
              </a:endParaRPr>
            </a:p>
          </p:txBody>
        </p:sp>
      </p:grpSp>
      <p:pic>
        <p:nvPicPr>
          <p:cNvPr id="79900" name="Picture 35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1" y="5257800"/>
            <a:ext cx="88688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1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3027">
            <a:off x="9336682" y="5608639"/>
            <a:ext cx="84243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2" name="Picture 37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6639">
            <a:off x="8329095" y="5264213"/>
            <a:ext cx="814916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3" name="Picture 38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0811">
            <a:off x="8026400" y="5541963"/>
            <a:ext cx="60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5" descr="Dove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77" y="879139"/>
            <a:ext cx="1634491" cy="100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5" descr="Dove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577" y="-13063"/>
            <a:ext cx="1987540" cy="9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5" descr="Dove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38" y="1499932"/>
            <a:ext cx="1803411" cy="69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041901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4098" name="Picture 2" descr="Blue-and-gold-Mac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416" y="977223"/>
            <a:ext cx="7020528" cy="535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2501" y="177004"/>
            <a:ext cx="1064319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0B0521"/>
                </a:solidFill>
                <a:latin typeface="Muli"/>
              </a:rPr>
              <a:t>- </a:t>
            </a:r>
            <a:r>
              <a:rPr lang="vi-VN" sz="2200" dirty="0">
                <a:solidFill>
                  <a:srgbClr val="0B0521"/>
                </a:solidFill>
                <a:latin typeface="Muli"/>
                <a:cs typeface="Times New Roman" pitchFamily="18" charset="0"/>
              </a:rPr>
              <a:t>Trên khắp thế giới, các loài </a:t>
            </a:r>
            <a:r>
              <a:rPr lang="vi-VN" sz="2200" b="1" dirty="0">
                <a:solidFill>
                  <a:srgbClr val="0B0521"/>
                </a:solidFill>
                <a:latin typeface="Muli"/>
                <a:cs typeface="Times New Roman" pitchFamily="18" charset="0"/>
              </a:rPr>
              <a:t>vẹt xanh</a:t>
            </a:r>
            <a:r>
              <a:rPr lang="vi-VN" sz="2200" dirty="0">
                <a:solidFill>
                  <a:srgbClr val="0B0521"/>
                </a:solidFill>
                <a:latin typeface="Muli"/>
                <a:cs typeface="Times New Roman" pitchFamily="18" charset="0"/>
              </a:rPr>
              <a:t> là một phần của vẻ đa dạng của cuộc sống hoang dã.</a:t>
            </a:r>
            <a:r>
              <a:rPr lang="vi-VN" sz="2400" dirty="0">
                <a:solidFill>
                  <a:srgbClr val="0B0521"/>
                </a:solidFill>
                <a:latin typeface="Muli"/>
                <a:cs typeface="Times New Roman" pitchFamily="18" charset="0"/>
              </a:rPr>
              <a:t> </a:t>
            </a:r>
            <a:r>
              <a:rPr lang="en-US" sz="2400" dirty="0" err="1">
                <a:solidFill>
                  <a:srgbClr val="0B0521"/>
                </a:solidFill>
                <a:latin typeface="Muli"/>
              </a:rPr>
              <a:t>Một</a:t>
            </a:r>
            <a:r>
              <a:rPr lang="en-US" sz="2400" dirty="0">
                <a:solidFill>
                  <a:srgbClr val="0B0521"/>
                </a:solidFill>
                <a:latin typeface="Muli"/>
              </a:rPr>
              <a:t> </a:t>
            </a:r>
            <a:r>
              <a:rPr lang="en-US" sz="2400" dirty="0" err="1">
                <a:solidFill>
                  <a:srgbClr val="0B0521"/>
                </a:solidFill>
                <a:latin typeface="Muli"/>
              </a:rPr>
              <a:t>số</a:t>
            </a:r>
            <a:r>
              <a:rPr lang="en-US" sz="2400" dirty="0">
                <a:solidFill>
                  <a:srgbClr val="0B0521"/>
                </a:solidFill>
                <a:latin typeface="Muli"/>
              </a:rPr>
              <a:t> </a:t>
            </a:r>
            <a:r>
              <a:rPr lang="en-US" sz="2400" dirty="0" err="1">
                <a:solidFill>
                  <a:srgbClr val="0B0521"/>
                </a:solidFill>
                <a:latin typeface="Muli"/>
              </a:rPr>
              <a:t>loài</a:t>
            </a:r>
            <a:r>
              <a:rPr lang="en-US" sz="2400" dirty="0">
                <a:solidFill>
                  <a:srgbClr val="0B0521"/>
                </a:solidFill>
                <a:latin typeface="Muli"/>
              </a:rPr>
              <a:t> </a:t>
            </a:r>
            <a:r>
              <a:rPr lang="en-US" sz="2400" b="1" dirty="0" err="1">
                <a:solidFill>
                  <a:srgbClr val="0B0521"/>
                </a:solidFill>
                <a:latin typeface="Muli"/>
              </a:rPr>
              <a:t>vẹt</a:t>
            </a:r>
            <a:r>
              <a:rPr lang="en-US" sz="2400" b="1" dirty="0">
                <a:solidFill>
                  <a:srgbClr val="0B0521"/>
                </a:solidFill>
                <a:latin typeface="Muli"/>
              </a:rPr>
              <a:t> </a:t>
            </a:r>
            <a:r>
              <a:rPr lang="en-US" sz="2400" b="1" dirty="0" err="1">
                <a:solidFill>
                  <a:srgbClr val="0B0521"/>
                </a:solidFill>
                <a:latin typeface="Muli"/>
              </a:rPr>
              <a:t>xanh</a:t>
            </a:r>
            <a:r>
              <a:rPr lang="en-US" sz="2400" dirty="0">
                <a:solidFill>
                  <a:srgbClr val="0B0521"/>
                </a:solidFill>
                <a:latin typeface="Muli"/>
              </a:rPr>
              <a:t> </a:t>
            </a:r>
            <a:r>
              <a:rPr lang="en-US" sz="2400" dirty="0" err="1">
                <a:solidFill>
                  <a:srgbClr val="0B0521"/>
                </a:solidFill>
                <a:latin typeface="Muli"/>
              </a:rPr>
              <a:t>phổ</a:t>
            </a:r>
            <a:r>
              <a:rPr lang="en-US" sz="2400" dirty="0">
                <a:solidFill>
                  <a:srgbClr val="0B0521"/>
                </a:solidFill>
                <a:latin typeface="Muli"/>
              </a:rPr>
              <a:t> </a:t>
            </a:r>
            <a:r>
              <a:rPr lang="en-US" sz="2400" dirty="0" err="1">
                <a:solidFill>
                  <a:srgbClr val="0B0521"/>
                </a:solidFill>
                <a:latin typeface="Muli"/>
              </a:rPr>
              <a:t>biến</a:t>
            </a:r>
            <a:r>
              <a:rPr lang="en-US" sz="2400" dirty="0">
                <a:solidFill>
                  <a:srgbClr val="0B0521"/>
                </a:solidFill>
                <a:latin typeface="Muli"/>
              </a:rPr>
              <a:t> </a:t>
            </a:r>
            <a:r>
              <a:rPr lang="en-US" sz="2400" dirty="0" err="1">
                <a:solidFill>
                  <a:srgbClr val="0B0521"/>
                </a:solidFill>
                <a:latin typeface="Muli"/>
              </a:rPr>
              <a:t>trong</a:t>
            </a:r>
            <a:r>
              <a:rPr lang="en-US" sz="2400" dirty="0">
                <a:solidFill>
                  <a:srgbClr val="0B0521"/>
                </a:solidFill>
                <a:latin typeface="Muli"/>
              </a:rPr>
              <a:t> </a:t>
            </a:r>
            <a:r>
              <a:rPr lang="en-US" sz="2400" dirty="0" err="1">
                <a:solidFill>
                  <a:srgbClr val="0B0521"/>
                </a:solidFill>
                <a:latin typeface="Muli"/>
              </a:rPr>
              <a:t>tự</a:t>
            </a:r>
            <a:r>
              <a:rPr lang="en-US" sz="2400" dirty="0">
                <a:solidFill>
                  <a:srgbClr val="0B0521"/>
                </a:solidFill>
                <a:latin typeface="Muli"/>
              </a:rPr>
              <a:t> </a:t>
            </a:r>
            <a:r>
              <a:rPr lang="en-US" sz="2400" dirty="0" err="1">
                <a:solidFill>
                  <a:srgbClr val="0B0521"/>
                </a:solidFill>
                <a:latin typeface="Muli"/>
              </a:rPr>
              <a:t>nhiên</a:t>
            </a:r>
            <a:r>
              <a:rPr lang="en-US" sz="2400" dirty="0">
                <a:solidFill>
                  <a:srgbClr val="0B0521"/>
                </a:solidFill>
                <a:latin typeface="Muli"/>
              </a:rPr>
              <a:t>:</a:t>
            </a:r>
            <a:endParaRPr lang="en-US" sz="2400" dirty="0">
              <a:latin typeface="Mul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1054" y="6358120"/>
            <a:ext cx="790846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uli"/>
              </a:rPr>
              <a:t>V</a:t>
            </a:r>
            <a:r>
              <a:rPr lang="vi-VN" b="1" dirty="0">
                <a:latin typeface="Muli"/>
              </a:rPr>
              <a:t>ẹt đuôi dài Macaw</a:t>
            </a:r>
            <a:r>
              <a:rPr lang="en-US" b="1" dirty="0">
                <a:latin typeface="Muli"/>
              </a:rPr>
              <a:t>, </a:t>
            </a:r>
            <a:r>
              <a:rPr lang="en-US" dirty="0">
                <a:latin typeface="Muli"/>
              </a:rPr>
              <a:t>m</a:t>
            </a:r>
            <a:r>
              <a:rPr lang="vi-VN" dirty="0">
                <a:latin typeface="Muli"/>
              </a:rPr>
              <a:t>ôi trường ưa thích của</a:t>
            </a:r>
            <a:r>
              <a:rPr lang="en-US" dirty="0">
                <a:latin typeface="Muli"/>
              </a:rPr>
              <a:t> </a:t>
            </a:r>
            <a:r>
              <a:rPr lang="en-US" dirty="0" err="1">
                <a:latin typeface="Muli"/>
              </a:rPr>
              <a:t>chúng</a:t>
            </a:r>
            <a:r>
              <a:rPr lang="vi-VN" dirty="0">
                <a:latin typeface="Muli"/>
              </a:rPr>
              <a:t> là rừng nhiệt đới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3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18434" name="Picture 2" descr="Budgerig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9" y="504569"/>
            <a:ext cx="5496536" cy="418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6319" y="4788582"/>
            <a:ext cx="54965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B0521"/>
                </a:solidFill>
                <a:latin typeface="Muli"/>
              </a:rPr>
              <a:t>Vẹt</a:t>
            </a:r>
            <a:r>
              <a:rPr lang="en-US" b="1" dirty="0">
                <a:solidFill>
                  <a:srgbClr val="0B0521"/>
                </a:solidFill>
                <a:latin typeface="Muli"/>
              </a:rPr>
              <a:t> </a:t>
            </a:r>
            <a:r>
              <a:rPr lang="vi-VN" b="1" dirty="0">
                <a:solidFill>
                  <a:srgbClr val="0B0521"/>
                </a:solidFill>
                <a:latin typeface="Muli"/>
              </a:rPr>
              <a:t>Budgerigar </a:t>
            </a:r>
            <a:r>
              <a:rPr lang="vi-VN" dirty="0">
                <a:solidFill>
                  <a:srgbClr val="0B0521"/>
                </a:solidFill>
                <a:latin typeface="Muli"/>
              </a:rPr>
              <a:t>có kích thước nhỏ hơn đáng kể so với nhiều loài vẹt khác</a:t>
            </a:r>
            <a:endParaRPr lang="en-US" dirty="0"/>
          </a:p>
        </p:txBody>
      </p:sp>
      <p:pic>
        <p:nvPicPr>
          <p:cNvPr id="18436" name="Picture 4" descr="Amaz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233" y="495160"/>
            <a:ext cx="5554854" cy="41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83234" y="4774444"/>
            <a:ext cx="555485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B0521"/>
                </a:solidFill>
                <a:latin typeface="Muli"/>
              </a:rPr>
              <a:t>V</a:t>
            </a:r>
            <a:r>
              <a:rPr lang="vi-VN" b="1" dirty="0">
                <a:solidFill>
                  <a:srgbClr val="0B0521"/>
                </a:solidFill>
                <a:latin typeface="Muli"/>
              </a:rPr>
              <a:t>ẹt xanh Amazon </a:t>
            </a:r>
            <a:endParaRPr lang="en-US" b="1" dirty="0">
              <a:solidFill>
                <a:srgbClr val="0B0521"/>
              </a:solidFill>
              <a:latin typeface="Muli"/>
            </a:endParaRPr>
          </a:p>
          <a:p>
            <a:r>
              <a:rPr lang="vi-VN" dirty="0">
                <a:solidFill>
                  <a:srgbClr val="0B0521"/>
                </a:solidFill>
                <a:latin typeface="Muli"/>
              </a:rPr>
              <a:t>Hầu hết các loài vẹt xanh Amazon thường có </a:t>
            </a:r>
            <a:endParaRPr lang="en-US" dirty="0">
              <a:solidFill>
                <a:srgbClr val="0B0521"/>
              </a:solidFill>
              <a:latin typeface="Muli"/>
            </a:endParaRPr>
          </a:p>
          <a:p>
            <a:r>
              <a:rPr lang="vi-VN" dirty="0">
                <a:solidFill>
                  <a:srgbClr val="0B0521"/>
                </a:solidFill>
                <a:latin typeface="Muli"/>
              </a:rPr>
              <a:t>màu xanh lá cây là chủ đạo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5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3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4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221665" y="1637414"/>
            <a:ext cx="5943600" cy="106325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8813" y="2717479"/>
            <a:ext cx="6721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 err="1">
                <a:solidFill>
                  <a:srgbClr val="C00000"/>
                </a:solidFill>
                <a:ea typeface="Times New Roman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C00000"/>
                </a:solidFill>
                <a:ea typeface="Times New Roman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…</a:t>
            </a:r>
            <a:r>
              <a:rPr lang="en-US" sz="2400" b="1" dirty="0" err="1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vi-VN" sz="2400" b="1" i="1" kern="0" dirty="0">
                <a:solidFill>
                  <a:schemeClr val="tx2"/>
                </a:solidFill>
                <a:latin typeface="Calibri"/>
                <a:ea typeface="Calibri"/>
                <a:cs typeface="Times New Roman"/>
              </a:rPr>
              <a:t>Giỏi lắm</a:t>
            </a:r>
            <a:r>
              <a:rPr lang="en-US" sz="2400" b="1" dirty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tx2"/>
              </a:solidFill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0264" y="3347030"/>
            <a:ext cx="90268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ea typeface="Times New Roman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C00000"/>
                </a:solidFill>
                <a:ea typeface="Times New Roman"/>
                <a:cs typeface="Times New Roman" pitchFamily="18" charset="0"/>
              </a:rPr>
              <a:t> 2: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Chợt</a:t>
            </a:r>
            <a:r>
              <a:rPr lang="en-US" sz="2400" b="1" i="1" dirty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anh</a:t>
            </a:r>
            <a:r>
              <a:rPr lang="en-US" sz="2400" b="1" i="1" dirty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Tú</a:t>
            </a:r>
            <a:r>
              <a:rPr lang="en-US" sz="2400" b="1" dirty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…</a:t>
            </a:r>
            <a:r>
              <a:rPr lang="en-US" sz="2400" b="1" dirty="0" err="1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vi-VN" sz="2400" b="1" i="1" dirty="0">
                <a:solidFill>
                  <a:schemeClr val="tx2"/>
                </a:solidFill>
                <a:ea typeface="Calibri"/>
                <a:cs typeface="Times New Roman"/>
              </a:rPr>
              <a:t>Ngờ đâu một giọng the th</a:t>
            </a:r>
            <a:r>
              <a:rPr lang="en-US" sz="2400" b="1" i="1" dirty="0">
                <a:solidFill>
                  <a:schemeClr val="tx2"/>
                </a:solidFill>
                <a:ea typeface="Calibri"/>
                <a:cs typeface="Times New Roman"/>
              </a:rPr>
              <a:t>é</a:t>
            </a:r>
          </a:p>
          <a:p>
            <a:pPr algn="just"/>
            <a:r>
              <a:rPr lang="vi-VN" sz="2400" b="1" i="1" dirty="0">
                <a:solidFill>
                  <a:schemeClr val="tx2"/>
                </a:solidFill>
                <a:ea typeface="Calibri"/>
                <a:cs typeface="Times New Roman"/>
              </a:rPr>
              <a:t> </a:t>
            </a:r>
            <a:r>
              <a:rPr lang="en-US" sz="2400" b="1" i="1" dirty="0">
                <a:solidFill>
                  <a:schemeClr val="tx2"/>
                </a:solidFill>
                <a:ea typeface="Calibri"/>
                <a:cs typeface="Times New Roman"/>
              </a:rPr>
              <a:t>              </a:t>
            </a:r>
            <a:r>
              <a:rPr lang="vi-VN" sz="2400" b="1" i="1" dirty="0">
                <a:solidFill>
                  <a:schemeClr val="tx2"/>
                </a:solidFill>
                <a:ea typeface="Calibri"/>
                <a:cs typeface="Times New Roman"/>
              </a:rPr>
              <a:t>gắt lại: "Cái gì?”</a:t>
            </a:r>
            <a:r>
              <a:rPr lang="en-US" sz="2400" b="1" dirty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9361" y="4211841"/>
            <a:ext cx="6689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 err="1">
                <a:solidFill>
                  <a:srgbClr val="C00000"/>
                </a:solidFill>
                <a:ea typeface="Times New Roman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C00000"/>
                </a:solidFill>
                <a:ea typeface="Times New Roman"/>
                <a:cs typeface="Times New Roman" pitchFamily="18" charset="0"/>
              </a:rPr>
              <a:t> 3: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a typeface="Times New Roman"/>
                <a:cs typeface="Times New Roman"/>
              </a:rPr>
              <a:t>Còn</a:t>
            </a:r>
            <a:r>
              <a:rPr lang="en-US" sz="2400" b="1" dirty="0">
                <a:solidFill>
                  <a:schemeClr val="tx2"/>
                </a:solidFill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a typeface="Times New Roman"/>
                <a:cs typeface="Times New Roman"/>
              </a:rPr>
              <a:t>lại</a:t>
            </a:r>
            <a:r>
              <a:rPr lang="en-US" sz="2400" b="1" dirty="0">
                <a:solidFill>
                  <a:schemeClr val="tx2"/>
                </a:solidFill>
                <a:ea typeface="Times New Roman"/>
                <a:cs typeface="Times New Roman"/>
              </a:rPr>
              <a:t>.</a:t>
            </a:r>
            <a:r>
              <a:rPr lang="en-US" sz="2400" b="1" dirty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                   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34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079" y="444587"/>
            <a:ext cx="63476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+ Đọc đúng giọng đọc của nhân vật ở các lời thoại:</a:t>
            </a:r>
            <a:endParaRPr lang="en-US" sz="32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-342900" algn="just">
              <a:buFont typeface="Symbol"/>
              <a:buChar char=""/>
            </a:pPr>
            <a:r>
              <a:rPr lang="vi-VN" sz="32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Giọng thân thiết, tình cảm: </a:t>
            </a:r>
            <a:endParaRPr lang="en-US" sz="3200" b="1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/>
            <a:r>
              <a:rPr lang="vi-VN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Vẹt à, dạ!</a:t>
            </a:r>
            <a:endParaRPr lang="en-US" sz="3200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indent="-342900" algn="just">
              <a:buFont typeface="Symbol"/>
              <a:buChar char=""/>
            </a:pPr>
            <a:r>
              <a:rPr lang="vi-VN" sz="32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Giọng vui vẻ, động viên: </a:t>
            </a:r>
            <a:endParaRPr lang="en-US" sz="3200" b="1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/>
            <a:r>
              <a:rPr lang="vi-VN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Giỏi lắm!</a:t>
            </a:r>
            <a:endParaRPr lang="en-US" sz="3200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indent="-342900" algn="just">
              <a:buFont typeface="Symbol"/>
              <a:buChar char=""/>
            </a:pPr>
            <a:r>
              <a:rPr lang="vi-VN" sz="32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Giọng phụng phịu, dỗi dằn: </a:t>
            </a:r>
            <a:endParaRPr lang="en-US" sz="3200" b="1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/>
            <a:r>
              <a:rPr lang="vi-VN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Cái gì? Kêu chỉ kêu hoài! (lời của Tú).</a:t>
            </a:r>
            <a:endParaRPr lang="en-US" sz="3200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indent="-342900" algn="just">
              <a:buFont typeface="Symbol"/>
              <a:buChar char=""/>
            </a:pPr>
            <a:r>
              <a:rPr lang="vi-VN" sz="32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Giọng cao, đột ngột</a:t>
            </a:r>
            <a:r>
              <a:rPr lang="en-US" sz="3200" b="1" i="1" dirty="0">
                <a:solidFill>
                  <a:prstClr val="black"/>
                </a:solidFill>
                <a:ea typeface="Calibri"/>
                <a:cs typeface="Times New Roman"/>
              </a:rPr>
              <a:t>:</a:t>
            </a:r>
            <a:r>
              <a:rPr lang="vi-VN" sz="32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3200" b="1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/>
            <a:r>
              <a:rPr lang="vi-VN" sz="32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Cái gì? (lời vẹt)</a:t>
            </a:r>
            <a:endParaRPr lang="en-US" sz="3200" b="1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51" y="0"/>
            <a:ext cx="5281749" cy="677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42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51" y="0"/>
            <a:ext cx="5281749" cy="67731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6833" y="595688"/>
            <a:ext cx="62989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3200" b="1" dirty="0">
                <a:latin typeface="+mj-lt"/>
                <a:ea typeface="Calibri"/>
                <a:cs typeface="Times New Roman"/>
              </a:rPr>
              <a:t>+ Đọc đúng các từ ngữ chứa tiếng dễ phát âm sai: </a:t>
            </a:r>
            <a:r>
              <a:rPr lang="vi-VN" sz="3200" b="1" dirty="0">
                <a:solidFill>
                  <a:srgbClr val="7030A0"/>
                </a:solidFill>
                <a:latin typeface="+mj-lt"/>
                <a:ea typeface="Calibri"/>
                <a:cs typeface="Times New Roman"/>
              </a:rPr>
              <a:t>nhỏ, cẩn thận, nói, nhảy nhót, há mỏ, nung, lông cổ, giỏi lắm, trả lời, cực khổ, sửng sốt, lặng thinh, lễ phép,...</a:t>
            </a:r>
            <a:endParaRPr lang="en-US" sz="3200" b="1" dirty="0">
              <a:solidFill>
                <a:srgbClr val="7030A0"/>
              </a:solidFill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348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83031" y="6411429"/>
            <a:ext cx="2498657" cy="361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(Theo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Lý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Lan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8517" y="308297"/>
            <a:ext cx="652391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+ Cách ngắt giọng ở những câu dài: </a:t>
            </a:r>
            <a:endParaRPr lang="en-US" sz="3200" b="1" dirty="0">
              <a:solidFill>
                <a:srgbClr val="FF0000"/>
              </a:solidFill>
              <a:latin typeface="+mj-lt"/>
              <a:ea typeface="Calibri"/>
              <a:cs typeface="Times New Roman"/>
            </a:endParaRPr>
          </a:p>
          <a:p>
            <a:pPr lvl="0" indent="-342900" algn="just">
              <a:buFont typeface="Symbol"/>
              <a:buChar char=""/>
            </a:pPr>
            <a:r>
              <a:rPr lang="vi-VN" sz="3200" b="1" dirty="0">
                <a:latin typeface="+mj-lt"/>
                <a:ea typeface="Calibri"/>
                <a:cs typeface="Times New Roman"/>
              </a:rPr>
              <a:t>Vẹt mỗi ngày một lớn,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/</a:t>
            </a:r>
            <a:r>
              <a:rPr lang="vi-VN" sz="3200" b="1" dirty="0">
                <a:latin typeface="+mj-lt"/>
                <a:ea typeface="Calibri"/>
                <a:cs typeface="Times New Roman"/>
              </a:rPr>
              <a:t> lông xanh óng ả,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/</a:t>
            </a:r>
            <a:r>
              <a:rPr lang="vi-VN" sz="3200" b="1" dirty="0">
                <a:latin typeface="+mj-lt"/>
                <a:ea typeface="Calibri"/>
                <a:cs typeface="Times New Roman"/>
              </a:rPr>
              <a:t> biết huýt sáo lãnh lót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/</a:t>
            </a:r>
            <a:r>
              <a:rPr lang="vi-VN" sz="3200" b="1" dirty="0">
                <a:latin typeface="+mj-lt"/>
                <a:ea typeface="Calibri"/>
                <a:cs typeface="Times New Roman"/>
              </a:rPr>
              <a:t> nhưng vẫn không nói tiếng nào.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 //</a:t>
            </a:r>
            <a:endParaRPr lang="en-US" sz="3200" b="1" dirty="0">
              <a:latin typeface="+mj-lt"/>
              <a:ea typeface="Calibri"/>
              <a:cs typeface="Times New Roman"/>
            </a:endParaRPr>
          </a:p>
          <a:p>
            <a:pPr lvl="0" indent="-342900" algn="just">
              <a:buFont typeface="Symbol"/>
              <a:buChar char=""/>
            </a:pPr>
            <a:r>
              <a:rPr lang="vi-VN" sz="3200" b="1" dirty="0">
                <a:latin typeface="+mj-lt"/>
                <a:ea typeface="Calibri"/>
                <a:cs typeface="Times New Roman"/>
              </a:rPr>
              <a:t>Tú hối hận quá,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/</a:t>
            </a:r>
            <a:r>
              <a:rPr lang="vi-VN" sz="3200" b="1" dirty="0">
                <a:latin typeface="+mj-lt"/>
                <a:ea typeface="Calibri"/>
                <a:cs typeface="Times New Roman"/>
              </a:rPr>
              <a:t> chỉ mong anh gọi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/</a:t>
            </a:r>
            <a:r>
              <a:rPr lang="vi-VN" sz="3200" b="1" dirty="0">
                <a:latin typeface="+mj-lt"/>
                <a:ea typeface="Calibri"/>
                <a:cs typeface="Times New Roman"/>
              </a:rPr>
              <a:t> để Tủ “dạ” một tiếng thật to,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/</a:t>
            </a:r>
            <a:r>
              <a:rPr lang="vi-VN" sz="3200" b="1" dirty="0">
                <a:latin typeface="+mj-lt"/>
                <a:ea typeface="Calibri"/>
                <a:cs typeface="Times New Roman"/>
              </a:rPr>
              <a:t> thật lễ phép.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 //</a:t>
            </a:r>
            <a:endParaRPr lang="en-US" sz="3200" b="1" dirty="0">
              <a:latin typeface="+mj-lt"/>
              <a:ea typeface="Calibri"/>
              <a:cs typeface="Times New Roman"/>
            </a:endParaRPr>
          </a:p>
          <a:p>
            <a:pPr lvl="0" indent="-342900" algn="just">
              <a:buFont typeface="Symbol"/>
              <a:buChar char=""/>
            </a:pPr>
            <a:r>
              <a:rPr lang="vi-VN" sz="3200" b="1" dirty="0">
                <a:latin typeface="+mj-lt"/>
                <a:ea typeface="Calibri"/>
                <a:cs typeface="Times New Roman"/>
              </a:rPr>
              <a:t>Con vẹt nhìn Tú,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/</a:t>
            </a:r>
            <a:r>
              <a:rPr lang="vi-VN" sz="3200" b="1" dirty="0">
                <a:latin typeface="+mj-lt"/>
                <a:ea typeface="Calibri"/>
                <a:cs typeface="Times New Roman"/>
              </a:rPr>
              <a:t> đường như cũng biết lỗi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/</a:t>
            </a:r>
            <a:r>
              <a:rPr lang="vi-VN" sz="3200" b="1" dirty="0">
                <a:latin typeface="+mj-lt"/>
                <a:ea typeface="Calibri"/>
                <a:cs typeface="Times New Roman"/>
              </a:rPr>
              <a:t> nên xù lông cổ,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/</a:t>
            </a:r>
            <a:r>
              <a:rPr lang="vi-VN" sz="3200" b="1" dirty="0">
                <a:latin typeface="+mj-lt"/>
                <a:ea typeface="Calibri"/>
                <a:cs typeface="Times New Roman"/>
              </a:rPr>
              <a:t> rụt đầu,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/</a:t>
            </a:r>
            <a:r>
              <a:rPr lang="vi-VN" sz="3200" b="1" dirty="0">
                <a:latin typeface="+mj-lt"/>
                <a:ea typeface="Calibri"/>
                <a:cs typeface="Times New Roman"/>
              </a:rPr>
              <a:t> gù một cái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/</a:t>
            </a:r>
            <a:r>
              <a:rPr lang="vi-VN" sz="3200" b="1" dirty="0">
                <a:latin typeface="+mj-lt"/>
                <a:ea typeface="Calibri"/>
                <a:cs typeface="Times New Roman"/>
              </a:rPr>
              <a:t> nghe như tiếng: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/</a:t>
            </a:r>
            <a:r>
              <a:rPr lang="vi-VN" sz="3200" b="1" dirty="0">
                <a:latin typeface="+mj-lt"/>
                <a:ea typeface="Calibri"/>
                <a:cs typeface="Times New Roman"/>
              </a:rPr>
              <a:t> “Dạ!”</a:t>
            </a:r>
            <a:r>
              <a:rPr lang="en-US" sz="3200" b="1" dirty="0">
                <a:latin typeface="+mj-lt"/>
                <a:ea typeface="Calibri"/>
                <a:cs typeface="Times New Roman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 //</a:t>
            </a:r>
            <a:endParaRPr lang="en-US" sz="3200" b="1" dirty="0">
              <a:latin typeface="+mj-lt"/>
              <a:ea typeface="Calibri"/>
              <a:cs typeface="Times New Roman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51" y="0"/>
            <a:ext cx="5281749" cy="677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0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7" name="Rectangle: Rounded Corners 49">
            <a:extLst>
              <a:ext uri="{FF2B5EF4-FFF2-40B4-BE49-F238E27FC236}">
                <a16:creationId xmlns:a16="http://schemas.microsoft.com/office/drawing/2014/main" id="{801CCE6E-A786-11BD-80EB-D290B426695D}"/>
              </a:ext>
            </a:extLst>
          </p:cNvPr>
          <p:cNvSpPr/>
          <p:nvPr/>
        </p:nvSpPr>
        <p:spPr>
          <a:xfrm>
            <a:off x="5673734" y="323603"/>
            <a:ext cx="6066911" cy="835480"/>
          </a:xfrm>
          <a:custGeom>
            <a:avLst/>
            <a:gdLst>
              <a:gd name="connsiteX0" fmla="*/ 0 w 6066911"/>
              <a:gd name="connsiteY0" fmla="*/ 316471 h 835480"/>
              <a:gd name="connsiteX1" fmla="*/ 316471 w 6066911"/>
              <a:gd name="connsiteY1" fmla="*/ 0 h 835480"/>
              <a:gd name="connsiteX2" fmla="*/ 832698 w 6066911"/>
              <a:gd name="connsiteY2" fmla="*/ 0 h 835480"/>
              <a:gd name="connsiteX3" fmla="*/ 1403265 w 6066911"/>
              <a:gd name="connsiteY3" fmla="*/ 0 h 835480"/>
              <a:gd name="connsiteX4" fmla="*/ 2028171 w 6066911"/>
              <a:gd name="connsiteY4" fmla="*/ 0 h 835480"/>
              <a:gd name="connsiteX5" fmla="*/ 2707417 w 6066911"/>
              <a:gd name="connsiteY5" fmla="*/ 0 h 835480"/>
              <a:gd name="connsiteX6" fmla="*/ 3441003 w 6066911"/>
              <a:gd name="connsiteY6" fmla="*/ 0 h 835480"/>
              <a:gd name="connsiteX7" fmla="*/ 4228929 w 6066911"/>
              <a:gd name="connsiteY7" fmla="*/ 0 h 835480"/>
              <a:gd name="connsiteX8" fmla="*/ 4799495 w 6066911"/>
              <a:gd name="connsiteY8" fmla="*/ 0 h 835480"/>
              <a:gd name="connsiteX9" fmla="*/ 5750440 w 6066911"/>
              <a:gd name="connsiteY9" fmla="*/ 0 h 835480"/>
              <a:gd name="connsiteX10" fmla="*/ 6066911 w 6066911"/>
              <a:gd name="connsiteY10" fmla="*/ 316471 h 835480"/>
              <a:gd name="connsiteX11" fmla="*/ 6066911 w 6066911"/>
              <a:gd name="connsiteY11" fmla="*/ 519009 h 835480"/>
              <a:gd name="connsiteX12" fmla="*/ 5750440 w 6066911"/>
              <a:gd name="connsiteY12" fmla="*/ 835480 h 835480"/>
              <a:gd name="connsiteX13" fmla="*/ 5016854 w 6066911"/>
              <a:gd name="connsiteY13" fmla="*/ 835480 h 835480"/>
              <a:gd name="connsiteX14" fmla="*/ 4391948 w 6066911"/>
              <a:gd name="connsiteY14" fmla="*/ 835480 h 835480"/>
              <a:gd name="connsiteX15" fmla="*/ 3875721 w 6066911"/>
              <a:gd name="connsiteY15" fmla="*/ 835480 h 835480"/>
              <a:gd name="connsiteX16" fmla="*/ 3305154 w 6066911"/>
              <a:gd name="connsiteY16" fmla="*/ 835480 h 835480"/>
              <a:gd name="connsiteX17" fmla="*/ 2680248 w 6066911"/>
              <a:gd name="connsiteY17" fmla="*/ 835480 h 835480"/>
              <a:gd name="connsiteX18" fmla="*/ 2055341 w 6066911"/>
              <a:gd name="connsiteY18" fmla="*/ 835480 h 835480"/>
              <a:gd name="connsiteX19" fmla="*/ 1484774 w 6066911"/>
              <a:gd name="connsiteY19" fmla="*/ 835480 h 835480"/>
              <a:gd name="connsiteX20" fmla="*/ 316471 w 6066911"/>
              <a:gd name="connsiteY20" fmla="*/ 835480 h 835480"/>
              <a:gd name="connsiteX21" fmla="*/ 0 w 6066911"/>
              <a:gd name="connsiteY21" fmla="*/ 519009 h 835480"/>
              <a:gd name="connsiteX22" fmla="*/ 0 w 6066911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1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5315" y="-24916"/>
                  <a:pt x="4228929" y="0"/>
                </a:cubicBezTo>
                <a:cubicBezTo>
                  <a:pt x="4522543" y="24916"/>
                  <a:pt x="4606883" y="-9156"/>
                  <a:pt x="4799495" y="0"/>
                </a:cubicBezTo>
                <a:cubicBezTo>
                  <a:pt x="4992107" y="9156"/>
                  <a:pt x="5455939" y="-35392"/>
                  <a:pt x="5750440" y="0"/>
                </a:cubicBezTo>
                <a:cubicBezTo>
                  <a:pt x="5891649" y="6532"/>
                  <a:pt x="6052650" y="174525"/>
                  <a:pt x="6066911" y="316471"/>
                </a:cubicBezTo>
                <a:cubicBezTo>
                  <a:pt x="6060800" y="397825"/>
                  <a:pt x="6075259" y="440342"/>
                  <a:pt x="6066911" y="519009"/>
                </a:cubicBezTo>
                <a:cubicBezTo>
                  <a:pt x="6097815" y="683482"/>
                  <a:pt x="5931626" y="823255"/>
                  <a:pt x="5750440" y="835480"/>
                </a:cubicBezTo>
                <a:cubicBezTo>
                  <a:pt x="5488038" y="842403"/>
                  <a:pt x="5378636" y="846146"/>
                  <a:pt x="5016854" y="835480"/>
                </a:cubicBezTo>
                <a:cubicBezTo>
                  <a:pt x="4655072" y="824814"/>
                  <a:pt x="4556099" y="847477"/>
                  <a:pt x="4391948" y="835480"/>
                </a:cubicBezTo>
                <a:cubicBezTo>
                  <a:pt x="4227797" y="823483"/>
                  <a:pt x="4101919" y="831473"/>
                  <a:pt x="3875721" y="835480"/>
                </a:cubicBezTo>
                <a:cubicBezTo>
                  <a:pt x="3649523" y="839487"/>
                  <a:pt x="3517467" y="852706"/>
                  <a:pt x="3305154" y="835480"/>
                </a:cubicBezTo>
                <a:cubicBezTo>
                  <a:pt x="3092841" y="818254"/>
                  <a:pt x="2810174" y="847768"/>
                  <a:pt x="2680248" y="835480"/>
                </a:cubicBezTo>
                <a:cubicBezTo>
                  <a:pt x="2550322" y="823192"/>
                  <a:pt x="2182821" y="829928"/>
                  <a:pt x="2055341" y="835480"/>
                </a:cubicBezTo>
                <a:cubicBezTo>
                  <a:pt x="1927861" y="841032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1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6587" y="-32492"/>
                  <a:pt x="928540" y="-26748"/>
                  <a:pt x="1104397" y="0"/>
                </a:cubicBezTo>
                <a:cubicBezTo>
                  <a:pt x="1280254" y="26748"/>
                  <a:pt x="1424276" y="-14573"/>
                  <a:pt x="1620624" y="0"/>
                </a:cubicBezTo>
                <a:cubicBezTo>
                  <a:pt x="1816972" y="14573"/>
                  <a:pt x="1974125" y="-13618"/>
                  <a:pt x="2245530" y="0"/>
                </a:cubicBezTo>
                <a:cubicBezTo>
                  <a:pt x="2516935" y="13618"/>
                  <a:pt x="2733838" y="-12017"/>
                  <a:pt x="2924776" y="0"/>
                </a:cubicBezTo>
                <a:cubicBezTo>
                  <a:pt x="3115714" y="12017"/>
                  <a:pt x="3310524" y="4467"/>
                  <a:pt x="3549683" y="0"/>
                </a:cubicBezTo>
                <a:cubicBezTo>
                  <a:pt x="3788842" y="-4467"/>
                  <a:pt x="4017586" y="18416"/>
                  <a:pt x="4337608" y="0"/>
                </a:cubicBezTo>
                <a:cubicBezTo>
                  <a:pt x="4657630" y="-18416"/>
                  <a:pt x="4706239" y="-1524"/>
                  <a:pt x="4853835" y="0"/>
                </a:cubicBezTo>
                <a:cubicBezTo>
                  <a:pt x="5001431" y="1524"/>
                  <a:pt x="5525273" y="-23643"/>
                  <a:pt x="5750440" y="0"/>
                </a:cubicBezTo>
                <a:cubicBezTo>
                  <a:pt x="5930500" y="593"/>
                  <a:pt x="6068266" y="135464"/>
                  <a:pt x="6066911" y="316471"/>
                </a:cubicBezTo>
                <a:cubicBezTo>
                  <a:pt x="6072304" y="362787"/>
                  <a:pt x="6058354" y="425311"/>
                  <a:pt x="6066911" y="519009"/>
                </a:cubicBezTo>
                <a:cubicBezTo>
                  <a:pt x="6078856" y="726740"/>
                  <a:pt x="5933756" y="825632"/>
                  <a:pt x="5750440" y="835480"/>
                </a:cubicBezTo>
                <a:cubicBezTo>
                  <a:pt x="5527084" y="833100"/>
                  <a:pt x="5401446" y="811549"/>
                  <a:pt x="5179873" y="835480"/>
                </a:cubicBezTo>
                <a:cubicBezTo>
                  <a:pt x="4958300" y="859411"/>
                  <a:pt x="4772341" y="820711"/>
                  <a:pt x="4500627" y="835480"/>
                </a:cubicBezTo>
                <a:cubicBezTo>
                  <a:pt x="4228913" y="850249"/>
                  <a:pt x="4122538" y="830202"/>
                  <a:pt x="3930060" y="835480"/>
                </a:cubicBezTo>
                <a:cubicBezTo>
                  <a:pt x="3737582" y="840758"/>
                  <a:pt x="3426003" y="829345"/>
                  <a:pt x="3196475" y="835480"/>
                </a:cubicBezTo>
                <a:cubicBezTo>
                  <a:pt x="2966948" y="841615"/>
                  <a:pt x="2873208" y="849953"/>
                  <a:pt x="2625908" y="835480"/>
                </a:cubicBezTo>
                <a:cubicBezTo>
                  <a:pt x="2378608" y="821007"/>
                  <a:pt x="2087766" y="846307"/>
                  <a:pt x="1892322" y="835480"/>
                </a:cubicBezTo>
                <a:cubicBezTo>
                  <a:pt x="1696878" y="824653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3812D4-FC40-249D-8547-DCB0BF8A769D}"/>
              </a:ext>
            </a:extLst>
          </p:cNvPr>
          <p:cNvGrpSpPr/>
          <p:nvPr/>
        </p:nvGrpSpPr>
        <p:grpSpPr>
          <a:xfrm>
            <a:off x="199009" y="552893"/>
            <a:ext cx="5752214" cy="2978159"/>
            <a:chOff x="457200" y="1176848"/>
            <a:chExt cx="5798127" cy="313537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3A41300-DEF7-1F21-8513-C50BB262A76A}"/>
                </a:ext>
              </a:extLst>
            </p:cNvPr>
            <p:cNvGrpSpPr/>
            <p:nvPr/>
          </p:nvGrpSpPr>
          <p:grpSpPr>
            <a:xfrm>
              <a:off x="457200" y="1922318"/>
              <a:ext cx="5798127" cy="2389909"/>
              <a:chOff x="602672" y="2483427"/>
              <a:chExt cx="5922819" cy="2389909"/>
            </a:xfrm>
            <a:solidFill>
              <a:srgbClr val="FFFFCC"/>
            </a:solidFill>
          </p:grpSpPr>
          <p:sp>
            <p:nvSpPr>
              <p:cNvPr id="11" name="Rectangle: Rounded Corners 12">
                <a:extLst>
                  <a:ext uri="{FF2B5EF4-FFF2-40B4-BE49-F238E27FC236}">
                    <a16:creationId xmlns:a16="http://schemas.microsoft.com/office/drawing/2014/main" id="{72454E8D-E224-CC48-B9ED-A918942B4CCB}"/>
                  </a:ext>
                </a:extLst>
              </p:cNvPr>
              <p:cNvSpPr/>
              <p:nvPr/>
            </p:nvSpPr>
            <p:spPr>
              <a:xfrm>
                <a:off x="602672" y="2483427"/>
                <a:ext cx="5922819" cy="2389909"/>
              </a:xfrm>
              <a:custGeom>
                <a:avLst/>
                <a:gdLst>
                  <a:gd name="connsiteX0" fmla="*/ 0 w 5922819"/>
                  <a:gd name="connsiteY0" fmla="*/ 398326 h 2389909"/>
                  <a:gd name="connsiteX1" fmla="*/ 398326 w 5922819"/>
                  <a:gd name="connsiteY1" fmla="*/ 0 h 2389909"/>
                  <a:gd name="connsiteX2" fmla="*/ 865377 w 5922819"/>
                  <a:gd name="connsiteY2" fmla="*/ 0 h 2389909"/>
                  <a:gd name="connsiteX3" fmla="*/ 1281166 w 5922819"/>
                  <a:gd name="connsiteY3" fmla="*/ 0 h 2389909"/>
                  <a:gd name="connsiteX4" fmla="*/ 1799478 w 5922819"/>
                  <a:gd name="connsiteY4" fmla="*/ 0 h 2389909"/>
                  <a:gd name="connsiteX5" fmla="*/ 2471576 w 5922819"/>
                  <a:gd name="connsiteY5" fmla="*/ 0 h 2389909"/>
                  <a:gd name="connsiteX6" fmla="*/ 3041150 w 5922819"/>
                  <a:gd name="connsiteY6" fmla="*/ 0 h 2389909"/>
                  <a:gd name="connsiteX7" fmla="*/ 3508201 w 5922819"/>
                  <a:gd name="connsiteY7" fmla="*/ 0 h 2389909"/>
                  <a:gd name="connsiteX8" fmla="*/ 4077775 w 5922819"/>
                  <a:gd name="connsiteY8" fmla="*/ 0 h 2389909"/>
                  <a:gd name="connsiteX9" fmla="*/ 4596087 w 5922819"/>
                  <a:gd name="connsiteY9" fmla="*/ 0 h 2389909"/>
                  <a:gd name="connsiteX10" fmla="*/ 5524493 w 5922819"/>
                  <a:gd name="connsiteY10" fmla="*/ 0 h 2389909"/>
                  <a:gd name="connsiteX11" fmla="*/ 5922819 w 5922819"/>
                  <a:gd name="connsiteY11" fmla="*/ 398326 h 2389909"/>
                  <a:gd name="connsiteX12" fmla="*/ 5922819 w 5922819"/>
                  <a:gd name="connsiteY12" fmla="*/ 913479 h 2389909"/>
                  <a:gd name="connsiteX13" fmla="*/ 5922819 w 5922819"/>
                  <a:gd name="connsiteY13" fmla="*/ 1428632 h 2389909"/>
                  <a:gd name="connsiteX14" fmla="*/ 5922819 w 5922819"/>
                  <a:gd name="connsiteY14" fmla="*/ 1991583 h 2389909"/>
                  <a:gd name="connsiteX15" fmla="*/ 5524493 w 5922819"/>
                  <a:gd name="connsiteY15" fmla="*/ 2389909 h 2389909"/>
                  <a:gd name="connsiteX16" fmla="*/ 5006181 w 5922819"/>
                  <a:gd name="connsiteY16" fmla="*/ 2389909 h 2389909"/>
                  <a:gd name="connsiteX17" fmla="*/ 4385345 w 5922819"/>
                  <a:gd name="connsiteY17" fmla="*/ 2389909 h 2389909"/>
                  <a:gd name="connsiteX18" fmla="*/ 3764509 w 5922819"/>
                  <a:gd name="connsiteY18" fmla="*/ 2389909 h 2389909"/>
                  <a:gd name="connsiteX19" fmla="*/ 3194935 w 5922819"/>
                  <a:gd name="connsiteY19" fmla="*/ 2389909 h 2389909"/>
                  <a:gd name="connsiteX20" fmla="*/ 2625361 w 5922819"/>
                  <a:gd name="connsiteY20" fmla="*/ 2389909 h 2389909"/>
                  <a:gd name="connsiteX21" fmla="*/ 2055787 w 5922819"/>
                  <a:gd name="connsiteY21" fmla="*/ 2389909 h 2389909"/>
                  <a:gd name="connsiteX22" fmla="*/ 1486213 w 5922819"/>
                  <a:gd name="connsiteY22" fmla="*/ 2389909 h 2389909"/>
                  <a:gd name="connsiteX23" fmla="*/ 1019162 w 5922819"/>
                  <a:gd name="connsiteY23" fmla="*/ 2389909 h 2389909"/>
                  <a:gd name="connsiteX24" fmla="*/ 398326 w 5922819"/>
                  <a:gd name="connsiteY24" fmla="*/ 2389909 h 2389909"/>
                  <a:gd name="connsiteX25" fmla="*/ 0 w 5922819"/>
                  <a:gd name="connsiteY25" fmla="*/ 1991583 h 2389909"/>
                  <a:gd name="connsiteX26" fmla="*/ 0 w 5922819"/>
                  <a:gd name="connsiteY26" fmla="*/ 1460497 h 2389909"/>
                  <a:gd name="connsiteX27" fmla="*/ 0 w 5922819"/>
                  <a:gd name="connsiteY27" fmla="*/ 961277 h 2389909"/>
                  <a:gd name="connsiteX28" fmla="*/ 0 w 5922819"/>
                  <a:gd name="connsiteY28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922819" h="2389909" fill="none" extrusionOk="0">
                    <a:moveTo>
                      <a:pt x="0" y="398326"/>
                    </a:moveTo>
                    <a:cubicBezTo>
                      <a:pt x="-25110" y="225623"/>
                      <a:pt x="172914" y="-50858"/>
                      <a:pt x="398326" y="0"/>
                    </a:cubicBezTo>
                    <a:cubicBezTo>
                      <a:pt x="585273" y="-54826"/>
                      <a:pt x="682883" y="22090"/>
                      <a:pt x="865377" y="0"/>
                    </a:cubicBezTo>
                    <a:cubicBezTo>
                      <a:pt x="1047871" y="-22090"/>
                      <a:pt x="1115818" y="36667"/>
                      <a:pt x="1281166" y="0"/>
                    </a:cubicBezTo>
                    <a:cubicBezTo>
                      <a:pt x="1446514" y="-36667"/>
                      <a:pt x="1552483" y="55872"/>
                      <a:pt x="1799478" y="0"/>
                    </a:cubicBezTo>
                    <a:cubicBezTo>
                      <a:pt x="2046473" y="-55872"/>
                      <a:pt x="2256759" y="68933"/>
                      <a:pt x="2471576" y="0"/>
                    </a:cubicBezTo>
                    <a:cubicBezTo>
                      <a:pt x="2686393" y="-68933"/>
                      <a:pt x="2899860" y="63360"/>
                      <a:pt x="3041150" y="0"/>
                    </a:cubicBezTo>
                    <a:cubicBezTo>
                      <a:pt x="3182440" y="-63360"/>
                      <a:pt x="3402433" y="22609"/>
                      <a:pt x="3508201" y="0"/>
                    </a:cubicBezTo>
                    <a:cubicBezTo>
                      <a:pt x="3613969" y="-22609"/>
                      <a:pt x="3823621" y="15479"/>
                      <a:pt x="4077775" y="0"/>
                    </a:cubicBezTo>
                    <a:cubicBezTo>
                      <a:pt x="4331929" y="-15479"/>
                      <a:pt x="4455861" y="29743"/>
                      <a:pt x="4596087" y="0"/>
                    </a:cubicBezTo>
                    <a:cubicBezTo>
                      <a:pt x="4736313" y="-29743"/>
                      <a:pt x="5188909" y="47133"/>
                      <a:pt x="5524493" y="0"/>
                    </a:cubicBezTo>
                    <a:cubicBezTo>
                      <a:pt x="5742430" y="35191"/>
                      <a:pt x="5919924" y="172593"/>
                      <a:pt x="5922819" y="398326"/>
                    </a:cubicBezTo>
                    <a:cubicBezTo>
                      <a:pt x="5977811" y="536512"/>
                      <a:pt x="5884879" y="679623"/>
                      <a:pt x="5922819" y="913479"/>
                    </a:cubicBezTo>
                    <a:cubicBezTo>
                      <a:pt x="5960759" y="1147335"/>
                      <a:pt x="5919332" y="1282699"/>
                      <a:pt x="5922819" y="1428632"/>
                    </a:cubicBezTo>
                    <a:cubicBezTo>
                      <a:pt x="5926306" y="1574565"/>
                      <a:pt x="5903684" y="1841276"/>
                      <a:pt x="5922819" y="1991583"/>
                    </a:cubicBezTo>
                    <a:cubicBezTo>
                      <a:pt x="5922394" y="2232997"/>
                      <a:pt x="5710083" y="2359016"/>
                      <a:pt x="5524493" y="2389909"/>
                    </a:cubicBezTo>
                    <a:cubicBezTo>
                      <a:pt x="5364463" y="2426672"/>
                      <a:pt x="5224862" y="2363333"/>
                      <a:pt x="5006181" y="2389909"/>
                    </a:cubicBezTo>
                    <a:cubicBezTo>
                      <a:pt x="4787500" y="2416485"/>
                      <a:pt x="4599125" y="2374932"/>
                      <a:pt x="4385345" y="2389909"/>
                    </a:cubicBezTo>
                    <a:cubicBezTo>
                      <a:pt x="4171565" y="2404886"/>
                      <a:pt x="3942501" y="2378500"/>
                      <a:pt x="3764509" y="2389909"/>
                    </a:cubicBezTo>
                    <a:cubicBezTo>
                      <a:pt x="3586517" y="2401318"/>
                      <a:pt x="3346456" y="2359255"/>
                      <a:pt x="3194935" y="2389909"/>
                    </a:cubicBezTo>
                    <a:cubicBezTo>
                      <a:pt x="3043414" y="2420563"/>
                      <a:pt x="2776853" y="2364147"/>
                      <a:pt x="2625361" y="2389909"/>
                    </a:cubicBezTo>
                    <a:cubicBezTo>
                      <a:pt x="2473869" y="2415671"/>
                      <a:pt x="2306156" y="2327869"/>
                      <a:pt x="2055787" y="2389909"/>
                    </a:cubicBezTo>
                    <a:cubicBezTo>
                      <a:pt x="1805418" y="2451949"/>
                      <a:pt x="1676859" y="2365793"/>
                      <a:pt x="1486213" y="2389909"/>
                    </a:cubicBezTo>
                    <a:cubicBezTo>
                      <a:pt x="1295567" y="2414025"/>
                      <a:pt x="1151785" y="2336406"/>
                      <a:pt x="1019162" y="2389909"/>
                    </a:cubicBezTo>
                    <a:cubicBezTo>
                      <a:pt x="886539" y="2443412"/>
                      <a:pt x="687420" y="2350544"/>
                      <a:pt x="398326" y="2389909"/>
                    </a:cubicBezTo>
                    <a:cubicBezTo>
                      <a:pt x="153311" y="2430587"/>
                      <a:pt x="-51599" y="2205144"/>
                      <a:pt x="0" y="1991583"/>
                    </a:cubicBezTo>
                    <a:cubicBezTo>
                      <a:pt x="-21010" y="1782241"/>
                      <a:pt x="42948" y="1657772"/>
                      <a:pt x="0" y="1460497"/>
                    </a:cubicBezTo>
                    <a:cubicBezTo>
                      <a:pt x="-42948" y="1263222"/>
                      <a:pt x="55504" y="1079879"/>
                      <a:pt x="0" y="961277"/>
                    </a:cubicBezTo>
                    <a:cubicBezTo>
                      <a:pt x="-55504" y="842675"/>
                      <a:pt x="11724" y="638618"/>
                      <a:pt x="0" y="398326"/>
                    </a:cubicBezTo>
                    <a:close/>
                  </a:path>
                  <a:path w="5922819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642830" y="-60785"/>
                      <a:pt x="747062" y="24238"/>
                      <a:pt x="1070423" y="0"/>
                    </a:cubicBezTo>
                    <a:cubicBezTo>
                      <a:pt x="1393784" y="-24238"/>
                      <a:pt x="1305202" y="37410"/>
                      <a:pt x="1486213" y="0"/>
                    </a:cubicBezTo>
                    <a:cubicBezTo>
                      <a:pt x="1667224" y="-37410"/>
                      <a:pt x="1769014" y="49417"/>
                      <a:pt x="1953263" y="0"/>
                    </a:cubicBezTo>
                    <a:cubicBezTo>
                      <a:pt x="2137512" y="-49417"/>
                      <a:pt x="2293059" y="17162"/>
                      <a:pt x="2420314" y="0"/>
                    </a:cubicBezTo>
                    <a:cubicBezTo>
                      <a:pt x="2547569" y="-17162"/>
                      <a:pt x="2748384" y="50954"/>
                      <a:pt x="2989888" y="0"/>
                    </a:cubicBezTo>
                    <a:cubicBezTo>
                      <a:pt x="3231392" y="-50954"/>
                      <a:pt x="3404777" y="50809"/>
                      <a:pt x="3610724" y="0"/>
                    </a:cubicBezTo>
                    <a:cubicBezTo>
                      <a:pt x="3816671" y="-50809"/>
                      <a:pt x="3967566" y="13755"/>
                      <a:pt x="4077775" y="0"/>
                    </a:cubicBezTo>
                    <a:cubicBezTo>
                      <a:pt x="4187984" y="-13755"/>
                      <a:pt x="4365908" y="26888"/>
                      <a:pt x="4596087" y="0"/>
                    </a:cubicBezTo>
                    <a:cubicBezTo>
                      <a:pt x="4826266" y="-26888"/>
                      <a:pt x="5308079" y="65204"/>
                      <a:pt x="5524493" y="0"/>
                    </a:cubicBezTo>
                    <a:cubicBezTo>
                      <a:pt x="5753362" y="-2336"/>
                      <a:pt x="5955032" y="149097"/>
                      <a:pt x="5922819" y="398326"/>
                    </a:cubicBezTo>
                    <a:cubicBezTo>
                      <a:pt x="5935221" y="550432"/>
                      <a:pt x="5902100" y="757142"/>
                      <a:pt x="5922819" y="945344"/>
                    </a:cubicBezTo>
                    <a:cubicBezTo>
                      <a:pt x="5943538" y="1133546"/>
                      <a:pt x="5895225" y="1244330"/>
                      <a:pt x="5922819" y="1428632"/>
                    </a:cubicBezTo>
                    <a:cubicBezTo>
                      <a:pt x="5950413" y="1612934"/>
                      <a:pt x="5863195" y="1804810"/>
                      <a:pt x="5922819" y="1991583"/>
                    </a:cubicBezTo>
                    <a:cubicBezTo>
                      <a:pt x="5931280" y="2210588"/>
                      <a:pt x="5741519" y="2385258"/>
                      <a:pt x="5524493" y="2389909"/>
                    </a:cubicBezTo>
                    <a:cubicBezTo>
                      <a:pt x="5286124" y="2454480"/>
                      <a:pt x="5032427" y="2386343"/>
                      <a:pt x="4852396" y="2389909"/>
                    </a:cubicBezTo>
                    <a:cubicBezTo>
                      <a:pt x="4672365" y="2393475"/>
                      <a:pt x="4415604" y="2339542"/>
                      <a:pt x="4282821" y="2389909"/>
                    </a:cubicBezTo>
                    <a:cubicBezTo>
                      <a:pt x="4150038" y="2440276"/>
                      <a:pt x="3923054" y="2379463"/>
                      <a:pt x="3815771" y="2389909"/>
                    </a:cubicBezTo>
                    <a:cubicBezTo>
                      <a:pt x="3708488" y="2400355"/>
                      <a:pt x="3563831" y="2389885"/>
                      <a:pt x="3399982" y="2389909"/>
                    </a:cubicBezTo>
                    <a:cubicBezTo>
                      <a:pt x="3236133" y="2389933"/>
                      <a:pt x="3027031" y="2370175"/>
                      <a:pt x="2932931" y="2389909"/>
                    </a:cubicBezTo>
                    <a:cubicBezTo>
                      <a:pt x="2838831" y="2409643"/>
                      <a:pt x="2571977" y="2341503"/>
                      <a:pt x="2363357" y="2389909"/>
                    </a:cubicBezTo>
                    <a:cubicBezTo>
                      <a:pt x="2154737" y="2438315"/>
                      <a:pt x="2008988" y="2354771"/>
                      <a:pt x="1691259" y="2389909"/>
                    </a:cubicBezTo>
                    <a:cubicBezTo>
                      <a:pt x="1373530" y="2425047"/>
                      <a:pt x="1200729" y="2314294"/>
                      <a:pt x="1019162" y="2389909"/>
                    </a:cubicBezTo>
                    <a:cubicBezTo>
                      <a:pt x="837595" y="2465524"/>
                      <a:pt x="631849" y="2361835"/>
                      <a:pt x="398326" y="2389909"/>
                    </a:cubicBezTo>
                    <a:cubicBezTo>
                      <a:pt x="198246" y="2364416"/>
                      <a:pt x="-32898" y="2224780"/>
                      <a:pt x="0" y="1991583"/>
                    </a:cubicBezTo>
                    <a:cubicBezTo>
                      <a:pt x="-4321" y="1858753"/>
                      <a:pt x="42256" y="1653378"/>
                      <a:pt x="0" y="1492362"/>
                    </a:cubicBezTo>
                    <a:cubicBezTo>
                      <a:pt x="-42256" y="1331346"/>
                      <a:pt x="20366" y="1198021"/>
                      <a:pt x="0" y="945344"/>
                    </a:cubicBezTo>
                    <a:cubicBezTo>
                      <a:pt x="-20366" y="692667"/>
                      <a:pt x="20388" y="569457"/>
                      <a:pt x="0" y="398326"/>
                    </a:cubicBezTo>
                    <a:close/>
                  </a:path>
                </a:pathLst>
              </a:custGeom>
              <a:grpFill/>
              <a:ln w="38100" cap="flat" cmpd="sng" algn="ctr">
                <a:solidFill>
                  <a:srgbClr val="00B05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thành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nghĩa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nhau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8D1366F-8CE9-039A-06FD-34F636806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07221" y="2770898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9F398A9-116A-091F-374D-C380605E5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07221" y="3268339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5B3F38D-FD42-EAE8-5E1B-C2D5D12BC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07221" y="3782556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10" name="Rectangle: Rounded Corners 11">
              <a:extLst>
                <a:ext uri="{FF2B5EF4-FFF2-40B4-BE49-F238E27FC236}">
                  <a16:creationId xmlns:a16="http://schemas.microsoft.com/office/drawing/2014/main" id="{C20A36BA-96A1-C275-5BC7-10E470DAEB8B}"/>
                </a:ext>
              </a:extLst>
            </p:cNvPr>
            <p:cNvSpPr/>
            <p:nvPr/>
          </p:nvSpPr>
          <p:spPr>
            <a:xfrm>
              <a:off x="1351605" y="1176848"/>
              <a:ext cx="3438604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41EEAA-4C50-1EFF-8F79-268AECA49819}"/>
              </a:ext>
            </a:extLst>
          </p:cNvPr>
          <p:cNvGrpSpPr/>
          <p:nvPr/>
        </p:nvGrpSpPr>
        <p:grpSpPr>
          <a:xfrm>
            <a:off x="5514839" y="3136941"/>
            <a:ext cx="6191903" cy="3544110"/>
            <a:chOff x="737791" y="1010664"/>
            <a:chExt cx="6840681" cy="389110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E95307D-3220-AF4C-CFA0-5C7BD28920A4}"/>
                </a:ext>
              </a:extLst>
            </p:cNvPr>
            <p:cNvGrpSpPr/>
            <p:nvPr/>
          </p:nvGrpSpPr>
          <p:grpSpPr>
            <a:xfrm>
              <a:off x="737791" y="2511864"/>
              <a:ext cx="6840681" cy="2389909"/>
              <a:chOff x="5553368" y="4311147"/>
              <a:chExt cx="6840681" cy="2389909"/>
            </a:xfrm>
            <a:solidFill>
              <a:srgbClr val="FFFFCC"/>
            </a:solidFill>
          </p:grpSpPr>
          <p:sp>
            <p:nvSpPr>
              <p:cNvPr id="19" name="Rectangle: Rounded Corners 19">
                <a:extLst>
                  <a:ext uri="{FF2B5EF4-FFF2-40B4-BE49-F238E27FC236}">
                    <a16:creationId xmlns:a16="http://schemas.microsoft.com/office/drawing/2014/main" id="{293F6376-9E82-1784-A59F-D9152D00D014}"/>
                  </a:ext>
                </a:extLst>
              </p:cNvPr>
              <p:cNvSpPr/>
              <p:nvPr/>
            </p:nvSpPr>
            <p:spPr>
              <a:xfrm>
                <a:off x="5553368" y="4311147"/>
                <a:ext cx="6840681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 cap="flat" cmpd="sng" algn="ctr">
                <a:solidFill>
                  <a:srgbClr val="00B05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514338" marR="0" lvl="0" indent="-514338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514338" marR="0" lvl="0" indent="-514338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to,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514338" marR="0" lvl="0" indent="-514338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ngắt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8BEF015-80D3-2202-0B1B-62199667962F}"/>
                  </a:ext>
                </a:extLst>
              </p:cNvPr>
              <p:cNvGrpSpPr/>
              <p:nvPr/>
            </p:nvGrpSpPr>
            <p:grpSpPr>
              <a:xfrm>
                <a:off x="7848306" y="4505769"/>
                <a:ext cx="1916933" cy="698087"/>
                <a:chOff x="7938042" y="4498699"/>
                <a:chExt cx="2135833" cy="786591"/>
              </a:xfrm>
              <a:grpFill/>
            </p:grpSpPr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:a16="http://schemas.microsoft.com/office/drawing/2014/main" id="{2359C224-6980-DE5C-40F3-386C4E433D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8042" y="4498699"/>
                  <a:ext cx="769440" cy="76944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0" name="Picture 29" descr="Icon&#10;&#10;Description automatically generated">
                  <a:extLst>
                    <a:ext uri="{FF2B5EF4-FFF2-40B4-BE49-F238E27FC236}">
                      <a16:creationId xmlns:a16="http://schemas.microsoft.com/office/drawing/2014/main" id="{39641B08-E005-4BE5-7825-C5ED67E443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4193" y="4515849"/>
                  <a:ext cx="769440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1" name="Picture 30" descr="Icon&#10;&#10;Description automatically generated">
                  <a:extLst>
                    <a:ext uri="{FF2B5EF4-FFF2-40B4-BE49-F238E27FC236}">
                      <a16:creationId xmlns:a16="http://schemas.microsoft.com/office/drawing/2014/main" id="{A39ABF54-329A-3DA8-8057-341810AB4F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4434" y="4505856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BB9A72E-B673-0E69-96F3-6D74A04DE0F5}"/>
                  </a:ext>
                </a:extLst>
              </p:cNvPr>
              <p:cNvGrpSpPr/>
              <p:nvPr/>
            </p:nvGrpSpPr>
            <p:grpSpPr>
              <a:xfrm>
                <a:off x="7843282" y="5133562"/>
                <a:ext cx="1935526" cy="692431"/>
                <a:chOff x="7872868" y="4435004"/>
                <a:chExt cx="2216677" cy="790399"/>
              </a:xfrm>
              <a:grpFill/>
            </p:grpSpPr>
            <p:pic>
              <p:nvPicPr>
                <p:cNvPr id="26" name="Picture 25" descr="Icon&#10;&#10;Description automatically generated">
                  <a:extLst>
                    <a:ext uri="{FF2B5EF4-FFF2-40B4-BE49-F238E27FC236}">
                      <a16:creationId xmlns:a16="http://schemas.microsoft.com/office/drawing/2014/main" id="{C07B7C3B-394C-BD3A-E246-A989691D26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2868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:a16="http://schemas.microsoft.com/office/drawing/2014/main" id="{A883F4E9-2FDE-8552-CFB7-ECE1B2F3F2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3409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8" name="Picture 27" descr="Icon&#10;&#10;Description automatically generated">
                  <a:extLst>
                    <a:ext uri="{FF2B5EF4-FFF2-40B4-BE49-F238E27FC236}">
                      <a16:creationId xmlns:a16="http://schemas.microsoft.com/office/drawing/2014/main" id="{5150052B-A638-9ECE-87A3-48C4C763B1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20105" y="4455962"/>
                  <a:ext cx="769440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B247097-24DC-F165-8153-08DD8B357366}"/>
                  </a:ext>
                </a:extLst>
              </p:cNvPr>
              <p:cNvGrpSpPr/>
              <p:nvPr/>
            </p:nvGrpSpPr>
            <p:grpSpPr>
              <a:xfrm>
                <a:off x="10125528" y="5659583"/>
                <a:ext cx="1915391" cy="682868"/>
                <a:chOff x="7935191" y="4561610"/>
                <a:chExt cx="2134115" cy="769441"/>
              </a:xfrm>
              <a:grpFill/>
            </p:grpSpPr>
            <p:pic>
              <p:nvPicPr>
                <p:cNvPr id="23" name="Picture 22" descr="Icon&#10;&#10;Description automatically generated">
                  <a:extLst>
                    <a:ext uri="{FF2B5EF4-FFF2-40B4-BE49-F238E27FC236}">
                      <a16:creationId xmlns:a16="http://schemas.microsoft.com/office/drawing/2014/main" id="{94F6ABC9-7841-0A2F-68F4-95D9B47D2A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191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4" name="Picture 23" descr="Icon&#10;&#10;Description automatically generated">
                  <a:extLst>
                    <a:ext uri="{FF2B5EF4-FFF2-40B4-BE49-F238E27FC236}">
                      <a16:creationId xmlns:a16="http://schemas.microsoft.com/office/drawing/2014/main" id="{5CCB7FA8-6EE8-73AE-1FC2-3AF3E71C78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7528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5" name="Picture 24" descr="Icon&#10;&#10;Description automatically generated">
                  <a:extLst>
                    <a:ext uri="{FF2B5EF4-FFF2-40B4-BE49-F238E27FC236}">
                      <a16:creationId xmlns:a16="http://schemas.microsoft.com/office/drawing/2014/main" id="{10C496E5-B89E-E2A0-D65B-233A150181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9865" y="4561610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5BC9C79F-C18A-6256-FB43-15C49C05D2E2}"/>
                </a:ext>
              </a:extLst>
            </p:cNvPr>
            <p:cNvSpPr/>
            <p:nvPr/>
          </p:nvSpPr>
          <p:spPr>
            <a:xfrm>
              <a:off x="1494097" y="1010664"/>
              <a:ext cx="6016444" cy="1667608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Graphic 50">
            <a:extLst>
              <a:ext uri="{FF2B5EF4-FFF2-40B4-BE49-F238E27FC236}">
                <a16:creationId xmlns:a16="http://schemas.microsoft.com/office/drawing/2014/main" id="{BB924619-FD57-CE67-343A-A450A93BFC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120" y="3824981"/>
            <a:ext cx="4190587" cy="27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876A385-3914-3A7C-A4B0-6A3B125AE4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67" y="310092"/>
            <a:ext cx="4383177" cy="6005648"/>
          </a:xfrm>
          <a:prstGeom prst="rect">
            <a:avLst/>
          </a:prstGeom>
        </p:spPr>
      </p:pic>
      <p:sp>
        <p:nvSpPr>
          <p:cNvPr id="34" name="Rectangle: Rounded Corners 23">
            <a:extLst>
              <a:ext uri="{FF2B5EF4-FFF2-40B4-BE49-F238E27FC236}">
                <a16:creationId xmlns:a16="http://schemas.microsoft.com/office/drawing/2014/main" id="{0A4C5BC9-C52B-E84A-C3A7-B33569DE2BAC}"/>
              </a:ext>
            </a:extLst>
          </p:cNvPr>
          <p:cNvSpPr/>
          <p:nvPr/>
        </p:nvSpPr>
        <p:spPr>
          <a:xfrm>
            <a:off x="4949846" y="315124"/>
            <a:ext cx="6066911" cy="835480"/>
          </a:xfrm>
          <a:custGeom>
            <a:avLst/>
            <a:gdLst>
              <a:gd name="connsiteX0" fmla="*/ 0 w 6066911"/>
              <a:gd name="connsiteY0" fmla="*/ 316471 h 835480"/>
              <a:gd name="connsiteX1" fmla="*/ 316471 w 6066911"/>
              <a:gd name="connsiteY1" fmla="*/ 0 h 835480"/>
              <a:gd name="connsiteX2" fmla="*/ 832698 w 6066911"/>
              <a:gd name="connsiteY2" fmla="*/ 0 h 835480"/>
              <a:gd name="connsiteX3" fmla="*/ 1403265 w 6066911"/>
              <a:gd name="connsiteY3" fmla="*/ 0 h 835480"/>
              <a:gd name="connsiteX4" fmla="*/ 2028171 w 6066911"/>
              <a:gd name="connsiteY4" fmla="*/ 0 h 835480"/>
              <a:gd name="connsiteX5" fmla="*/ 2707417 w 6066911"/>
              <a:gd name="connsiteY5" fmla="*/ 0 h 835480"/>
              <a:gd name="connsiteX6" fmla="*/ 3441003 w 6066911"/>
              <a:gd name="connsiteY6" fmla="*/ 0 h 835480"/>
              <a:gd name="connsiteX7" fmla="*/ 4228929 w 6066911"/>
              <a:gd name="connsiteY7" fmla="*/ 0 h 835480"/>
              <a:gd name="connsiteX8" fmla="*/ 4799495 w 6066911"/>
              <a:gd name="connsiteY8" fmla="*/ 0 h 835480"/>
              <a:gd name="connsiteX9" fmla="*/ 5750440 w 6066911"/>
              <a:gd name="connsiteY9" fmla="*/ 0 h 835480"/>
              <a:gd name="connsiteX10" fmla="*/ 6066911 w 6066911"/>
              <a:gd name="connsiteY10" fmla="*/ 316471 h 835480"/>
              <a:gd name="connsiteX11" fmla="*/ 6066911 w 6066911"/>
              <a:gd name="connsiteY11" fmla="*/ 519009 h 835480"/>
              <a:gd name="connsiteX12" fmla="*/ 5750440 w 6066911"/>
              <a:gd name="connsiteY12" fmla="*/ 835480 h 835480"/>
              <a:gd name="connsiteX13" fmla="*/ 5016854 w 6066911"/>
              <a:gd name="connsiteY13" fmla="*/ 835480 h 835480"/>
              <a:gd name="connsiteX14" fmla="*/ 4391948 w 6066911"/>
              <a:gd name="connsiteY14" fmla="*/ 835480 h 835480"/>
              <a:gd name="connsiteX15" fmla="*/ 3875721 w 6066911"/>
              <a:gd name="connsiteY15" fmla="*/ 835480 h 835480"/>
              <a:gd name="connsiteX16" fmla="*/ 3305154 w 6066911"/>
              <a:gd name="connsiteY16" fmla="*/ 835480 h 835480"/>
              <a:gd name="connsiteX17" fmla="*/ 2680248 w 6066911"/>
              <a:gd name="connsiteY17" fmla="*/ 835480 h 835480"/>
              <a:gd name="connsiteX18" fmla="*/ 2055341 w 6066911"/>
              <a:gd name="connsiteY18" fmla="*/ 835480 h 835480"/>
              <a:gd name="connsiteX19" fmla="*/ 1484774 w 6066911"/>
              <a:gd name="connsiteY19" fmla="*/ 835480 h 835480"/>
              <a:gd name="connsiteX20" fmla="*/ 316471 w 6066911"/>
              <a:gd name="connsiteY20" fmla="*/ 835480 h 835480"/>
              <a:gd name="connsiteX21" fmla="*/ 0 w 6066911"/>
              <a:gd name="connsiteY21" fmla="*/ 519009 h 835480"/>
              <a:gd name="connsiteX22" fmla="*/ 0 w 6066911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1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5315" y="-24916"/>
                  <a:pt x="4228929" y="0"/>
                </a:cubicBezTo>
                <a:cubicBezTo>
                  <a:pt x="4522543" y="24916"/>
                  <a:pt x="4606883" y="-9156"/>
                  <a:pt x="4799495" y="0"/>
                </a:cubicBezTo>
                <a:cubicBezTo>
                  <a:pt x="4992107" y="9156"/>
                  <a:pt x="5455939" y="-35392"/>
                  <a:pt x="5750440" y="0"/>
                </a:cubicBezTo>
                <a:cubicBezTo>
                  <a:pt x="5891649" y="6532"/>
                  <a:pt x="6052650" y="174525"/>
                  <a:pt x="6066911" y="316471"/>
                </a:cubicBezTo>
                <a:cubicBezTo>
                  <a:pt x="6060800" y="397825"/>
                  <a:pt x="6075259" y="440342"/>
                  <a:pt x="6066911" y="519009"/>
                </a:cubicBezTo>
                <a:cubicBezTo>
                  <a:pt x="6097815" y="683482"/>
                  <a:pt x="5931626" y="823255"/>
                  <a:pt x="5750440" y="835480"/>
                </a:cubicBezTo>
                <a:cubicBezTo>
                  <a:pt x="5488038" y="842403"/>
                  <a:pt x="5378636" y="846146"/>
                  <a:pt x="5016854" y="835480"/>
                </a:cubicBezTo>
                <a:cubicBezTo>
                  <a:pt x="4655072" y="824814"/>
                  <a:pt x="4556099" y="847477"/>
                  <a:pt x="4391948" y="835480"/>
                </a:cubicBezTo>
                <a:cubicBezTo>
                  <a:pt x="4227797" y="823483"/>
                  <a:pt x="4101919" y="831473"/>
                  <a:pt x="3875721" y="835480"/>
                </a:cubicBezTo>
                <a:cubicBezTo>
                  <a:pt x="3649523" y="839487"/>
                  <a:pt x="3517467" y="852706"/>
                  <a:pt x="3305154" y="835480"/>
                </a:cubicBezTo>
                <a:cubicBezTo>
                  <a:pt x="3092841" y="818254"/>
                  <a:pt x="2810174" y="847768"/>
                  <a:pt x="2680248" y="835480"/>
                </a:cubicBezTo>
                <a:cubicBezTo>
                  <a:pt x="2550322" y="823192"/>
                  <a:pt x="2182821" y="829928"/>
                  <a:pt x="2055341" y="835480"/>
                </a:cubicBezTo>
                <a:cubicBezTo>
                  <a:pt x="1927861" y="841032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1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6587" y="-32492"/>
                  <a:pt x="928540" y="-26748"/>
                  <a:pt x="1104397" y="0"/>
                </a:cubicBezTo>
                <a:cubicBezTo>
                  <a:pt x="1280254" y="26748"/>
                  <a:pt x="1424276" y="-14573"/>
                  <a:pt x="1620624" y="0"/>
                </a:cubicBezTo>
                <a:cubicBezTo>
                  <a:pt x="1816972" y="14573"/>
                  <a:pt x="1974125" y="-13618"/>
                  <a:pt x="2245530" y="0"/>
                </a:cubicBezTo>
                <a:cubicBezTo>
                  <a:pt x="2516935" y="13618"/>
                  <a:pt x="2733838" y="-12017"/>
                  <a:pt x="2924776" y="0"/>
                </a:cubicBezTo>
                <a:cubicBezTo>
                  <a:pt x="3115714" y="12017"/>
                  <a:pt x="3310524" y="4467"/>
                  <a:pt x="3549683" y="0"/>
                </a:cubicBezTo>
                <a:cubicBezTo>
                  <a:pt x="3788842" y="-4467"/>
                  <a:pt x="4017586" y="18416"/>
                  <a:pt x="4337608" y="0"/>
                </a:cubicBezTo>
                <a:cubicBezTo>
                  <a:pt x="4657630" y="-18416"/>
                  <a:pt x="4706239" y="-1524"/>
                  <a:pt x="4853835" y="0"/>
                </a:cubicBezTo>
                <a:cubicBezTo>
                  <a:pt x="5001431" y="1524"/>
                  <a:pt x="5525273" y="-23643"/>
                  <a:pt x="5750440" y="0"/>
                </a:cubicBezTo>
                <a:cubicBezTo>
                  <a:pt x="5930500" y="593"/>
                  <a:pt x="6068266" y="135464"/>
                  <a:pt x="6066911" y="316471"/>
                </a:cubicBezTo>
                <a:cubicBezTo>
                  <a:pt x="6072304" y="362787"/>
                  <a:pt x="6058354" y="425311"/>
                  <a:pt x="6066911" y="519009"/>
                </a:cubicBezTo>
                <a:cubicBezTo>
                  <a:pt x="6078856" y="726740"/>
                  <a:pt x="5933756" y="825632"/>
                  <a:pt x="5750440" y="835480"/>
                </a:cubicBezTo>
                <a:cubicBezTo>
                  <a:pt x="5527084" y="833100"/>
                  <a:pt x="5401446" y="811549"/>
                  <a:pt x="5179873" y="835480"/>
                </a:cubicBezTo>
                <a:cubicBezTo>
                  <a:pt x="4958300" y="859411"/>
                  <a:pt x="4772341" y="820711"/>
                  <a:pt x="4500627" y="835480"/>
                </a:cubicBezTo>
                <a:cubicBezTo>
                  <a:pt x="4228913" y="850249"/>
                  <a:pt x="4122538" y="830202"/>
                  <a:pt x="3930060" y="835480"/>
                </a:cubicBezTo>
                <a:cubicBezTo>
                  <a:pt x="3737582" y="840758"/>
                  <a:pt x="3426003" y="829345"/>
                  <a:pt x="3196475" y="835480"/>
                </a:cubicBezTo>
                <a:cubicBezTo>
                  <a:pt x="2966948" y="841615"/>
                  <a:pt x="2873208" y="849953"/>
                  <a:pt x="2625908" y="835480"/>
                </a:cubicBezTo>
                <a:cubicBezTo>
                  <a:pt x="2378608" y="821007"/>
                  <a:pt x="2087766" y="846307"/>
                  <a:pt x="1892322" y="835480"/>
                </a:cubicBezTo>
                <a:cubicBezTo>
                  <a:pt x="1696878" y="824653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63638C-ABA2-6C63-E856-FAE5EFE85DA3}"/>
              </a:ext>
            </a:extLst>
          </p:cNvPr>
          <p:cNvGrpSpPr/>
          <p:nvPr/>
        </p:nvGrpSpPr>
        <p:grpSpPr>
          <a:xfrm>
            <a:off x="4949848" y="1570682"/>
            <a:ext cx="6840681" cy="3194191"/>
            <a:chOff x="535741" y="1707583"/>
            <a:chExt cx="6840681" cy="319419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5CF5720-026F-E9EA-01CD-3EF8BFDE2D04}"/>
                </a:ext>
              </a:extLst>
            </p:cNvPr>
            <p:cNvGrpSpPr/>
            <p:nvPr/>
          </p:nvGrpSpPr>
          <p:grpSpPr>
            <a:xfrm>
              <a:off x="535741" y="2511864"/>
              <a:ext cx="6840681" cy="2389909"/>
              <a:chOff x="5351318" y="4311147"/>
              <a:chExt cx="6840681" cy="2389909"/>
            </a:xfrm>
            <a:solidFill>
              <a:srgbClr val="FFFFCC"/>
            </a:solidFill>
          </p:grpSpPr>
          <p:sp>
            <p:nvSpPr>
              <p:cNvPr id="38" name="Rectangle: Rounded Corners 10">
                <a:extLst>
                  <a:ext uri="{FF2B5EF4-FFF2-40B4-BE49-F238E27FC236}">
                    <a16:creationId xmlns:a16="http://schemas.microsoft.com/office/drawing/2014/main" id="{399DB878-D324-ABFF-5C83-869C2EB25BF6}"/>
                  </a:ext>
                </a:extLst>
              </p:cNvPr>
              <p:cNvSpPr/>
              <p:nvPr/>
            </p:nvSpPr>
            <p:spPr>
              <a:xfrm>
                <a:off x="5351318" y="4311147"/>
                <a:ext cx="6840681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 cap="flat" cmpd="sng" algn="ctr">
                <a:solidFill>
                  <a:srgbClr val="00B05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514338" marR="0" lvl="0" indent="-514338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514338" marR="0" lvl="0" indent="-514338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to,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514338" marR="0" lvl="0" indent="-514338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ngắt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F5B7505-8160-7194-CB0B-9876E8463B71}"/>
                  </a:ext>
                </a:extLst>
              </p:cNvPr>
              <p:cNvGrpSpPr/>
              <p:nvPr/>
            </p:nvGrpSpPr>
            <p:grpSpPr>
              <a:xfrm>
                <a:off x="7848306" y="4505769"/>
                <a:ext cx="1916933" cy="698087"/>
                <a:chOff x="7938042" y="4498699"/>
                <a:chExt cx="2135833" cy="786591"/>
              </a:xfrm>
              <a:grpFill/>
            </p:grpSpPr>
            <p:pic>
              <p:nvPicPr>
                <p:cNvPr id="48" name="Picture 47" descr="Icon&#10;&#10;Description automatically generated">
                  <a:extLst>
                    <a:ext uri="{FF2B5EF4-FFF2-40B4-BE49-F238E27FC236}">
                      <a16:creationId xmlns:a16="http://schemas.microsoft.com/office/drawing/2014/main" id="{18426353-096D-E97D-1608-C50C0DEB54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8042" y="4498699"/>
                  <a:ext cx="769440" cy="76944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9" name="Picture 48" descr="Icon&#10;&#10;Description automatically generated">
                  <a:extLst>
                    <a:ext uri="{FF2B5EF4-FFF2-40B4-BE49-F238E27FC236}">
                      <a16:creationId xmlns:a16="http://schemas.microsoft.com/office/drawing/2014/main" id="{8DA7CF53-F6C6-245F-7DEF-A2A1AE959F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4193" y="4515849"/>
                  <a:ext cx="769440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0" name="Picture 49" descr="Icon&#10;&#10;Description automatically generated">
                  <a:extLst>
                    <a:ext uri="{FF2B5EF4-FFF2-40B4-BE49-F238E27FC236}">
                      <a16:creationId xmlns:a16="http://schemas.microsoft.com/office/drawing/2014/main" id="{51BE873B-F647-DEDE-2E4C-D83466FAC0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4434" y="4505856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E7522CC-F87A-35FD-4C47-BC761A5D3FBB}"/>
                  </a:ext>
                </a:extLst>
              </p:cNvPr>
              <p:cNvGrpSpPr/>
              <p:nvPr/>
            </p:nvGrpSpPr>
            <p:grpSpPr>
              <a:xfrm>
                <a:off x="7843282" y="5133562"/>
                <a:ext cx="1935526" cy="692431"/>
                <a:chOff x="7872868" y="4435004"/>
                <a:chExt cx="2216677" cy="790399"/>
              </a:xfrm>
              <a:grpFill/>
            </p:grpSpPr>
            <p:pic>
              <p:nvPicPr>
                <p:cNvPr id="45" name="Picture 44" descr="Icon&#10;&#10;Description automatically generated">
                  <a:extLst>
                    <a:ext uri="{FF2B5EF4-FFF2-40B4-BE49-F238E27FC236}">
                      <a16:creationId xmlns:a16="http://schemas.microsoft.com/office/drawing/2014/main" id="{A1CC3826-0D1A-37E4-CEE4-B267569CE2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2868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6" name="Picture 45" descr="Icon&#10;&#10;Description automatically generated">
                  <a:extLst>
                    <a:ext uri="{FF2B5EF4-FFF2-40B4-BE49-F238E27FC236}">
                      <a16:creationId xmlns:a16="http://schemas.microsoft.com/office/drawing/2014/main" id="{125254B5-9701-D985-9FE1-FE85BED231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3409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7" name="Picture 46" descr="Icon&#10;&#10;Description automatically generated">
                  <a:extLst>
                    <a:ext uri="{FF2B5EF4-FFF2-40B4-BE49-F238E27FC236}">
                      <a16:creationId xmlns:a16="http://schemas.microsoft.com/office/drawing/2014/main" id="{16872F50-8900-1AF5-244A-DC430B7B8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20105" y="4455962"/>
                  <a:ext cx="769440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B14B385-FDAB-770E-8F78-41C21D8EF653}"/>
                  </a:ext>
                </a:extLst>
              </p:cNvPr>
              <p:cNvGrpSpPr/>
              <p:nvPr/>
            </p:nvGrpSpPr>
            <p:grpSpPr>
              <a:xfrm>
                <a:off x="10125528" y="5659583"/>
                <a:ext cx="1915391" cy="682868"/>
                <a:chOff x="7935191" y="4561610"/>
                <a:chExt cx="2134115" cy="769441"/>
              </a:xfrm>
              <a:grpFill/>
            </p:grpSpPr>
            <p:pic>
              <p:nvPicPr>
                <p:cNvPr id="42" name="Picture 41" descr="Icon&#10;&#10;Description automatically generated">
                  <a:extLst>
                    <a:ext uri="{FF2B5EF4-FFF2-40B4-BE49-F238E27FC236}">
                      <a16:creationId xmlns:a16="http://schemas.microsoft.com/office/drawing/2014/main" id="{DA9D78C5-738F-7C90-3F0C-242C32CB5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191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3" name="Picture 42" descr="Icon&#10;&#10;Description automatically generated">
                  <a:extLst>
                    <a:ext uri="{FF2B5EF4-FFF2-40B4-BE49-F238E27FC236}">
                      <a16:creationId xmlns:a16="http://schemas.microsoft.com/office/drawing/2014/main" id="{52022D65-B894-EAA7-99F5-872DBD61E8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7528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4" name="Picture 43" descr="Icon&#10;&#10;Description automatically generated">
                  <a:extLst>
                    <a:ext uri="{FF2B5EF4-FFF2-40B4-BE49-F238E27FC236}">
                      <a16:creationId xmlns:a16="http://schemas.microsoft.com/office/drawing/2014/main" id="{58E98E78-DF6B-B330-99D6-8B88049D3B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9865" y="4561610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37" name="Rectangle: Rounded Corners 9">
              <a:extLst>
                <a:ext uri="{FF2B5EF4-FFF2-40B4-BE49-F238E27FC236}">
                  <a16:creationId xmlns:a16="http://schemas.microsoft.com/office/drawing/2014/main" id="{50DD1DEE-F8D3-BB51-8A82-3BD6213C0A1F}"/>
                </a:ext>
              </a:extLst>
            </p:cNvPr>
            <p:cNvSpPr/>
            <p:nvPr/>
          </p:nvSpPr>
          <p:spPr>
            <a:xfrm>
              <a:off x="1072294" y="1707583"/>
              <a:ext cx="5275429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1" name="图片 4">
            <a:extLst>
              <a:ext uri="{FF2B5EF4-FFF2-40B4-BE49-F238E27FC236}">
                <a16:creationId xmlns:a16="http://schemas.microsoft.com/office/drawing/2014/main" id="{9B8B0F6C-39CE-4275-BD65-C4F22DB1B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40" y="4425602"/>
            <a:ext cx="147256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4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grpSp>
        <p:nvGrpSpPr>
          <p:cNvPr id="24" name="Nhóm 9">
            <a:extLst>
              <a:ext uri="{FF2B5EF4-FFF2-40B4-BE49-F238E27FC236}">
                <a16:creationId xmlns:a16="http://schemas.microsoft.com/office/drawing/2014/main" id="{1628CD1B-9444-FE71-C3BD-2A82B1FB76A0}"/>
              </a:ext>
            </a:extLst>
          </p:cNvPr>
          <p:cNvGrpSpPr/>
          <p:nvPr/>
        </p:nvGrpSpPr>
        <p:grpSpPr>
          <a:xfrm>
            <a:off x="249355" y="2631643"/>
            <a:ext cx="6332537" cy="3017134"/>
            <a:chOff x="4682169" y="1377583"/>
            <a:chExt cx="4461831" cy="2264248"/>
          </a:xfrm>
        </p:grpSpPr>
        <p:pic>
          <p:nvPicPr>
            <p:cNvPr id="25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046006E-70F3-CDFF-8EE3-869D02621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326" t="14779" r="3493" b="47952"/>
            <a:stretch/>
          </p:blipFill>
          <p:spPr>
            <a:xfrm>
              <a:off x="4682169" y="1377583"/>
              <a:ext cx="4461831" cy="2264248"/>
            </a:xfrm>
            <a:prstGeom prst="rect">
              <a:avLst/>
            </a:prstGeom>
          </p:spPr>
        </p:pic>
        <p:sp>
          <p:nvSpPr>
            <p:cNvPr id="26" name="Hộp Văn bản 6">
              <a:extLst>
                <a:ext uri="{FF2B5EF4-FFF2-40B4-BE49-F238E27FC236}">
                  <a16:creationId xmlns:a16="http://schemas.microsoft.com/office/drawing/2014/main" id="{A5C5EFF0-0136-CD4C-8662-F1449C1C5786}"/>
                </a:ext>
              </a:extLst>
            </p:cNvPr>
            <p:cNvSpPr txBox="1"/>
            <p:nvPr/>
          </p:nvSpPr>
          <p:spPr>
            <a:xfrm>
              <a:off x="5119052" y="1912204"/>
              <a:ext cx="3703506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Luyện</a:t>
              </a:r>
              <a:r>
                <a:rPr lang="en-US" sz="6400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đọc</a:t>
              </a:r>
              <a:r>
                <a:rPr lang="en-US" sz="6400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  <a:r>
                <a:rPr lang="en-US" sz="64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hiểu</a:t>
              </a:r>
              <a:endParaRPr lang="en-US" sz="64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0" name="Picture 29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B3EBFA17-7D75-7D15-771F-5C27319D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1434" y="106891"/>
            <a:ext cx="5645888" cy="6453397"/>
          </a:xfrm>
          <a:prstGeom prst="rect">
            <a:avLst/>
          </a:prstGeom>
        </p:spPr>
      </p:pic>
      <p:pic>
        <p:nvPicPr>
          <p:cNvPr id="31" name="Picture 30" descr="Con vẹt - Đặc điểm, ngoại hình và khả năng sinh sản của chú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09" y="208492"/>
            <a:ext cx="3519377" cy="1928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16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6917" y="456834"/>
            <a:ext cx="67245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1. </a:t>
            </a:r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đã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làm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gì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khi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thấy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con </a:t>
            </a:r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thương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trong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vườn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nhà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? </a:t>
            </a:r>
            <a:endParaRPr lang="en-US" sz="3200" b="1" dirty="0">
              <a:solidFill>
                <a:srgbClr val="1F497D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6918" y="1875643"/>
            <a:ext cx="6603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thương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vườn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sóc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cẩn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thận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 </a:t>
            </a:r>
            <a:endParaRPr lang="en-US" sz="32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51" y="0"/>
            <a:ext cx="5281749" cy="677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9525" y="1280258"/>
            <a:ext cx="5598187" cy="1468399"/>
          </a:xfrm>
          <a:prstGeom prst="rect">
            <a:avLst/>
          </a:prstGeom>
          <a:noFill/>
        </p:spPr>
        <p:txBody>
          <a:bodyPr wrap="none" lIns="121805" tIns="60902" rIns="121805" bIns="60902" anchor="ctr">
            <a:prstTxWarp prst="textPlai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300" b="1" dirty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718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317" y="456834"/>
            <a:ext cx="6429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2.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</a:rPr>
              <a:t>Những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</a:rPr>
              <a:t> chi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</a:rPr>
              <a:t>tiết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</a:rPr>
              <a:t>nào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</a:rPr>
              <a:t>cho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</a:rPr>
              <a:t>thấy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</a:rPr>
              <a:t>Tú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</a:rPr>
              <a:t>yêu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</a:rPr>
              <a:t>thương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</a:rPr>
              <a:t>vẹt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</a:rPr>
              <a:t>? </a:t>
            </a:r>
            <a:endParaRPr lang="en-US" sz="3200" b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6917" y="1924824"/>
            <a:ext cx="63277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    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thương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:</a:t>
            </a:r>
            <a:endParaRPr lang="en-US" sz="32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Thương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chăm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sóc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nó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rất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cẩn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thận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 </a:t>
            </a:r>
            <a:endParaRPr lang="en-US" sz="3200" b="1" i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Đi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chạy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bên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con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nhỏ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 </a:t>
            </a:r>
            <a:endParaRPr lang="en-US" sz="3200" b="1" i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vừa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ăn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vừa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nó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nựng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trẻ</a:t>
            </a:r>
            <a:r>
              <a:rPr lang="en-US" sz="3200" b="1" i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con.</a:t>
            </a:r>
            <a:endParaRPr lang="en-US" sz="3200" b="1" i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 </a:t>
            </a:r>
            <a:endParaRPr lang="en-US" sz="32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51" y="0"/>
            <a:ext cx="5281749" cy="677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8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317" y="180376"/>
            <a:ext cx="11721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3.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Nêu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tâm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trạng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cảm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xúc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mỗi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tình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huống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dưới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đây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: </a:t>
            </a:r>
            <a:endParaRPr lang="en-US" sz="2800" b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pic>
        <p:nvPicPr>
          <p:cNvPr id="19458" name="Picture 6" descr="Description: https://img.loigiaihay.com/picture/2023/0415/11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5" y="1189343"/>
            <a:ext cx="11265648" cy="284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86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5491" y="180376"/>
            <a:ext cx="10218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Câu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3</a:t>
            </a:r>
            <a:r>
              <a:rPr lang="en-US" sz="3200" b="1" dirty="0">
                <a:solidFill>
                  <a:srgbClr val="1F497D"/>
                </a:solidFill>
                <a:ea typeface="Times New Roman"/>
                <a:cs typeface="Times New Roman"/>
              </a:rPr>
              <a:t>:</a:t>
            </a:r>
            <a:endParaRPr lang="en-US" sz="2800" b="1" dirty="0">
              <a:solidFill>
                <a:srgbClr val="1F497D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517" y="747137"/>
            <a:ext cx="1136784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-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Nghe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anh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trai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bắt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chước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tiếng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457200" indent="-457200" algn="just">
              <a:buFont typeface="Symbol" panose="05050102010706020507" pitchFamily="18" charset="2"/>
              <a:buChar char="Þ"/>
            </a:pP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háo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hức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</a:t>
            </a:r>
          </a:p>
          <a:p>
            <a:pPr algn="just"/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/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-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Lần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đầu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tiên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nghe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bắt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chước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tiếng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mình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 </a:t>
            </a:r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457200" indent="-457200" algn="just">
              <a:buFont typeface="Symbol" panose="05050102010706020507" pitchFamily="18" charset="2"/>
              <a:buChar char="Þ"/>
            </a:pP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sướng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nhảy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reo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hò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khoe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khắp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nơi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hãnh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khoe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</a:t>
            </a:r>
          </a:p>
          <a:p>
            <a:pPr algn="just"/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/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-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Nghe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thấy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bắt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chước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những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lời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mình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trống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không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với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anh</a:t>
            </a:r>
            <a:r>
              <a:rPr lang="en-US" sz="32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=&gt; 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sửng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sốt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ngồi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lặng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thinh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trống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anh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hối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hận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mong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sửa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sai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  </a:t>
            </a:r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580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0117" y="393036"/>
            <a:ext cx="62647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Câu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4</a:t>
            </a:r>
            <a:r>
              <a:rPr lang="en-US" sz="3200" b="1" dirty="0">
                <a:solidFill>
                  <a:srgbClr val="1F497D"/>
                </a:solidFill>
                <a:ea typeface="Times New Roman"/>
                <a:cs typeface="Times New Roman"/>
              </a:rPr>
              <a:t>.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Đoạn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kết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chuyện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cho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biết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đã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nhận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ra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điều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sẽ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thay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đổi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như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thế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nào</a:t>
            </a:r>
            <a:r>
              <a:rPr lang="en-US" sz="28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? </a:t>
            </a:r>
            <a:endParaRPr lang="en-US" sz="2800" b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1144" y="2094952"/>
            <a:ext cx="619372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    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vẫn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luôn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trống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cằn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nhằn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hối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hận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mong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thay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trở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đứa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ngoan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 </a:t>
            </a:r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51" y="0"/>
            <a:ext cx="5281749" cy="677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8517" y="254807"/>
            <a:ext cx="114467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Câu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5</a:t>
            </a:r>
            <a:r>
              <a:rPr lang="en-US" sz="2400" b="1" dirty="0">
                <a:solidFill>
                  <a:schemeClr val="tx2"/>
                </a:solidFill>
                <a:ea typeface="Times New Roman"/>
                <a:cs typeface="Times New Roman"/>
              </a:rPr>
              <a:t>.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Sắp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xếp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các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câu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dưới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đây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thành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đoạn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văn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tóm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tắt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nội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dung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câu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chuyện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 Con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xanh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a.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Một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ngày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bắt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chước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tiếng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của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khiến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rất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vui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b.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nhận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ra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mình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đã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không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lễ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phép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với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anh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rất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hối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hận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về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điều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đó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c.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Nhưng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khi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nhiều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hơn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thấy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toàn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bắt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chước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những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lời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trống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không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với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anh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trai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d.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Có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một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chú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nhỏ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bị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thương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ở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cánh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được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yêu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thương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chăm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sóc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cẩn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thận</a:t>
            </a:r>
            <a:r>
              <a:rPr lang="en-US" sz="2400" b="1" dirty="0">
                <a:solidFill>
                  <a:schemeClr val="tx2"/>
                </a:solidFill>
                <a:latin typeface="Tahoma"/>
                <a:ea typeface="Times New Roman"/>
                <a:cs typeface="Times New Roman"/>
              </a:rPr>
              <a:t>. </a:t>
            </a:r>
            <a:endParaRPr lang="en-US" sz="2400" b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517" y="3606442"/>
            <a:ext cx="114467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</a:rPr>
              <a:t>      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</a:rPr>
              <a:t>tóm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</a:rPr>
              <a:t>tắt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</a:rPr>
              <a:t>phù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</a:rPr>
              <a:t>: </a:t>
            </a: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d.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nhỏ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sóc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cẩn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thận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chước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khiến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rất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vui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c.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Nhưng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toàn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chước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trai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lễ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rất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hối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hận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61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3" y="1733005"/>
            <a:ext cx="4946065" cy="51074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1230" y="169286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Nội</a:t>
            </a:r>
            <a:r>
              <a:rPr lang="en-US" sz="32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dung:</a:t>
            </a:r>
          </a:p>
          <a:p>
            <a:endParaRPr lang="en-US" sz="3200" b="1" dirty="0">
              <a:solidFill>
                <a:srgbClr val="1F497D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0678" y="1679653"/>
            <a:ext cx="6791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</a:t>
            </a: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Cần biết nói năng lễ phép với người lớn và biết sửa lỗi khi mắc lỗi.</a:t>
            </a:r>
            <a:endParaRPr lang="en-US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89355"/>
            <a:ext cx="12192000" cy="591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43: Con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vẹt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55)</a:t>
            </a:r>
          </a:p>
        </p:txBody>
      </p:sp>
    </p:spTree>
    <p:extLst>
      <p:ext uri="{BB962C8B-B14F-4D97-AF65-F5344CB8AC3E}">
        <p14:creationId xmlns:p14="http://schemas.microsoft.com/office/powerpoint/2010/main" val="356381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418" name="Group 10"/>
          <p:cNvGrpSpPr>
            <a:grpSpLocks/>
          </p:cNvGrpSpPr>
          <p:nvPr/>
        </p:nvGrpSpPr>
        <p:grpSpPr bwMode="auto">
          <a:xfrm>
            <a:off x="1085851" y="102903"/>
            <a:ext cx="9738360" cy="5817871"/>
            <a:chOff x="1008" y="816"/>
            <a:chExt cx="4032" cy="2544"/>
          </a:xfrm>
        </p:grpSpPr>
        <p:pic>
          <p:nvPicPr>
            <p:cNvPr id="1884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816"/>
              <a:ext cx="4032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5" name="Rectangle 9"/>
            <p:cNvSpPr>
              <a:spLocks noChangeArrowheads="1"/>
            </p:cNvSpPr>
            <p:nvPr/>
          </p:nvSpPr>
          <p:spPr bwMode="auto">
            <a:xfrm>
              <a:off x="2064" y="1178"/>
              <a:ext cx="816" cy="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 defTabSz="1218390" fontAlgn="base">
                <a:spcBef>
                  <a:spcPct val="0"/>
                </a:spcBef>
                <a:spcAft>
                  <a:spcPct val="0"/>
                </a:spcAft>
              </a:pPr>
              <a:br>
                <a:rPr lang="en-US" sz="2000" b="1" dirty="0">
                  <a:solidFill>
                    <a:srgbClr val="FF0000"/>
                  </a:solidFill>
                  <a:sym typeface="Arial"/>
                </a:rPr>
              </a:b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Hoạt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  <a:p>
              <a:pPr algn="ctr" defTabSz="12183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động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  <a:p>
              <a:pPr algn="ctr" defTabSz="12183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thực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  <a:p>
              <a:pPr algn="ctr" defTabSz="12183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hành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188419" name="Picture 136" descr="arrow01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465">
            <a:off x="5033963" y="725488"/>
            <a:ext cx="167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0" name="Picture 11" descr="Bauernbar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264" y="5806468"/>
            <a:ext cx="12192000" cy="819509"/>
          </a:xfrm>
        </p:spPr>
      </p:pic>
      <p:pic>
        <p:nvPicPr>
          <p:cNvPr id="188421" name="Picture 19" descr="200709100131479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727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2" name="Picture 20" descr="200709100131479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-228600"/>
            <a:ext cx="1727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48" y="1093463"/>
            <a:ext cx="2707005" cy="318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92048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92"/>
            <a:ext cx="12192000" cy="6682776"/>
          </a:xfrm>
          <a:prstGeom prst="rect">
            <a:avLst/>
          </a:prstGeom>
        </p:spPr>
      </p:pic>
      <p:grpSp>
        <p:nvGrpSpPr>
          <p:cNvPr id="12" name="Nhóm 9">
            <a:extLst>
              <a:ext uri="{FF2B5EF4-FFF2-40B4-BE49-F238E27FC236}">
                <a16:creationId xmlns:a16="http://schemas.microsoft.com/office/drawing/2014/main" id="{1628CD1B-9444-FE71-C3BD-2A82B1FB76A0}"/>
              </a:ext>
            </a:extLst>
          </p:cNvPr>
          <p:cNvGrpSpPr/>
          <p:nvPr/>
        </p:nvGrpSpPr>
        <p:grpSpPr>
          <a:xfrm>
            <a:off x="6242893" y="1739747"/>
            <a:ext cx="5949108" cy="3018997"/>
            <a:chOff x="4682169" y="1304810"/>
            <a:chExt cx="4461831" cy="2264248"/>
          </a:xfrm>
        </p:grpSpPr>
        <p:pic>
          <p:nvPicPr>
            <p:cNvPr id="13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046006E-70F3-CDFF-8EE3-869D02621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326" t="14779" r="3493" b="47952"/>
            <a:stretch/>
          </p:blipFill>
          <p:spPr>
            <a:xfrm>
              <a:off x="4682169" y="1304810"/>
              <a:ext cx="4461831" cy="2264248"/>
            </a:xfrm>
            <a:prstGeom prst="rect">
              <a:avLst/>
            </a:prstGeom>
          </p:spPr>
        </p:pic>
        <p:sp>
          <p:nvSpPr>
            <p:cNvPr id="14" name="Hộp Văn bản 6">
              <a:extLst>
                <a:ext uri="{FF2B5EF4-FFF2-40B4-BE49-F238E27FC236}">
                  <a16:creationId xmlns:a16="http://schemas.microsoft.com/office/drawing/2014/main" id="{A5C5EFF0-0136-CD4C-8662-F1449C1C5786}"/>
                </a:ext>
              </a:extLst>
            </p:cNvPr>
            <p:cNvSpPr txBox="1"/>
            <p:nvPr/>
          </p:nvSpPr>
          <p:spPr>
            <a:xfrm>
              <a:off x="5275242" y="1766637"/>
              <a:ext cx="3703506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Luyện</a:t>
              </a:r>
              <a:r>
                <a:rPr lang="en-US" sz="6400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đọc</a:t>
              </a:r>
              <a:r>
                <a:rPr lang="en-US" sz="6400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  <a:r>
                <a:rPr lang="en-US" sz="64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lại</a:t>
              </a:r>
              <a:endParaRPr lang="en-US" sz="64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3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7" name="Rectangle: Rounded Corners 49">
            <a:extLst>
              <a:ext uri="{FF2B5EF4-FFF2-40B4-BE49-F238E27FC236}">
                <a16:creationId xmlns:a16="http://schemas.microsoft.com/office/drawing/2014/main" id="{801CCE6E-A786-11BD-80EB-D290B426695D}"/>
              </a:ext>
            </a:extLst>
          </p:cNvPr>
          <p:cNvSpPr/>
          <p:nvPr/>
        </p:nvSpPr>
        <p:spPr>
          <a:xfrm>
            <a:off x="5673734" y="323603"/>
            <a:ext cx="6066911" cy="835480"/>
          </a:xfrm>
          <a:custGeom>
            <a:avLst/>
            <a:gdLst>
              <a:gd name="connsiteX0" fmla="*/ 0 w 6066911"/>
              <a:gd name="connsiteY0" fmla="*/ 316471 h 835480"/>
              <a:gd name="connsiteX1" fmla="*/ 316471 w 6066911"/>
              <a:gd name="connsiteY1" fmla="*/ 0 h 835480"/>
              <a:gd name="connsiteX2" fmla="*/ 832698 w 6066911"/>
              <a:gd name="connsiteY2" fmla="*/ 0 h 835480"/>
              <a:gd name="connsiteX3" fmla="*/ 1403265 w 6066911"/>
              <a:gd name="connsiteY3" fmla="*/ 0 h 835480"/>
              <a:gd name="connsiteX4" fmla="*/ 2028171 w 6066911"/>
              <a:gd name="connsiteY4" fmla="*/ 0 h 835480"/>
              <a:gd name="connsiteX5" fmla="*/ 2707417 w 6066911"/>
              <a:gd name="connsiteY5" fmla="*/ 0 h 835480"/>
              <a:gd name="connsiteX6" fmla="*/ 3441003 w 6066911"/>
              <a:gd name="connsiteY6" fmla="*/ 0 h 835480"/>
              <a:gd name="connsiteX7" fmla="*/ 4228929 w 6066911"/>
              <a:gd name="connsiteY7" fmla="*/ 0 h 835480"/>
              <a:gd name="connsiteX8" fmla="*/ 4799495 w 6066911"/>
              <a:gd name="connsiteY8" fmla="*/ 0 h 835480"/>
              <a:gd name="connsiteX9" fmla="*/ 5750440 w 6066911"/>
              <a:gd name="connsiteY9" fmla="*/ 0 h 835480"/>
              <a:gd name="connsiteX10" fmla="*/ 6066911 w 6066911"/>
              <a:gd name="connsiteY10" fmla="*/ 316471 h 835480"/>
              <a:gd name="connsiteX11" fmla="*/ 6066911 w 6066911"/>
              <a:gd name="connsiteY11" fmla="*/ 519009 h 835480"/>
              <a:gd name="connsiteX12" fmla="*/ 5750440 w 6066911"/>
              <a:gd name="connsiteY12" fmla="*/ 835480 h 835480"/>
              <a:gd name="connsiteX13" fmla="*/ 5016854 w 6066911"/>
              <a:gd name="connsiteY13" fmla="*/ 835480 h 835480"/>
              <a:gd name="connsiteX14" fmla="*/ 4391948 w 6066911"/>
              <a:gd name="connsiteY14" fmla="*/ 835480 h 835480"/>
              <a:gd name="connsiteX15" fmla="*/ 3875721 w 6066911"/>
              <a:gd name="connsiteY15" fmla="*/ 835480 h 835480"/>
              <a:gd name="connsiteX16" fmla="*/ 3305154 w 6066911"/>
              <a:gd name="connsiteY16" fmla="*/ 835480 h 835480"/>
              <a:gd name="connsiteX17" fmla="*/ 2680248 w 6066911"/>
              <a:gd name="connsiteY17" fmla="*/ 835480 h 835480"/>
              <a:gd name="connsiteX18" fmla="*/ 2055341 w 6066911"/>
              <a:gd name="connsiteY18" fmla="*/ 835480 h 835480"/>
              <a:gd name="connsiteX19" fmla="*/ 1484774 w 6066911"/>
              <a:gd name="connsiteY19" fmla="*/ 835480 h 835480"/>
              <a:gd name="connsiteX20" fmla="*/ 316471 w 6066911"/>
              <a:gd name="connsiteY20" fmla="*/ 835480 h 835480"/>
              <a:gd name="connsiteX21" fmla="*/ 0 w 6066911"/>
              <a:gd name="connsiteY21" fmla="*/ 519009 h 835480"/>
              <a:gd name="connsiteX22" fmla="*/ 0 w 6066911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1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5315" y="-24916"/>
                  <a:pt x="4228929" y="0"/>
                </a:cubicBezTo>
                <a:cubicBezTo>
                  <a:pt x="4522543" y="24916"/>
                  <a:pt x="4606883" y="-9156"/>
                  <a:pt x="4799495" y="0"/>
                </a:cubicBezTo>
                <a:cubicBezTo>
                  <a:pt x="4992107" y="9156"/>
                  <a:pt x="5455939" y="-35392"/>
                  <a:pt x="5750440" y="0"/>
                </a:cubicBezTo>
                <a:cubicBezTo>
                  <a:pt x="5891649" y="6532"/>
                  <a:pt x="6052650" y="174525"/>
                  <a:pt x="6066911" y="316471"/>
                </a:cubicBezTo>
                <a:cubicBezTo>
                  <a:pt x="6060800" y="397825"/>
                  <a:pt x="6075259" y="440342"/>
                  <a:pt x="6066911" y="519009"/>
                </a:cubicBezTo>
                <a:cubicBezTo>
                  <a:pt x="6097815" y="683482"/>
                  <a:pt x="5931626" y="823255"/>
                  <a:pt x="5750440" y="835480"/>
                </a:cubicBezTo>
                <a:cubicBezTo>
                  <a:pt x="5488038" y="842403"/>
                  <a:pt x="5378636" y="846146"/>
                  <a:pt x="5016854" y="835480"/>
                </a:cubicBezTo>
                <a:cubicBezTo>
                  <a:pt x="4655072" y="824814"/>
                  <a:pt x="4556099" y="847477"/>
                  <a:pt x="4391948" y="835480"/>
                </a:cubicBezTo>
                <a:cubicBezTo>
                  <a:pt x="4227797" y="823483"/>
                  <a:pt x="4101919" y="831473"/>
                  <a:pt x="3875721" y="835480"/>
                </a:cubicBezTo>
                <a:cubicBezTo>
                  <a:pt x="3649523" y="839487"/>
                  <a:pt x="3517467" y="852706"/>
                  <a:pt x="3305154" y="835480"/>
                </a:cubicBezTo>
                <a:cubicBezTo>
                  <a:pt x="3092841" y="818254"/>
                  <a:pt x="2810174" y="847768"/>
                  <a:pt x="2680248" y="835480"/>
                </a:cubicBezTo>
                <a:cubicBezTo>
                  <a:pt x="2550322" y="823192"/>
                  <a:pt x="2182821" y="829928"/>
                  <a:pt x="2055341" y="835480"/>
                </a:cubicBezTo>
                <a:cubicBezTo>
                  <a:pt x="1927861" y="841032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1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6587" y="-32492"/>
                  <a:pt x="928540" y="-26748"/>
                  <a:pt x="1104397" y="0"/>
                </a:cubicBezTo>
                <a:cubicBezTo>
                  <a:pt x="1280254" y="26748"/>
                  <a:pt x="1424276" y="-14573"/>
                  <a:pt x="1620624" y="0"/>
                </a:cubicBezTo>
                <a:cubicBezTo>
                  <a:pt x="1816972" y="14573"/>
                  <a:pt x="1974125" y="-13618"/>
                  <a:pt x="2245530" y="0"/>
                </a:cubicBezTo>
                <a:cubicBezTo>
                  <a:pt x="2516935" y="13618"/>
                  <a:pt x="2733838" y="-12017"/>
                  <a:pt x="2924776" y="0"/>
                </a:cubicBezTo>
                <a:cubicBezTo>
                  <a:pt x="3115714" y="12017"/>
                  <a:pt x="3310524" y="4467"/>
                  <a:pt x="3549683" y="0"/>
                </a:cubicBezTo>
                <a:cubicBezTo>
                  <a:pt x="3788842" y="-4467"/>
                  <a:pt x="4017586" y="18416"/>
                  <a:pt x="4337608" y="0"/>
                </a:cubicBezTo>
                <a:cubicBezTo>
                  <a:pt x="4657630" y="-18416"/>
                  <a:pt x="4706239" y="-1524"/>
                  <a:pt x="4853835" y="0"/>
                </a:cubicBezTo>
                <a:cubicBezTo>
                  <a:pt x="5001431" y="1524"/>
                  <a:pt x="5525273" y="-23643"/>
                  <a:pt x="5750440" y="0"/>
                </a:cubicBezTo>
                <a:cubicBezTo>
                  <a:pt x="5930500" y="593"/>
                  <a:pt x="6068266" y="135464"/>
                  <a:pt x="6066911" y="316471"/>
                </a:cubicBezTo>
                <a:cubicBezTo>
                  <a:pt x="6072304" y="362787"/>
                  <a:pt x="6058354" y="425311"/>
                  <a:pt x="6066911" y="519009"/>
                </a:cubicBezTo>
                <a:cubicBezTo>
                  <a:pt x="6078856" y="726740"/>
                  <a:pt x="5933756" y="825632"/>
                  <a:pt x="5750440" y="835480"/>
                </a:cubicBezTo>
                <a:cubicBezTo>
                  <a:pt x="5527084" y="833100"/>
                  <a:pt x="5401446" y="811549"/>
                  <a:pt x="5179873" y="835480"/>
                </a:cubicBezTo>
                <a:cubicBezTo>
                  <a:pt x="4958300" y="859411"/>
                  <a:pt x="4772341" y="820711"/>
                  <a:pt x="4500627" y="835480"/>
                </a:cubicBezTo>
                <a:cubicBezTo>
                  <a:pt x="4228913" y="850249"/>
                  <a:pt x="4122538" y="830202"/>
                  <a:pt x="3930060" y="835480"/>
                </a:cubicBezTo>
                <a:cubicBezTo>
                  <a:pt x="3737582" y="840758"/>
                  <a:pt x="3426003" y="829345"/>
                  <a:pt x="3196475" y="835480"/>
                </a:cubicBezTo>
                <a:cubicBezTo>
                  <a:pt x="2966948" y="841615"/>
                  <a:pt x="2873208" y="849953"/>
                  <a:pt x="2625908" y="835480"/>
                </a:cubicBezTo>
                <a:cubicBezTo>
                  <a:pt x="2378608" y="821007"/>
                  <a:pt x="2087766" y="846307"/>
                  <a:pt x="1892322" y="835480"/>
                </a:cubicBezTo>
                <a:cubicBezTo>
                  <a:pt x="1696878" y="824653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nhóm</a:t>
            </a:r>
            <a:endParaRPr lang="en-US" sz="48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3812D4-FC40-249D-8547-DCB0BF8A769D}"/>
              </a:ext>
            </a:extLst>
          </p:cNvPr>
          <p:cNvGrpSpPr/>
          <p:nvPr/>
        </p:nvGrpSpPr>
        <p:grpSpPr>
          <a:xfrm>
            <a:off x="786843" y="978213"/>
            <a:ext cx="5752214" cy="2349795"/>
            <a:chOff x="457200" y="1176848"/>
            <a:chExt cx="5798127" cy="313537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3A41300-DEF7-1F21-8513-C50BB262A76A}"/>
                </a:ext>
              </a:extLst>
            </p:cNvPr>
            <p:cNvGrpSpPr/>
            <p:nvPr/>
          </p:nvGrpSpPr>
          <p:grpSpPr>
            <a:xfrm>
              <a:off x="457200" y="1922318"/>
              <a:ext cx="5798127" cy="2389909"/>
              <a:chOff x="602672" y="2483427"/>
              <a:chExt cx="5922819" cy="2389909"/>
            </a:xfrm>
            <a:solidFill>
              <a:srgbClr val="FFFFCC"/>
            </a:solidFill>
          </p:grpSpPr>
          <p:sp>
            <p:nvSpPr>
              <p:cNvPr id="11" name="Rectangle: Rounded Corners 12">
                <a:extLst>
                  <a:ext uri="{FF2B5EF4-FFF2-40B4-BE49-F238E27FC236}">
                    <a16:creationId xmlns:a16="http://schemas.microsoft.com/office/drawing/2014/main" id="{72454E8D-E224-CC48-B9ED-A918942B4CCB}"/>
                  </a:ext>
                </a:extLst>
              </p:cNvPr>
              <p:cNvSpPr/>
              <p:nvPr/>
            </p:nvSpPr>
            <p:spPr>
              <a:xfrm>
                <a:off x="602672" y="2483427"/>
                <a:ext cx="5922819" cy="2389909"/>
              </a:xfrm>
              <a:custGeom>
                <a:avLst/>
                <a:gdLst>
                  <a:gd name="connsiteX0" fmla="*/ 0 w 5922819"/>
                  <a:gd name="connsiteY0" fmla="*/ 398326 h 2389909"/>
                  <a:gd name="connsiteX1" fmla="*/ 398326 w 5922819"/>
                  <a:gd name="connsiteY1" fmla="*/ 0 h 2389909"/>
                  <a:gd name="connsiteX2" fmla="*/ 865377 w 5922819"/>
                  <a:gd name="connsiteY2" fmla="*/ 0 h 2389909"/>
                  <a:gd name="connsiteX3" fmla="*/ 1281166 w 5922819"/>
                  <a:gd name="connsiteY3" fmla="*/ 0 h 2389909"/>
                  <a:gd name="connsiteX4" fmla="*/ 1799478 w 5922819"/>
                  <a:gd name="connsiteY4" fmla="*/ 0 h 2389909"/>
                  <a:gd name="connsiteX5" fmla="*/ 2471576 w 5922819"/>
                  <a:gd name="connsiteY5" fmla="*/ 0 h 2389909"/>
                  <a:gd name="connsiteX6" fmla="*/ 3041150 w 5922819"/>
                  <a:gd name="connsiteY6" fmla="*/ 0 h 2389909"/>
                  <a:gd name="connsiteX7" fmla="*/ 3508201 w 5922819"/>
                  <a:gd name="connsiteY7" fmla="*/ 0 h 2389909"/>
                  <a:gd name="connsiteX8" fmla="*/ 4077775 w 5922819"/>
                  <a:gd name="connsiteY8" fmla="*/ 0 h 2389909"/>
                  <a:gd name="connsiteX9" fmla="*/ 4596087 w 5922819"/>
                  <a:gd name="connsiteY9" fmla="*/ 0 h 2389909"/>
                  <a:gd name="connsiteX10" fmla="*/ 5524493 w 5922819"/>
                  <a:gd name="connsiteY10" fmla="*/ 0 h 2389909"/>
                  <a:gd name="connsiteX11" fmla="*/ 5922819 w 5922819"/>
                  <a:gd name="connsiteY11" fmla="*/ 398326 h 2389909"/>
                  <a:gd name="connsiteX12" fmla="*/ 5922819 w 5922819"/>
                  <a:gd name="connsiteY12" fmla="*/ 913479 h 2389909"/>
                  <a:gd name="connsiteX13" fmla="*/ 5922819 w 5922819"/>
                  <a:gd name="connsiteY13" fmla="*/ 1428632 h 2389909"/>
                  <a:gd name="connsiteX14" fmla="*/ 5922819 w 5922819"/>
                  <a:gd name="connsiteY14" fmla="*/ 1991583 h 2389909"/>
                  <a:gd name="connsiteX15" fmla="*/ 5524493 w 5922819"/>
                  <a:gd name="connsiteY15" fmla="*/ 2389909 h 2389909"/>
                  <a:gd name="connsiteX16" fmla="*/ 5006181 w 5922819"/>
                  <a:gd name="connsiteY16" fmla="*/ 2389909 h 2389909"/>
                  <a:gd name="connsiteX17" fmla="*/ 4385345 w 5922819"/>
                  <a:gd name="connsiteY17" fmla="*/ 2389909 h 2389909"/>
                  <a:gd name="connsiteX18" fmla="*/ 3764509 w 5922819"/>
                  <a:gd name="connsiteY18" fmla="*/ 2389909 h 2389909"/>
                  <a:gd name="connsiteX19" fmla="*/ 3194935 w 5922819"/>
                  <a:gd name="connsiteY19" fmla="*/ 2389909 h 2389909"/>
                  <a:gd name="connsiteX20" fmla="*/ 2625361 w 5922819"/>
                  <a:gd name="connsiteY20" fmla="*/ 2389909 h 2389909"/>
                  <a:gd name="connsiteX21" fmla="*/ 2055787 w 5922819"/>
                  <a:gd name="connsiteY21" fmla="*/ 2389909 h 2389909"/>
                  <a:gd name="connsiteX22" fmla="*/ 1486213 w 5922819"/>
                  <a:gd name="connsiteY22" fmla="*/ 2389909 h 2389909"/>
                  <a:gd name="connsiteX23" fmla="*/ 1019162 w 5922819"/>
                  <a:gd name="connsiteY23" fmla="*/ 2389909 h 2389909"/>
                  <a:gd name="connsiteX24" fmla="*/ 398326 w 5922819"/>
                  <a:gd name="connsiteY24" fmla="*/ 2389909 h 2389909"/>
                  <a:gd name="connsiteX25" fmla="*/ 0 w 5922819"/>
                  <a:gd name="connsiteY25" fmla="*/ 1991583 h 2389909"/>
                  <a:gd name="connsiteX26" fmla="*/ 0 w 5922819"/>
                  <a:gd name="connsiteY26" fmla="*/ 1460497 h 2389909"/>
                  <a:gd name="connsiteX27" fmla="*/ 0 w 5922819"/>
                  <a:gd name="connsiteY27" fmla="*/ 961277 h 2389909"/>
                  <a:gd name="connsiteX28" fmla="*/ 0 w 5922819"/>
                  <a:gd name="connsiteY28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922819" h="2389909" fill="none" extrusionOk="0">
                    <a:moveTo>
                      <a:pt x="0" y="398326"/>
                    </a:moveTo>
                    <a:cubicBezTo>
                      <a:pt x="-25110" y="225623"/>
                      <a:pt x="172914" y="-50858"/>
                      <a:pt x="398326" y="0"/>
                    </a:cubicBezTo>
                    <a:cubicBezTo>
                      <a:pt x="585273" y="-54826"/>
                      <a:pt x="682883" y="22090"/>
                      <a:pt x="865377" y="0"/>
                    </a:cubicBezTo>
                    <a:cubicBezTo>
                      <a:pt x="1047871" y="-22090"/>
                      <a:pt x="1115818" y="36667"/>
                      <a:pt x="1281166" y="0"/>
                    </a:cubicBezTo>
                    <a:cubicBezTo>
                      <a:pt x="1446514" y="-36667"/>
                      <a:pt x="1552483" y="55872"/>
                      <a:pt x="1799478" y="0"/>
                    </a:cubicBezTo>
                    <a:cubicBezTo>
                      <a:pt x="2046473" y="-55872"/>
                      <a:pt x="2256759" y="68933"/>
                      <a:pt x="2471576" y="0"/>
                    </a:cubicBezTo>
                    <a:cubicBezTo>
                      <a:pt x="2686393" y="-68933"/>
                      <a:pt x="2899860" y="63360"/>
                      <a:pt x="3041150" y="0"/>
                    </a:cubicBezTo>
                    <a:cubicBezTo>
                      <a:pt x="3182440" y="-63360"/>
                      <a:pt x="3402433" y="22609"/>
                      <a:pt x="3508201" y="0"/>
                    </a:cubicBezTo>
                    <a:cubicBezTo>
                      <a:pt x="3613969" y="-22609"/>
                      <a:pt x="3823621" y="15479"/>
                      <a:pt x="4077775" y="0"/>
                    </a:cubicBezTo>
                    <a:cubicBezTo>
                      <a:pt x="4331929" y="-15479"/>
                      <a:pt x="4455861" y="29743"/>
                      <a:pt x="4596087" y="0"/>
                    </a:cubicBezTo>
                    <a:cubicBezTo>
                      <a:pt x="4736313" y="-29743"/>
                      <a:pt x="5188909" y="47133"/>
                      <a:pt x="5524493" y="0"/>
                    </a:cubicBezTo>
                    <a:cubicBezTo>
                      <a:pt x="5742430" y="35191"/>
                      <a:pt x="5919924" y="172593"/>
                      <a:pt x="5922819" y="398326"/>
                    </a:cubicBezTo>
                    <a:cubicBezTo>
                      <a:pt x="5977811" y="536512"/>
                      <a:pt x="5884879" y="679623"/>
                      <a:pt x="5922819" y="913479"/>
                    </a:cubicBezTo>
                    <a:cubicBezTo>
                      <a:pt x="5960759" y="1147335"/>
                      <a:pt x="5919332" y="1282699"/>
                      <a:pt x="5922819" y="1428632"/>
                    </a:cubicBezTo>
                    <a:cubicBezTo>
                      <a:pt x="5926306" y="1574565"/>
                      <a:pt x="5903684" y="1841276"/>
                      <a:pt x="5922819" y="1991583"/>
                    </a:cubicBezTo>
                    <a:cubicBezTo>
                      <a:pt x="5922394" y="2232997"/>
                      <a:pt x="5710083" y="2359016"/>
                      <a:pt x="5524493" y="2389909"/>
                    </a:cubicBezTo>
                    <a:cubicBezTo>
                      <a:pt x="5364463" y="2426672"/>
                      <a:pt x="5224862" y="2363333"/>
                      <a:pt x="5006181" y="2389909"/>
                    </a:cubicBezTo>
                    <a:cubicBezTo>
                      <a:pt x="4787500" y="2416485"/>
                      <a:pt x="4599125" y="2374932"/>
                      <a:pt x="4385345" y="2389909"/>
                    </a:cubicBezTo>
                    <a:cubicBezTo>
                      <a:pt x="4171565" y="2404886"/>
                      <a:pt x="3942501" y="2378500"/>
                      <a:pt x="3764509" y="2389909"/>
                    </a:cubicBezTo>
                    <a:cubicBezTo>
                      <a:pt x="3586517" y="2401318"/>
                      <a:pt x="3346456" y="2359255"/>
                      <a:pt x="3194935" y="2389909"/>
                    </a:cubicBezTo>
                    <a:cubicBezTo>
                      <a:pt x="3043414" y="2420563"/>
                      <a:pt x="2776853" y="2364147"/>
                      <a:pt x="2625361" y="2389909"/>
                    </a:cubicBezTo>
                    <a:cubicBezTo>
                      <a:pt x="2473869" y="2415671"/>
                      <a:pt x="2306156" y="2327869"/>
                      <a:pt x="2055787" y="2389909"/>
                    </a:cubicBezTo>
                    <a:cubicBezTo>
                      <a:pt x="1805418" y="2451949"/>
                      <a:pt x="1676859" y="2365793"/>
                      <a:pt x="1486213" y="2389909"/>
                    </a:cubicBezTo>
                    <a:cubicBezTo>
                      <a:pt x="1295567" y="2414025"/>
                      <a:pt x="1151785" y="2336406"/>
                      <a:pt x="1019162" y="2389909"/>
                    </a:cubicBezTo>
                    <a:cubicBezTo>
                      <a:pt x="886539" y="2443412"/>
                      <a:pt x="687420" y="2350544"/>
                      <a:pt x="398326" y="2389909"/>
                    </a:cubicBezTo>
                    <a:cubicBezTo>
                      <a:pt x="153311" y="2430587"/>
                      <a:pt x="-51599" y="2205144"/>
                      <a:pt x="0" y="1991583"/>
                    </a:cubicBezTo>
                    <a:cubicBezTo>
                      <a:pt x="-21010" y="1782241"/>
                      <a:pt x="42948" y="1657772"/>
                      <a:pt x="0" y="1460497"/>
                    </a:cubicBezTo>
                    <a:cubicBezTo>
                      <a:pt x="-42948" y="1263222"/>
                      <a:pt x="55504" y="1079879"/>
                      <a:pt x="0" y="961277"/>
                    </a:cubicBezTo>
                    <a:cubicBezTo>
                      <a:pt x="-55504" y="842675"/>
                      <a:pt x="11724" y="638618"/>
                      <a:pt x="0" y="398326"/>
                    </a:cubicBezTo>
                    <a:close/>
                  </a:path>
                  <a:path w="5922819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642830" y="-60785"/>
                      <a:pt x="747062" y="24238"/>
                      <a:pt x="1070423" y="0"/>
                    </a:cubicBezTo>
                    <a:cubicBezTo>
                      <a:pt x="1393784" y="-24238"/>
                      <a:pt x="1305202" y="37410"/>
                      <a:pt x="1486213" y="0"/>
                    </a:cubicBezTo>
                    <a:cubicBezTo>
                      <a:pt x="1667224" y="-37410"/>
                      <a:pt x="1769014" y="49417"/>
                      <a:pt x="1953263" y="0"/>
                    </a:cubicBezTo>
                    <a:cubicBezTo>
                      <a:pt x="2137512" y="-49417"/>
                      <a:pt x="2293059" y="17162"/>
                      <a:pt x="2420314" y="0"/>
                    </a:cubicBezTo>
                    <a:cubicBezTo>
                      <a:pt x="2547569" y="-17162"/>
                      <a:pt x="2748384" y="50954"/>
                      <a:pt x="2989888" y="0"/>
                    </a:cubicBezTo>
                    <a:cubicBezTo>
                      <a:pt x="3231392" y="-50954"/>
                      <a:pt x="3404777" y="50809"/>
                      <a:pt x="3610724" y="0"/>
                    </a:cubicBezTo>
                    <a:cubicBezTo>
                      <a:pt x="3816671" y="-50809"/>
                      <a:pt x="3967566" y="13755"/>
                      <a:pt x="4077775" y="0"/>
                    </a:cubicBezTo>
                    <a:cubicBezTo>
                      <a:pt x="4187984" y="-13755"/>
                      <a:pt x="4365908" y="26888"/>
                      <a:pt x="4596087" y="0"/>
                    </a:cubicBezTo>
                    <a:cubicBezTo>
                      <a:pt x="4826266" y="-26888"/>
                      <a:pt x="5308079" y="65204"/>
                      <a:pt x="5524493" y="0"/>
                    </a:cubicBezTo>
                    <a:cubicBezTo>
                      <a:pt x="5753362" y="-2336"/>
                      <a:pt x="5955032" y="149097"/>
                      <a:pt x="5922819" y="398326"/>
                    </a:cubicBezTo>
                    <a:cubicBezTo>
                      <a:pt x="5935221" y="550432"/>
                      <a:pt x="5902100" y="757142"/>
                      <a:pt x="5922819" y="945344"/>
                    </a:cubicBezTo>
                    <a:cubicBezTo>
                      <a:pt x="5943538" y="1133546"/>
                      <a:pt x="5895225" y="1244330"/>
                      <a:pt x="5922819" y="1428632"/>
                    </a:cubicBezTo>
                    <a:cubicBezTo>
                      <a:pt x="5950413" y="1612934"/>
                      <a:pt x="5863195" y="1804810"/>
                      <a:pt x="5922819" y="1991583"/>
                    </a:cubicBezTo>
                    <a:cubicBezTo>
                      <a:pt x="5931280" y="2210588"/>
                      <a:pt x="5741519" y="2385258"/>
                      <a:pt x="5524493" y="2389909"/>
                    </a:cubicBezTo>
                    <a:cubicBezTo>
                      <a:pt x="5286124" y="2454480"/>
                      <a:pt x="5032427" y="2386343"/>
                      <a:pt x="4852396" y="2389909"/>
                    </a:cubicBezTo>
                    <a:cubicBezTo>
                      <a:pt x="4672365" y="2393475"/>
                      <a:pt x="4415604" y="2339542"/>
                      <a:pt x="4282821" y="2389909"/>
                    </a:cubicBezTo>
                    <a:cubicBezTo>
                      <a:pt x="4150038" y="2440276"/>
                      <a:pt x="3923054" y="2379463"/>
                      <a:pt x="3815771" y="2389909"/>
                    </a:cubicBezTo>
                    <a:cubicBezTo>
                      <a:pt x="3708488" y="2400355"/>
                      <a:pt x="3563831" y="2389885"/>
                      <a:pt x="3399982" y="2389909"/>
                    </a:cubicBezTo>
                    <a:cubicBezTo>
                      <a:pt x="3236133" y="2389933"/>
                      <a:pt x="3027031" y="2370175"/>
                      <a:pt x="2932931" y="2389909"/>
                    </a:cubicBezTo>
                    <a:cubicBezTo>
                      <a:pt x="2838831" y="2409643"/>
                      <a:pt x="2571977" y="2341503"/>
                      <a:pt x="2363357" y="2389909"/>
                    </a:cubicBezTo>
                    <a:cubicBezTo>
                      <a:pt x="2154737" y="2438315"/>
                      <a:pt x="2008988" y="2354771"/>
                      <a:pt x="1691259" y="2389909"/>
                    </a:cubicBezTo>
                    <a:cubicBezTo>
                      <a:pt x="1373530" y="2425047"/>
                      <a:pt x="1200729" y="2314294"/>
                      <a:pt x="1019162" y="2389909"/>
                    </a:cubicBezTo>
                    <a:cubicBezTo>
                      <a:pt x="837595" y="2465524"/>
                      <a:pt x="631849" y="2361835"/>
                      <a:pt x="398326" y="2389909"/>
                    </a:cubicBezTo>
                    <a:cubicBezTo>
                      <a:pt x="198246" y="2364416"/>
                      <a:pt x="-32898" y="2224780"/>
                      <a:pt x="0" y="1991583"/>
                    </a:cubicBezTo>
                    <a:cubicBezTo>
                      <a:pt x="-4321" y="1858753"/>
                      <a:pt x="42256" y="1653378"/>
                      <a:pt x="0" y="1492362"/>
                    </a:cubicBezTo>
                    <a:cubicBezTo>
                      <a:pt x="-42256" y="1331346"/>
                      <a:pt x="20366" y="1198021"/>
                      <a:pt x="0" y="945344"/>
                    </a:cubicBezTo>
                    <a:cubicBezTo>
                      <a:pt x="-20366" y="692667"/>
                      <a:pt x="20388" y="569457"/>
                      <a:pt x="0" y="398326"/>
                    </a:cubicBezTo>
                    <a:close/>
                  </a:path>
                </a:pathLst>
              </a:custGeom>
              <a:grpFill/>
              <a:ln w="38100" cap="flat" cmpd="sng" algn="ctr">
                <a:solidFill>
                  <a:srgbClr val="00B05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just" defTabSz="914377">
                  <a:defRPr/>
                </a:pP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	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Phân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công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theo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đoạn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  <a:p>
                <a:pPr algn="just" defTabSz="914377">
                  <a:defRPr/>
                </a:pP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	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Tất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cả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thành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viên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đều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8D1366F-8CE9-039A-06FD-34F636806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07221" y="2770898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9F398A9-116A-091F-374D-C380605E5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07221" y="3268339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10" name="Rectangle: Rounded Corners 11">
              <a:extLst>
                <a:ext uri="{FF2B5EF4-FFF2-40B4-BE49-F238E27FC236}">
                  <a16:creationId xmlns:a16="http://schemas.microsoft.com/office/drawing/2014/main" id="{C20A36BA-96A1-C275-5BC7-10E470DAEB8B}"/>
                </a:ext>
              </a:extLst>
            </p:cNvPr>
            <p:cNvSpPr/>
            <p:nvPr/>
          </p:nvSpPr>
          <p:spPr>
            <a:xfrm>
              <a:off x="1351605" y="1176848"/>
              <a:ext cx="3438604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sz="66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Yêu</a:t>
              </a:r>
              <a:r>
                <a:rPr lang="en-US" sz="66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cầu</a:t>
              </a:r>
              <a:endParaRPr lang="en-US" sz="6600" dirty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41EEAA-4C50-1EFF-8F79-268AECA49819}"/>
              </a:ext>
            </a:extLst>
          </p:cNvPr>
          <p:cNvGrpSpPr/>
          <p:nvPr/>
        </p:nvGrpSpPr>
        <p:grpSpPr>
          <a:xfrm>
            <a:off x="5671593" y="2784242"/>
            <a:ext cx="6191901" cy="3544110"/>
            <a:chOff x="535741" y="1010664"/>
            <a:chExt cx="6840681" cy="389110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E95307D-3220-AF4C-CFA0-5C7BD28920A4}"/>
                </a:ext>
              </a:extLst>
            </p:cNvPr>
            <p:cNvGrpSpPr/>
            <p:nvPr/>
          </p:nvGrpSpPr>
          <p:grpSpPr>
            <a:xfrm>
              <a:off x="535741" y="2511864"/>
              <a:ext cx="6840681" cy="2389909"/>
              <a:chOff x="5351318" y="4311147"/>
              <a:chExt cx="6840681" cy="2389909"/>
            </a:xfrm>
            <a:solidFill>
              <a:srgbClr val="FFFFCC"/>
            </a:solidFill>
          </p:grpSpPr>
          <p:sp>
            <p:nvSpPr>
              <p:cNvPr id="19" name="Rectangle: Rounded Corners 19">
                <a:extLst>
                  <a:ext uri="{FF2B5EF4-FFF2-40B4-BE49-F238E27FC236}">
                    <a16:creationId xmlns:a16="http://schemas.microsoft.com/office/drawing/2014/main" id="{293F6376-9E82-1784-A59F-D9152D00D014}"/>
                  </a:ext>
                </a:extLst>
              </p:cNvPr>
              <p:cNvSpPr/>
              <p:nvPr/>
            </p:nvSpPr>
            <p:spPr>
              <a:xfrm>
                <a:off x="5351318" y="4311147"/>
                <a:ext cx="6840681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 cap="flat" cmpd="sng" algn="ctr">
                <a:solidFill>
                  <a:srgbClr val="00B05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514338" indent="-514338" algn="just" defTabSz="914377">
                  <a:buFontTx/>
                  <a:buAutoNum type="arabicPeriod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đúng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  <a:p>
                <a:pPr marL="514338" indent="-514338" algn="just" defTabSz="914377">
                  <a:buFontTx/>
                  <a:buAutoNum type="arabicPeriod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to,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rõ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  <a:p>
                <a:pPr marL="514338" indent="-514338" algn="just" defTabSz="914377">
                  <a:buFontTx/>
                  <a:buAutoNum type="arabicPeriod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ngắt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,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nghỉ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đúng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chỗ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8BEF015-80D3-2202-0B1B-62199667962F}"/>
                  </a:ext>
                </a:extLst>
              </p:cNvPr>
              <p:cNvGrpSpPr/>
              <p:nvPr/>
            </p:nvGrpSpPr>
            <p:grpSpPr>
              <a:xfrm>
                <a:off x="7848306" y="4505769"/>
                <a:ext cx="1916933" cy="698087"/>
                <a:chOff x="7938042" y="4498699"/>
                <a:chExt cx="2135833" cy="786591"/>
              </a:xfrm>
              <a:grpFill/>
            </p:grpSpPr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:a16="http://schemas.microsoft.com/office/drawing/2014/main" id="{2359C224-6980-DE5C-40F3-386C4E433D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8042" y="4498699"/>
                  <a:ext cx="769440" cy="76944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0" name="Picture 29" descr="Icon&#10;&#10;Description automatically generated">
                  <a:extLst>
                    <a:ext uri="{FF2B5EF4-FFF2-40B4-BE49-F238E27FC236}">
                      <a16:creationId xmlns:a16="http://schemas.microsoft.com/office/drawing/2014/main" id="{39641B08-E005-4BE5-7825-C5ED67E443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4193" y="4515849"/>
                  <a:ext cx="769440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1" name="Picture 30" descr="Icon&#10;&#10;Description automatically generated">
                  <a:extLst>
                    <a:ext uri="{FF2B5EF4-FFF2-40B4-BE49-F238E27FC236}">
                      <a16:creationId xmlns:a16="http://schemas.microsoft.com/office/drawing/2014/main" id="{A39ABF54-329A-3DA8-8057-341810AB4F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4434" y="4505856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BB9A72E-B673-0E69-96F3-6D74A04DE0F5}"/>
                  </a:ext>
                </a:extLst>
              </p:cNvPr>
              <p:cNvGrpSpPr/>
              <p:nvPr/>
            </p:nvGrpSpPr>
            <p:grpSpPr>
              <a:xfrm>
                <a:off x="7843282" y="5133562"/>
                <a:ext cx="1935526" cy="692431"/>
                <a:chOff x="7872868" y="4435004"/>
                <a:chExt cx="2216677" cy="790399"/>
              </a:xfrm>
              <a:grpFill/>
            </p:grpSpPr>
            <p:pic>
              <p:nvPicPr>
                <p:cNvPr id="26" name="Picture 25" descr="Icon&#10;&#10;Description automatically generated">
                  <a:extLst>
                    <a:ext uri="{FF2B5EF4-FFF2-40B4-BE49-F238E27FC236}">
                      <a16:creationId xmlns:a16="http://schemas.microsoft.com/office/drawing/2014/main" id="{C07B7C3B-394C-BD3A-E246-A989691D26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2868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:a16="http://schemas.microsoft.com/office/drawing/2014/main" id="{A883F4E9-2FDE-8552-CFB7-ECE1B2F3F2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3409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8" name="Picture 27" descr="Icon&#10;&#10;Description automatically generated">
                  <a:extLst>
                    <a:ext uri="{FF2B5EF4-FFF2-40B4-BE49-F238E27FC236}">
                      <a16:creationId xmlns:a16="http://schemas.microsoft.com/office/drawing/2014/main" id="{5150052B-A638-9ECE-87A3-48C4C763B1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20105" y="4455962"/>
                  <a:ext cx="769440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B247097-24DC-F165-8153-08DD8B357366}"/>
                  </a:ext>
                </a:extLst>
              </p:cNvPr>
              <p:cNvGrpSpPr/>
              <p:nvPr/>
            </p:nvGrpSpPr>
            <p:grpSpPr>
              <a:xfrm>
                <a:off x="10125528" y="5659583"/>
                <a:ext cx="1915391" cy="682868"/>
                <a:chOff x="7935191" y="4561610"/>
                <a:chExt cx="2134115" cy="769441"/>
              </a:xfrm>
              <a:grpFill/>
            </p:grpSpPr>
            <p:pic>
              <p:nvPicPr>
                <p:cNvPr id="23" name="Picture 22" descr="Icon&#10;&#10;Description automatically generated">
                  <a:extLst>
                    <a:ext uri="{FF2B5EF4-FFF2-40B4-BE49-F238E27FC236}">
                      <a16:creationId xmlns:a16="http://schemas.microsoft.com/office/drawing/2014/main" id="{94F6ABC9-7841-0A2F-68F4-95D9B47D2A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191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4" name="Picture 23" descr="Icon&#10;&#10;Description automatically generated">
                  <a:extLst>
                    <a:ext uri="{FF2B5EF4-FFF2-40B4-BE49-F238E27FC236}">
                      <a16:creationId xmlns:a16="http://schemas.microsoft.com/office/drawing/2014/main" id="{5CCB7FA8-6EE8-73AE-1FC2-3AF3E71C78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7528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5" name="Picture 24" descr="Icon&#10;&#10;Description automatically generated">
                  <a:extLst>
                    <a:ext uri="{FF2B5EF4-FFF2-40B4-BE49-F238E27FC236}">
                      <a16:creationId xmlns:a16="http://schemas.microsoft.com/office/drawing/2014/main" id="{10C496E5-B89E-E2A0-D65B-233A150181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9865" y="4561610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5BC9C79F-C18A-6256-FB43-15C49C05D2E2}"/>
                </a:ext>
              </a:extLst>
            </p:cNvPr>
            <p:cNvSpPr/>
            <p:nvPr/>
          </p:nvSpPr>
          <p:spPr>
            <a:xfrm>
              <a:off x="1658511" y="1010664"/>
              <a:ext cx="5074542" cy="1667608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54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chí</a:t>
              </a:r>
              <a:r>
                <a:rPr lang="en-US" sz="54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đánh</a:t>
              </a:r>
              <a:r>
                <a:rPr lang="en-US" sz="54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giá</a:t>
              </a:r>
              <a:endParaRPr lang="en-US" sz="5400" dirty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32" name="Graphic 50">
            <a:extLst>
              <a:ext uri="{FF2B5EF4-FFF2-40B4-BE49-F238E27FC236}">
                <a16:creationId xmlns:a16="http://schemas.microsoft.com/office/drawing/2014/main" id="{BB924619-FD57-CE67-343A-A450A93BFC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9459" y="3668225"/>
            <a:ext cx="4550735" cy="27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6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876A385-3914-3A7C-A4B0-6A3B125AE4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67" y="310092"/>
            <a:ext cx="4383177" cy="6005648"/>
          </a:xfrm>
          <a:prstGeom prst="rect">
            <a:avLst/>
          </a:prstGeom>
        </p:spPr>
      </p:pic>
      <p:sp>
        <p:nvSpPr>
          <p:cNvPr id="34" name="Rectangle: Rounded Corners 23">
            <a:extLst>
              <a:ext uri="{FF2B5EF4-FFF2-40B4-BE49-F238E27FC236}">
                <a16:creationId xmlns:a16="http://schemas.microsoft.com/office/drawing/2014/main" id="{0A4C5BC9-C52B-E84A-C3A7-B33569DE2BAC}"/>
              </a:ext>
            </a:extLst>
          </p:cNvPr>
          <p:cNvSpPr/>
          <p:nvPr/>
        </p:nvSpPr>
        <p:spPr>
          <a:xfrm>
            <a:off x="4949846" y="315124"/>
            <a:ext cx="6066911" cy="835480"/>
          </a:xfrm>
          <a:custGeom>
            <a:avLst/>
            <a:gdLst>
              <a:gd name="connsiteX0" fmla="*/ 0 w 6066911"/>
              <a:gd name="connsiteY0" fmla="*/ 316471 h 835480"/>
              <a:gd name="connsiteX1" fmla="*/ 316471 w 6066911"/>
              <a:gd name="connsiteY1" fmla="*/ 0 h 835480"/>
              <a:gd name="connsiteX2" fmla="*/ 832698 w 6066911"/>
              <a:gd name="connsiteY2" fmla="*/ 0 h 835480"/>
              <a:gd name="connsiteX3" fmla="*/ 1403265 w 6066911"/>
              <a:gd name="connsiteY3" fmla="*/ 0 h 835480"/>
              <a:gd name="connsiteX4" fmla="*/ 2028171 w 6066911"/>
              <a:gd name="connsiteY4" fmla="*/ 0 h 835480"/>
              <a:gd name="connsiteX5" fmla="*/ 2707417 w 6066911"/>
              <a:gd name="connsiteY5" fmla="*/ 0 h 835480"/>
              <a:gd name="connsiteX6" fmla="*/ 3441003 w 6066911"/>
              <a:gd name="connsiteY6" fmla="*/ 0 h 835480"/>
              <a:gd name="connsiteX7" fmla="*/ 4228929 w 6066911"/>
              <a:gd name="connsiteY7" fmla="*/ 0 h 835480"/>
              <a:gd name="connsiteX8" fmla="*/ 4799495 w 6066911"/>
              <a:gd name="connsiteY8" fmla="*/ 0 h 835480"/>
              <a:gd name="connsiteX9" fmla="*/ 5750440 w 6066911"/>
              <a:gd name="connsiteY9" fmla="*/ 0 h 835480"/>
              <a:gd name="connsiteX10" fmla="*/ 6066911 w 6066911"/>
              <a:gd name="connsiteY10" fmla="*/ 316471 h 835480"/>
              <a:gd name="connsiteX11" fmla="*/ 6066911 w 6066911"/>
              <a:gd name="connsiteY11" fmla="*/ 519009 h 835480"/>
              <a:gd name="connsiteX12" fmla="*/ 5750440 w 6066911"/>
              <a:gd name="connsiteY12" fmla="*/ 835480 h 835480"/>
              <a:gd name="connsiteX13" fmla="*/ 5016854 w 6066911"/>
              <a:gd name="connsiteY13" fmla="*/ 835480 h 835480"/>
              <a:gd name="connsiteX14" fmla="*/ 4391948 w 6066911"/>
              <a:gd name="connsiteY14" fmla="*/ 835480 h 835480"/>
              <a:gd name="connsiteX15" fmla="*/ 3875721 w 6066911"/>
              <a:gd name="connsiteY15" fmla="*/ 835480 h 835480"/>
              <a:gd name="connsiteX16" fmla="*/ 3305154 w 6066911"/>
              <a:gd name="connsiteY16" fmla="*/ 835480 h 835480"/>
              <a:gd name="connsiteX17" fmla="*/ 2680248 w 6066911"/>
              <a:gd name="connsiteY17" fmla="*/ 835480 h 835480"/>
              <a:gd name="connsiteX18" fmla="*/ 2055341 w 6066911"/>
              <a:gd name="connsiteY18" fmla="*/ 835480 h 835480"/>
              <a:gd name="connsiteX19" fmla="*/ 1484774 w 6066911"/>
              <a:gd name="connsiteY19" fmla="*/ 835480 h 835480"/>
              <a:gd name="connsiteX20" fmla="*/ 316471 w 6066911"/>
              <a:gd name="connsiteY20" fmla="*/ 835480 h 835480"/>
              <a:gd name="connsiteX21" fmla="*/ 0 w 6066911"/>
              <a:gd name="connsiteY21" fmla="*/ 519009 h 835480"/>
              <a:gd name="connsiteX22" fmla="*/ 0 w 6066911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1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5315" y="-24916"/>
                  <a:pt x="4228929" y="0"/>
                </a:cubicBezTo>
                <a:cubicBezTo>
                  <a:pt x="4522543" y="24916"/>
                  <a:pt x="4606883" y="-9156"/>
                  <a:pt x="4799495" y="0"/>
                </a:cubicBezTo>
                <a:cubicBezTo>
                  <a:pt x="4992107" y="9156"/>
                  <a:pt x="5455939" y="-35392"/>
                  <a:pt x="5750440" y="0"/>
                </a:cubicBezTo>
                <a:cubicBezTo>
                  <a:pt x="5891649" y="6532"/>
                  <a:pt x="6052650" y="174525"/>
                  <a:pt x="6066911" y="316471"/>
                </a:cubicBezTo>
                <a:cubicBezTo>
                  <a:pt x="6060800" y="397825"/>
                  <a:pt x="6075259" y="440342"/>
                  <a:pt x="6066911" y="519009"/>
                </a:cubicBezTo>
                <a:cubicBezTo>
                  <a:pt x="6097815" y="683482"/>
                  <a:pt x="5931626" y="823255"/>
                  <a:pt x="5750440" y="835480"/>
                </a:cubicBezTo>
                <a:cubicBezTo>
                  <a:pt x="5488038" y="842403"/>
                  <a:pt x="5378636" y="846146"/>
                  <a:pt x="5016854" y="835480"/>
                </a:cubicBezTo>
                <a:cubicBezTo>
                  <a:pt x="4655072" y="824814"/>
                  <a:pt x="4556099" y="847477"/>
                  <a:pt x="4391948" y="835480"/>
                </a:cubicBezTo>
                <a:cubicBezTo>
                  <a:pt x="4227797" y="823483"/>
                  <a:pt x="4101919" y="831473"/>
                  <a:pt x="3875721" y="835480"/>
                </a:cubicBezTo>
                <a:cubicBezTo>
                  <a:pt x="3649523" y="839487"/>
                  <a:pt x="3517467" y="852706"/>
                  <a:pt x="3305154" y="835480"/>
                </a:cubicBezTo>
                <a:cubicBezTo>
                  <a:pt x="3092841" y="818254"/>
                  <a:pt x="2810174" y="847768"/>
                  <a:pt x="2680248" y="835480"/>
                </a:cubicBezTo>
                <a:cubicBezTo>
                  <a:pt x="2550322" y="823192"/>
                  <a:pt x="2182821" y="829928"/>
                  <a:pt x="2055341" y="835480"/>
                </a:cubicBezTo>
                <a:cubicBezTo>
                  <a:pt x="1927861" y="841032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1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6587" y="-32492"/>
                  <a:pt x="928540" y="-26748"/>
                  <a:pt x="1104397" y="0"/>
                </a:cubicBezTo>
                <a:cubicBezTo>
                  <a:pt x="1280254" y="26748"/>
                  <a:pt x="1424276" y="-14573"/>
                  <a:pt x="1620624" y="0"/>
                </a:cubicBezTo>
                <a:cubicBezTo>
                  <a:pt x="1816972" y="14573"/>
                  <a:pt x="1974125" y="-13618"/>
                  <a:pt x="2245530" y="0"/>
                </a:cubicBezTo>
                <a:cubicBezTo>
                  <a:pt x="2516935" y="13618"/>
                  <a:pt x="2733838" y="-12017"/>
                  <a:pt x="2924776" y="0"/>
                </a:cubicBezTo>
                <a:cubicBezTo>
                  <a:pt x="3115714" y="12017"/>
                  <a:pt x="3310524" y="4467"/>
                  <a:pt x="3549683" y="0"/>
                </a:cubicBezTo>
                <a:cubicBezTo>
                  <a:pt x="3788842" y="-4467"/>
                  <a:pt x="4017586" y="18416"/>
                  <a:pt x="4337608" y="0"/>
                </a:cubicBezTo>
                <a:cubicBezTo>
                  <a:pt x="4657630" y="-18416"/>
                  <a:pt x="4706239" y="-1524"/>
                  <a:pt x="4853835" y="0"/>
                </a:cubicBezTo>
                <a:cubicBezTo>
                  <a:pt x="5001431" y="1524"/>
                  <a:pt x="5525273" y="-23643"/>
                  <a:pt x="5750440" y="0"/>
                </a:cubicBezTo>
                <a:cubicBezTo>
                  <a:pt x="5930500" y="593"/>
                  <a:pt x="6068266" y="135464"/>
                  <a:pt x="6066911" y="316471"/>
                </a:cubicBezTo>
                <a:cubicBezTo>
                  <a:pt x="6072304" y="362787"/>
                  <a:pt x="6058354" y="425311"/>
                  <a:pt x="6066911" y="519009"/>
                </a:cubicBezTo>
                <a:cubicBezTo>
                  <a:pt x="6078856" y="726740"/>
                  <a:pt x="5933756" y="825632"/>
                  <a:pt x="5750440" y="835480"/>
                </a:cubicBezTo>
                <a:cubicBezTo>
                  <a:pt x="5527084" y="833100"/>
                  <a:pt x="5401446" y="811549"/>
                  <a:pt x="5179873" y="835480"/>
                </a:cubicBezTo>
                <a:cubicBezTo>
                  <a:pt x="4958300" y="859411"/>
                  <a:pt x="4772341" y="820711"/>
                  <a:pt x="4500627" y="835480"/>
                </a:cubicBezTo>
                <a:cubicBezTo>
                  <a:pt x="4228913" y="850249"/>
                  <a:pt x="4122538" y="830202"/>
                  <a:pt x="3930060" y="835480"/>
                </a:cubicBezTo>
                <a:cubicBezTo>
                  <a:pt x="3737582" y="840758"/>
                  <a:pt x="3426003" y="829345"/>
                  <a:pt x="3196475" y="835480"/>
                </a:cubicBezTo>
                <a:cubicBezTo>
                  <a:pt x="2966948" y="841615"/>
                  <a:pt x="2873208" y="849953"/>
                  <a:pt x="2625908" y="835480"/>
                </a:cubicBezTo>
                <a:cubicBezTo>
                  <a:pt x="2378608" y="821007"/>
                  <a:pt x="2087766" y="846307"/>
                  <a:pt x="1892322" y="835480"/>
                </a:cubicBezTo>
                <a:cubicBezTo>
                  <a:pt x="1696878" y="824653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trước</a:t>
            </a:r>
            <a:r>
              <a:rPr lang="en-US" sz="4800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lớp</a:t>
            </a:r>
            <a:endParaRPr lang="en-US" sz="48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63638C-ABA2-6C63-E856-FAE5EFE85DA3}"/>
              </a:ext>
            </a:extLst>
          </p:cNvPr>
          <p:cNvGrpSpPr/>
          <p:nvPr/>
        </p:nvGrpSpPr>
        <p:grpSpPr>
          <a:xfrm>
            <a:off x="4949848" y="1570682"/>
            <a:ext cx="6840681" cy="3194191"/>
            <a:chOff x="535741" y="1707583"/>
            <a:chExt cx="6840681" cy="319419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5CF5720-026F-E9EA-01CD-3EF8BFDE2D04}"/>
                </a:ext>
              </a:extLst>
            </p:cNvPr>
            <p:cNvGrpSpPr/>
            <p:nvPr/>
          </p:nvGrpSpPr>
          <p:grpSpPr>
            <a:xfrm>
              <a:off x="535741" y="2511864"/>
              <a:ext cx="6840681" cy="2389909"/>
              <a:chOff x="5351318" y="4311147"/>
              <a:chExt cx="6840681" cy="2389909"/>
            </a:xfrm>
            <a:solidFill>
              <a:srgbClr val="FFFFCC"/>
            </a:solidFill>
          </p:grpSpPr>
          <p:sp>
            <p:nvSpPr>
              <p:cNvPr id="38" name="Rectangle: Rounded Corners 10">
                <a:extLst>
                  <a:ext uri="{FF2B5EF4-FFF2-40B4-BE49-F238E27FC236}">
                    <a16:creationId xmlns:a16="http://schemas.microsoft.com/office/drawing/2014/main" id="{399DB878-D324-ABFF-5C83-869C2EB25BF6}"/>
                  </a:ext>
                </a:extLst>
              </p:cNvPr>
              <p:cNvSpPr/>
              <p:nvPr/>
            </p:nvSpPr>
            <p:spPr>
              <a:xfrm>
                <a:off x="5351318" y="4311147"/>
                <a:ext cx="6840681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 cap="flat" cmpd="sng" algn="ctr">
                <a:solidFill>
                  <a:srgbClr val="00B05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514338" indent="-514338" algn="just" defTabSz="914377">
                  <a:buFontTx/>
                  <a:buAutoNum type="arabicPeriod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đúng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  <a:p>
                <a:pPr marL="514338" indent="-514338" algn="just" defTabSz="914377">
                  <a:buFontTx/>
                  <a:buAutoNum type="arabicPeriod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to,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rõ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  <a:p>
                <a:pPr marL="514338" indent="-514338" algn="just" defTabSz="914377">
                  <a:buFontTx/>
                  <a:buAutoNum type="arabicPeriod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ngắt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,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nghỉ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đúng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chỗ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F5B7505-8160-7194-CB0B-9876E8463B71}"/>
                  </a:ext>
                </a:extLst>
              </p:cNvPr>
              <p:cNvGrpSpPr/>
              <p:nvPr/>
            </p:nvGrpSpPr>
            <p:grpSpPr>
              <a:xfrm>
                <a:off x="7848306" y="4505769"/>
                <a:ext cx="1916933" cy="698087"/>
                <a:chOff x="7938042" y="4498699"/>
                <a:chExt cx="2135833" cy="786591"/>
              </a:xfrm>
              <a:grpFill/>
            </p:grpSpPr>
            <p:pic>
              <p:nvPicPr>
                <p:cNvPr id="48" name="Picture 47" descr="Icon&#10;&#10;Description automatically generated">
                  <a:extLst>
                    <a:ext uri="{FF2B5EF4-FFF2-40B4-BE49-F238E27FC236}">
                      <a16:creationId xmlns:a16="http://schemas.microsoft.com/office/drawing/2014/main" id="{18426353-096D-E97D-1608-C50C0DEB54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8042" y="4498699"/>
                  <a:ext cx="769440" cy="76944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9" name="Picture 48" descr="Icon&#10;&#10;Description automatically generated">
                  <a:extLst>
                    <a:ext uri="{FF2B5EF4-FFF2-40B4-BE49-F238E27FC236}">
                      <a16:creationId xmlns:a16="http://schemas.microsoft.com/office/drawing/2014/main" id="{8DA7CF53-F6C6-245F-7DEF-A2A1AE959F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4193" y="4515849"/>
                  <a:ext cx="769440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0" name="Picture 49" descr="Icon&#10;&#10;Description automatically generated">
                  <a:extLst>
                    <a:ext uri="{FF2B5EF4-FFF2-40B4-BE49-F238E27FC236}">
                      <a16:creationId xmlns:a16="http://schemas.microsoft.com/office/drawing/2014/main" id="{51BE873B-F647-DEDE-2E4C-D83466FAC0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4434" y="4505856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E7522CC-F87A-35FD-4C47-BC761A5D3FBB}"/>
                  </a:ext>
                </a:extLst>
              </p:cNvPr>
              <p:cNvGrpSpPr/>
              <p:nvPr/>
            </p:nvGrpSpPr>
            <p:grpSpPr>
              <a:xfrm>
                <a:off x="7843282" y="5133562"/>
                <a:ext cx="1935526" cy="692431"/>
                <a:chOff x="7872868" y="4435004"/>
                <a:chExt cx="2216677" cy="790399"/>
              </a:xfrm>
              <a:grpFill/>
            </p:grpSpPr>
            <p:pic>
              <p:nvPicPr>
                <p:cNvPr id="45" name="Picture 44" descr="Icon&#10;&#10;Description automatically generated">
                  <a:extLst>
                    <a:ext uri="{FF2B5EF4-FFF2-40B4-BE49-F238E27FC236}">
                      <a16:creationId xmlns:a16="http://schemas.microsoft.com/office/drawing/2014/main" id="{A1CC3826-0D1A-37E4-CEE4-B267569CE2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2868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6" name="Picture 45" descr="Icon&#10;&#10;Description automatically generated">
                  <a:extLst>
                    <a:ext uri="{FF2B5EF4-FFF2-40B4-BE49-F238E27FC236}">
                      <a16:creationId xmlns:a16="http://schemas.microsoft.com/office/drawing/2014/main" id="{125254B5-9701-D985-9FE1-FE85BED231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3409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7" name="Picture 46" descr="Icon&#10;&#10;Description automatically generated">
                  <a:extLst>
                    <a:ext uri="{FF2B5EF4-FFF2-40B4-BE49-F238E27FC236}">
                      <a16:creationId xmlns:a16="http://schemas.microsoft.com/office/drawing/2014/main" id="{16872F50-8900-1AF5-244A-DC430B7B8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20105" y="4455962"/>
                  <a:ext cx="769440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B14B385-FDAB-770E-8F78-41C21D8EF653}"/>
                  </a:ext>
                </a:extLst>
              </p:cNvPr>
              <p:cNvGrpSpPr/>
              <p:nvPr/>
            </p:nvGrpSpPr>
            <p:grpSpPr>
              <a:xfrm>
                <a:off x="10125528" y="5659583"/>
                <a:ext cx="1915391" cy="682868"/>
                <a:chOff x="7935191" y="4561610"/>
                <a:chExt cx="2134115" cy="769441"/>
              </a:xfrm>
              <a:grpFill/>
            </p:grpSpPr>
            <p:pic>
              <p:nvPicPr>
                <p:cNvPr id="42" name="Picture 41" descr="Icon&#10;&#10;Description automatically generated">
                  <a:extLst>
                    <a:ext uri="{FF2B5EF4-FFF2-40B4-BE49-F238E27FC236}">
                      <a16:creationId xmlns:a16="http://schemas.microsoft.com/office/drawing/2014/main" id="{DA9D78C5-738F-7C90-3F0C-242C32CB5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191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3" name="Picture 42" descr="Icon&#10;&#10;Description automatically generated">
                  <a:extLst>
                    <a:ext uri="{FF2B5EF4-FFF2-40B4-BE49-F238E27FC236}">
                      <a16:creationId xmlns:a16="http://schemas.microsoft.com/office/drawing/2014/main" id="{52022D65-B894-EAA7-99F5-872DBD61E8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7528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4" name="Picture 43" descr="Icon&#10;&#10;Description automatically generated">
                  <a:extLst>
                    <a:ext uri="{FF2B5EF4-FFF2-40B4-BE49-F238E27FC236}">
                      <a16:creationId xmlns:a16="http://schemas.microsoft.com/office/drawing/2014/main" id="{58E98E78-DF6B-B330-99D6-8B88049D3B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9865" y="4561610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37" name="Rectangle: Rounded Corners 9">
              <a:extLst>
                <a:ext uri="{FF2B5EF4-FFF2-40B4-BE49-F238E27FC236}">
                  <a16:creationId xmlns:a16="http://schemas.microsoft.com/office/drawing/2014/main" id="{50DD1DEE-F8D3-BB51-8A82-3BD6213C0A1F}"/>
                </a:ext>
              </a:extLst>
            </p:cNvPr>
            <p:cNvSpPr/>
            <p:nvPr/>
          </p:nvSpPr>
          <p:spPr>
            <a:xfrm>
              <a:off x="1072294" y="1707583"/>
              <a:ext cx="5275429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54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chí</a:t>
              </a:r>
              <a:r>
                <a:rPr lang="en-US" sz="54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đánh</a:t>
              </a:r>
              <a:r>
                <a:rPr lang="en-US" sz="54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giá</a:t>
              </a:r>
              <a:endParaRPr lang="en-US" sz="5400" dirty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51" name="图片 4">
            <a:extLst>
              <a:ext uri="{FF2B5EF4-FFF2-40B4-BE49-F238E27FC236}">
                <a16:creationId xmlns:a16="http://schemas.microsoft.com/office/drawing/2014/main" id="{9B8B0F6C-39CE-4275-BD65-C4F22DB1B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40" y="4425602"/>
            <a:ext cx="147256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1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527" y="106892"/>
            <a:ext cx="5973473" cy="675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3745" y="371766"/>
            <a:ext cx="5715282" cy="30365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121818" tIns="60909" rIns="121818" bIns="60909" anchor="ctr">
            <a:prstTxWarp prst="textPlain">
              <a:avLst>
                <a:gd name="adj" fmla="val 48885"/>
              </a:avLst>
            </a:prstTxWarp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9600" b="1" kern="1800" dirty="0" err="1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9600" b="1" kern="18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đố</a:t>
            </a:r>
            <a:endParaRPr lang="en-US" sz="9600" b="1" kern="1800" dirty="0">
              <a:solidFill>
                <a:schemeClr val="tx2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Đầu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đội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mũ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giáp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đỏ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endParaRPr lang="en-US" sz="7200" b="1" kern="1600" dirty="0">
              <a:solidFill>
                <a:srgbClr val="FF0000"/>
              </a:solidFill>
              <a:latin typeface="Cambria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mặc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áo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bào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xanh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</a:t>
            </a:r>
            <a:endParaRPr lang="en-US" sz="7200" b="1" kern="1600" dirty="0">
              <a:solidFill>
                <a:srgbClr val="FF0000"/>
              </a:solidFill>
              <a:latin typeface="Cambria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Gần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rất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nhanh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endParaRPr lang="en-US" sz="7200" b="1" kern="1600" dirty="0">
              <a:solidFill>
                <a:srgbClr val="FF0000"/>
              </a:solidFill>
              <a:latin typeface="Cambria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Nhưng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mà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chỉ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quẩn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quanh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lồng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7200" b="1" kern="1600" dirty="0">
              <a:solidFill>
                <a:srgbClr val="FF0000"/>
              </a:solidFill>
              <a:latin typeface="Cambria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                                             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9600" b="1" kern="1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96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en-US" sz="7200" b="1" kern="1600" dirty="0">
              <a:solidFill>
                <a:srgbClr val="FF0000"/>
              </a:solidFill>
              <a:effectLst/>
              <a:latin typeface="Cambria"/>
              <a:ea typeface="Times New Roman"/>
              <a:cs typeface="Times New Roman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03717" y="742712"/>
            <a:ext cx="5594153" cy="1942465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vẹt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EJ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itle 1"/>
          <p:cNvSpPr>
            <a:spLocks noGrp="1"/>
          </p:cNvSpPr>
          <p:nvPr>
            <p:ph type="title"/>
          </p:nvPr>
        </p:nvSpPr>
        <p:spPr>
          <a:xfrm>
            <a:off x="1219200" y="2438400"/>
            <a:ext cx="10668000" cy="3505200"/>
          </a:xfrm>
        </p:spPr>
        <p:txBody>
          <a:bodyPr/>
          <a:lstStyle/>
          <a:p>
            <a:endParaRPr lang="en-US" sz="31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hi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2362200"/>
            <a:ext cx="975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100395" y="2720975"/>
            <a:ext cx="59817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718" rIns="91378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8480"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8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Hoạt</a:t>
            </a:r>
            <a:r>
              <a:rPr lang="en-US" altLang="en-US" sz="8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 </a:t>
            </a:r>
            <a:r>
              <a:rPr lang="en-US" altLang="en-US" sz="8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động</a:t>
            </a:r>
            <a:r>
              <a:rPr lang="en-US" altLang="en-US" sz="8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 </a:t>
            </a:r>
            <a:r>
              <a:rPr lang="en-US" altLang="en-US" sz="8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vận</a:t>
            </a:r>
            <a:r>
              <a:rPr lang="en-US" altLang="en-US" sz="8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 </a:t>
            </a:r>
            <a:r>
              <a:rPr lang="en-US" altLang="en-US" sz="8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dụng</a:t>
            </a:r>
            <a:endParaRPr lang="en-US" altLang="en-US" sz="8000" b="1" dirty="0">
              <a:solidFill>
                <a:srgbClr val="0000FF"/>
              </a:solidFill>
              <a:latin typeface="Times New Roman" panose="02020603050405020304" pitchFamily="18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861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23" y="-246160"/>
            <a:ext cx="246081" cy="4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33" tIns="60865" rIns="121733" bIns="60865" anchor="ctr">
            <a:spAutoFit/>
          </a:bodyPr>
          <a:lstStyle/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23" y="-274736"/>
            <a:ext cx="246081" cy="4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33" tIns="60865" rIns="121733" bIns="60865" anchor="ctr">
            <a:spAutoFit/>
          </a:bodyPr>
          <a:lstStyle/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23" y="2954279"/>
            <a:ext cx="246081" cy="4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33" tIns="60865" rIns="121733" bIns="60865" anchor="ctr">
            <a:spAutoFit/>
          </a:bodyPr>
          <a:lstStyle/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1633275" y="2824360"/>
            <a:ext cx="10222176" cy="86158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00" b="1" dirty="0" err="1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Xanh</a:t>
            </a:r>
            <a:r>
              <a:rPr lang="en-US" altLang="zh-CN" sz="4700" b="1" dirty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zh-CN" sz="4700" b="1" dirty="0" err="1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óng</a:t>
            </a:r>
            <a:r>
              <a:rPr lang="en-US" altLang="zh-CN" sz="4700" b="1" dirty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ả</a:t>
            </a:r>
            <a:endParaRPr lang="en-US" altLang="en-US" sz="4700" b="1" dirty="0">
              <a:solidFill>
                <a:srgbClr val="FFFFFF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177158" name="Text Box 7"/>
          <p:cNvSpPr txBox="1">
            <a:spLocks noChangeArrowheads="1"/>
          </p:cNvSpPr>
          <p:nvPr/>
        </p:nvSpPr>
        <p:spPr bwMode="auto">
          <a:xfrm>
            <a:off x="0" y="3200424"/>
            <a:ext cx="3149600" cy="123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</a:p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</a:p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1625600" y="3785611"/>
            <a:ext cx="10229851" cy="84114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00" b="1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Hồng</a:t>
            </a:r>
            <a:r>
              <a:rPr lang="en-US" altLang="zh-CN" sz="47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  <a:r>
              <a:rPr lang="en-US" altLang="zh-CN" sz="4700" b="1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tươi</a:t>
            </a:r>
            <a:endParaRPr lang="en-US" altLang="zh-CN" sz="47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1625600" y="4763607"/>
            <a:ext cx="10229851" cy="84114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00" b="1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Đỏ</a:t>
            </a:r>
            <a:r>
              <a:rPr lang="en-US" altLang="zh-CN" sz="47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chon </a:t>
            </a:r>
            <a:r>
              <a:rPr lang="en-US" altLang="zh-CN" sz="4700" b="1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chót</a:t>
            </a:r>
            <a:endParaRPr lang="en-US" altLang="zh-CN" sz="47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Arial"/>
              <a:sym typeface="Arial"/>
            </a:endParaRPr>
          </a:p>
        </p:txBody>
      </p:sp>
      <p:pic>
        <p:nvPicPr>
          <p:cNvPr id="215051" name="Picture 11" descr="dong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8" y="5562600"/>
            <a:ext cx="14012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20320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1</a:t>
            </a:r>
          </a:p>
        </p:txBody>
      </p:sp>
      <p:sp>
        <p:nvSpPr>
          <p:cNvPr id="215054" name="Rectangle 14"/>
          <p:cNvSpPr>
            <a:spLocks noChangeArrowheads="1"/>
          </p:cNvSpPr>
          <p:nvPr/>
        </p:nvSpPr>
        <p:spPr bwMode="auto">
          <a:xfrm>
            <a:off x="31496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2</a:t>
            </a:r>
          </a:p>
        </p:txBody>
      </p:sp>
      <p:sp>
        <p:nvSpPr>
          <p:cNvPr id="215055" name="Rectangle 15"/>
          <p:cNvSpPr>
            <a:spLocks noChangeArrowheads="1"/>
          </p:cNvSpPr>
          <p:nvPr/>
        </p:nvSpPr>
        <p:spPr bwMode="auto">
          <a:xfrm>
            <a:off x="42672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3</a:t>
            </a:r>
          </a:p>
        </p:txBody>
      </p:sp>
      <p:sp>
        <p:nvSpPr>
          <p:cNvPr id="215056" name="Rectangle 16"/>
          <p:cNvSpPr>
            <a:spLocks noChangeArrowheads="1"/>
          </p:cNvSpPr>
          <p:nvPr/>
        </p:nvSpPr>
        <p:spPr bwMode="auto">
          <a:xfrm>
            <a:off x="53848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4</a:t>
            </a: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65024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5</a:t>
            </a:r>
          </a:p>
        </p:txBody>
      </p:sp>
      <p:sp>
        <p:nvSpPr>
          <p:cNvPr id="215058" name="Rectangle 18"/>
          <p:cNvSpPr>
            <a:spLocks noChangeArrowheads="1"/>
          </p:cNvSpPr>
          <p:nvPr/>
        </p:nvSpPr>
        <p:spPr bwMode="auto">
          <a:xfrm>
            <a:off x="76200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6</a:t>
            </a: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87376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7</a:t>
            </a:r>
          </a:p>
        </p:txBody>
      </p:sp>
      <p:sp>
        <p:nvSpPr>
          <p:cNvPr id="215060" name="Rectangle 20"/>
          <p:cNvSpPr>
            <a:spLocks noChangeArrowheads="1"/>
          </p:cNvSpPr>
          <p:nvPr/>
        </p:nvSpPr>
        <p:spPr bwMode="auto">
          <a:xfrm>
            <a:off x="98552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8</a:t>
            </a:r>
          </a:p>
        </p:txBody>
      </p:sp>
      <p:sp>
        <p:nvSpPr>
          <p:cNvPr id="215063" name="Oval 23"/>
          <p:cNvSpPr>
            <a:spLocks noChangeArrowheads="1"/>
          </p:cNvSpPr>
          <p:nvPr/>
        </p:nvSpPr>
        <p:spPr bwMode="auto">
          <a:xfrm>
            <a:off x="491704" y="2934165"/>
            <a:ext cx="812800" cy="512441"/>
          </a:xfrm>
          <a:prstGeom prst="ellipse">
            <a:avLst/>
          </a:prstGeom>
          <a:solidFill>
            <a:srgbClr val="FF99FF"/>
          </a:solidFill>
          <a:ln w="57150" cmpd="thickThin">
            <a:solidFill>
              <a:srgbClr val="FF99FF"/>
            </a:solidFill>
            <a:round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A</a:t>
            </a:r>
          </a:p>
        </p:txBody>
      </p:sp>
      <p:sp>
        <p:nvSpPr>
          <p:cNvPr id="215064" name="Oval 24"/>
          <p:cNvSpPr>
            <a:spLocks noChangeArrowheads="1"/>
          </p:cNvSpPr>
          <p:nvPr/>
        </p:nvSpPr>
        <p:spPr bwMode="auto">
          <a:xfrm>
            <a:off x="537999" y="4837761"/>
            <a:ext cx="916516" cy="609600"/>
          </a:xfrm>
          <a:prstGeom prst="ellipse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C</a:t>
            </a:r>
          </a:p>
        </p:txBody>
      </p:sp>
      <p:sp>
        <p:nvSpPr>
          <p:cNvPr id="215065" name="Oval 25"/>
          <p:cNvSpPr>
            <a:spLocks noChangeArrowheads="1"/>
          </p:cNvSpPr>
          <p:nvPr/>
        </p:nvSpPr>
        <p:spPr bwMode="auto">
          <a:xfrm>
            <a:off x="544980" y="3850240"/>
            <a:ext cx="916517" cy="609600"/>
          </a:xfrm>
          <a:prstGeom prst="ellipse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B</a:t>
            </a:r>
          </a:p>
        </p:txBody>
      </p:sp>
      <p:sp>
        <p:nvSpPr>
          <p:cNvPr id="215066" name="Oval 26"/>
          <p:cNvSpPr>
            <a:spLocks noChangeArrowheads="1"/>
          </p:cNvSpPr>
          <p:nvPr/>
        </p:nvSpPr>
        <p:spPr bwMode="auto">
          <a:xfrm>
            <a:off x="409997" y="2830613"/>
            <a:ext cx="1016995" cy="642160"/>
          </a:xfrm>
          <a:prstGeom prst="ellipse">
            <a:avLst/>
          </a:prstGeom>
          <a:solidFill>
            <a:srgbClr val="FF0000"/>
          </a:solidFill>
          <a:ln w="57150" cmpd="thickThin">
            <a:solidFill>
              <a:srgbClr val="FF99FF"/>
            </a:solidFill>
            <a:round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A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07676" y="304800"/>
            <a:ext cx="11250253" cy="77854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lIns="121454" tIns="60716" rIns="121454" bIns="60716">
            <a:prstTxWarp prst="textPlain">
              <a:avLst/>
            </a:prstTxWarp>
            <a:spAutoFit/>
          </a:bodyPr>
          <a:lstStyle/>
          <a:p>
            <a:pPr algn="ctr" defTabSz="1218390" fontAlgn="base">
              <a:spcBef>
                <a:spcPct val="20000"/>
              </a:spcBef>
              <a:spcAft>
                <a:spcPct val="0"/>
              </a:spcAft>
              <a:buClr>
                <a:srgbClr val="56C7AA"/>
              </a:buClr>
              <a:buSzPct val="120000"/>
              <a:defRPr/>
            </a:pPr>
            <a:r>
              <a:rPr lang="en-US" sz="5300" b="1" noProof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Trò chơi: AI NHANH, AI ĐÚNG!</a:t>
            </a:r>
            <a:endParaRPr sz="5300" b="1" noProof="1">
              <a:ln w="10541" cmpd="sng"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Arial" pitchFamily="34" charset="0"/>
              <a:sym typeface="Arial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625600" y="2827425"/>
            <a:ext cx="10229851" cy="84619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00" b="1" dirty="0" err="1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Xanh</a:t>
            </a:r>
            <a:r>
              <a:rPr lang="en-US" altLang="zh-CN" sz="4700" b="1" dirty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zh-CN" sz="4700" b="1" dirty="0" err="1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óng</a:t>
            </a:r>
            <a:r>
              <a:rPr lang="en-US" altLang="zh-CN" sz="4700" b="1" dirty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ả</a:t>
            </a:r>
            <a:endParaRPr lang="en-US" altLang="en-US" sz="4700" b="1" dirty="0">
              <a:solidFill>
                <a:srgbClr val="FFFFFF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8001" y="1161722"/>
            <a:ext cx="11347451" cy="784350"/>
          </a:xfrm>
          <a:prstGeom prst="rect">
            <a:avLst/>
          </a:prstGeom>
          <a:gradFill rotWithShape="1">
            <a:gsLst>
              <a:gs pos="0">
                <a:srgbClr val="FF8080"/>
              </a:gs>
              <a:gs pos="50000">
                <a:srgbClr val="FFB3B3"/>
              </a:gs>
              <a:gs pos="100000">
                <a:srgbClr val="FFDADA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68" tIns="60722" rIns="121468" bIns="6072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defTabSz="12185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3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Con </a:t>
            </a:r>
            <a:r>
              <a:rPr lang="en-US" sz="43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vẹt</a:t>
            </a:r>
            <a:r>
              <a:rPr lang="en-US" sz="43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trong</a:t>
            </a:r>
            <a:r>
              <a:rPr lang="en-US" sz="43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bài</a:t>
            </a:r>
            <a:r>
              <a:rPr lang="en-US" sz="43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có</a:t>
            </a:r>
            <a:r>
              <a:rPr lang="en-US" sz="43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màu</a:t>
            </a:r>
            <a:r>
              <a:rPr lang="en-US" sz="43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gì</a:t>
            </a:r>
            <a:r>
              <a:rPr lang="en-US" sz="43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?</a:t>
            </a:r>
            <a:endParaRPr lang="en-US" altLang="en-US" sz="4300" b="1" dirty="0">
              <a:solidFill>
                <a:srgbClr val="000000"/>
              </a:solidFill>
              <a:latin typeface="Times New Roman" pitchFamily="18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5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50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15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150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215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2150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2150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215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2150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15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10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10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10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10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10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10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1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6" grpId="0" animBg="1"/>
      <p:bldP spid="215048" grpId="0" animBg="1"/>
      <p:bldP spid="215049" grpId="0" animBg="1"/>
      <p:bldP spid="215053" grpId="0" animBg="1"/>
      <p:bldP spid="215053" grpId="1" animBg="1"/>
      <p:bldP spid="215054" grpId="0" animBg="1"/>
      <p:bldP spid="215054" grpId="1" animBg="1"/>
      <p:bldP spid="215055" grpId="0" animBg="1"/>
      <p:bldP spid="215055" grpId="1" animBg="1"/>
      <p:bldP spid="215056" grpId="0" animBg="1"/>
      <p:bldP spid="215056" grpId="1" animBg="1"/>
      <p:bldP spid="215057" grpId="0" animBg="1"/>
      <p:bldP spid="215057" grpId="1" animBg="1"/>
      <p:bldP spid="215058" grpId="0" animBg="1"/>
      <p:bldP spid="215058" grpId="1" animBg="1"/>
      <p:bldP spid="215059" grpId="0" animBg="1"/>
      <p:bldP spid="215059" grpId="1" animBg="1"/>
      <p:bldP spid="215060" grpId="0" animBg="1"/>
      <p:bldP spid="215060" grpId="1" animBg="1"/>
      <p:bldP spid="215063" grpId="0" animBg="1"/>
      <p:bldP spid="215064" grpId="0" animBg="1"/>
      <p:bldP spid="215065" grpId="0" animBg="1"/>
      <p:bldP spid="215066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23" y="-246160"/>
            <a:ext cx="246081" cy="4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46" tIns="60872" rIns="121746" bIns="60872" anchor="ctr">
            <a:spAutoFit/>
          </a:bodyPr>
          <a:lstStyle/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23" y="-274736"/>
            <a:ext cx="246081" cy="4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46" tIns="60872" rIns="121746" bIns="60872" anchor="ctr">
            <a:spAutoFit/>
          </a:bodyPr>
          <a:lstStyle/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23" y="2954273"/>
            <a:ext cx="246081" cy="4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46" tIns="60872" rIns="121746" bIns="60872" anchor="ctr">
            <a:spAutoFit/>
          </a:bodyPr>
          <a:lstStyle/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1633275" y="2856253"/>
            <a:ext cx="10222176" cy="84620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700" b="1" dirty="0" err="1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Kệ</a:t>
            </a:r>
            <a:r>
              <a:rPr lang="en-US" altLang="en-US" sz="4700" b="1" dirty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con </a:t>
            </a:r>
            <a:r>
              <a:rPr lang="en-US" altLang="en-US" sz="4700" b="1" dirty="0" err="1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vẹt</a:t>
            </a:r>
            <a:r>
              <a:rPr lang="en-US" altLang="en-US" sz="4700" b="1" dirty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4700" b="1" dirty="0" err="1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nằm</a:t>
            </a:r>
            <a:r>
              <a:rPr lang="en-US" altLang="en-US" sz="4700" b="1" dirty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4700" b="1" dirty="0" err="1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tại</a:t>
            </a:r>
            <a:r>
              <a:rPr lang="en-US" altLang="en-US" sz="4700" b="1" dirty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4700" b="1" dirty="0" err="1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chỗ</a:t>
            </a:r>
            <a:endParaRPr lang="en-US" altLang="en-US" sz="4700" b="1" dirty="0">
              <a:solidFill>
                <a:srgbClr val="FFFFFF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177158" name="Text Box 7"/>
          <p:cNvSpPr txBox="1">
            <a:spLocks noChangeArrowheads="1"/>
          </p:cNvSpPr>
          <p:nvPr/>
        </p:nvSpPr>
        <p:spPr bwMode="auto">
          <a:xfrm>
            <a:off x="0" y="3200424"/>
            <a:ext cx="3149600" cy="123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</a:p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</a:p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1625600" y="3806877"/>
            <a:ext cx="10229851" cy="84114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00" b="1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Vứt</a:t>
            </a:r>
            <a:r>
              <a:rPr lang="en-US" altLang="zh-CN" sz="47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  <a:r>
              <a:rPr lang="en-US" altLang="zh-CN" sz="4700" b="1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nó</a:t>
            </a:r>
            <a:r>
              <a:rPr lang="en-US" altLang="zh-CN" sz="47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  <a:r>
              <a:rPr lang="en-US" altLang="zh-CN" sz="4700" b="1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ra</a:t>
            </a:r>
            <a:r>
              <a:rPr lang="en-US" altLang="zh-CN" sz="47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  <a:r>
              <a:rPr lang="en-US" altLang="zh-CN" sz="4700" b="1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ngoài</a:t>
            </a:r>
            <a:r>
              <a:rPr lang="en-US" altLang="zh-CN" sz="47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  <a:r>
              <a:rPr lang="en-US" altLang="zh-CN" sz="4700" b="1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đường</a:t>
            </a:r>
            <a:endParaRPr lang="en-US" altLang="zh-CN" sz="47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1625600" y="4763607"/>
            <a:ext cx="10229851" cy="84114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sz="4700" b="1" dirty="0" err="1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Chăm</a:t>
            </a:r>
            <a:r>
              <a:rPr lang="en-US" sz="4700" b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sóc</a:t>
            </a:r>
            <a:r>
              <a:rPr lang="en-US" sz="4700" b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</a:t>
            </a:r>
            <a:r>
              <a:rPr lang="en-US" sz="4700" b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rất</a:t>
            </a:r>
            <a:r>
              <a:rPr lang="en-US" sz="4700" b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cẩn</a:t>
            </a:r>
            <a:r>
              <a:rPr lang="en-US" sz="4700" b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thận</a:t>
            </a:r>
            <a:endParaRPr lang="en-US" altLang="zh-CN" sz="4700" b="1" dirty="0">
              <a:solidFill>
                <a:prstClr val="white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Arial"/>
            </a:endParaRPr>
          </a:p>
        </p:txBody>
      </p:sp>
      <p:pic>
        <p:nvPicPr>
          <p:cNvPr id="215051" name="Picture 11" descr="dong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1" y="5562600"/>
            <a:ext cx="14012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20320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1</a:t>
            </a:r>
          </a:p>
        </p:txBody>
      </p:sp>
      <p:sp>
        <p:nvSpPr>
          <p:cNvPr id="215054" name="Rectangle 14"/>
          <p:cNvSpPr>
            <a:spLocks noChangeArrowheads="1"/>
          </p:cNvSpPr>
          <p:nvPr/>
        </p:nvSpPr>
        <p:spPr bwMode="auto">
          <a:xfrm>
            <a:off x="31496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2</a:t>
            </a:r>
          </a:p>
        </p:txBody>
      </p:sp>
      <p:sp>
        <p:nvSpPr>
          <p:cNvPr id="215055" name="Rectangle 15"/>
          <p:cNvSpPr>
            <a:spLocks noChangeArrowheads="1"/>
          </p:cNvSpPr>
          <p:nvPr/>
        </p:nvSpPr>
        <p:spPr bwMode="auto">
          <a:xfrm>
            <a:off x="42672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3</a:t>
            </a:r>
          </a:p>
        </p:txBody>
      </p:sp>
      <p:sp>
        <p:nvSpPr>
          <p:cNvPr id="215056" name="Rectangle 16"/>
          <p:cNvSpPr>
            <a:spLocks noChangeArrowheads="1"/>
          </p:cNvSpPr>
          <p:nvPr/>
        </p:nvSpPr>
        <p:spPr bwMode="auto">
          <a:xfrm>
            <a:off x="53848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4</a:t>
            </a: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65024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5</a:t>
            </a:r>
          </a:p>
        </p:txBody>
      </p:sp>
      <p:sp>
        <p:nvSpPr>
          <p:cNvPr id="215058" name="Rectangle 18"/>
          <p:cNvSpPr>
            <a:spLocks noChangeArrowheads="1"/>
          </p:cNvSpPr>
          <p:nvPr/>
        </p:nvSpPr>
        <p:spPr bwMode="auto">
          <a:xfrm>
            <a:off x="76200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6</a:t>
            </a: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87376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7</a:t>
            </a:r>
          </a:p>
        </p:txBody>
      </p:sp>
      <p:sp>
        <p:nvSpPr>
          <p:cNvPr id="215060" name="Rectangle 20"/>
          <p:cNvSpPr>
            <a:spLocks noChangeArrowheads="1"/>
          </p:cNvSpPr>
          <p:nvPr/>
        </p:nvSpPr>
        <p:spPr bwMode="auto">
          <a:xfrm>
            <a:off x="98552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8</a:t>
            </a:r>
          </a:p>
        </p:txBody>
      </p:sp>
      <p:sp>
        <p:nvSpPr>
          <p:cNvPr id="215063" name="Oval 23"/>
          <p:cNvSpPr>
            <a:spLocks noChangeArrowheads="1"/>
          </p:cNvSpPr>
          <p:nvPr/>
        </p:nvSpPr>
        <p:spPr bwMode="auto">
          <a:xfrm>
            <a:off x="491704" y="2934158"/>
            <a:ext cx="812800" cy="512441"/>
          </a:xfrm>
          <a:prstGeom prst="ellipse">
            <a:avLst/>
          </a:prstGeom>
          <a:solidFill>
            <a:srgbClr val="FF99FF"/>
          </a:solidFill>
          <a:ln w="57150" cmpd="thickThin">
            <a:solidFill>
              <a:srgbClr val="FF99FF"/>
            </a:solidFill>
            <a:round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A</a:t>
            </a:r>
          </a:p>
        </p:txBody>
      </p:sp>
      <p:sp>
        <p:nvSpPr>
          <p:cNvPr id="215064" name="Oval 24"/>
          <p:cNvSpPr>
            <a:spLocks noChangeArrowheads="1"/>
          </p:cNvSpPr>
          <p:nvPr/>
        </p:nvSpPr>
        <p:spPr bwMode="auto">
          <a:xfrm>
            <a:off x="537999" y="4837761"/>
            <a:ext cx="916516" cy="609600"/>
          </a:xfrm>
          <a:prstGeom prst="ellipse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C</a:t>
            </a:r>
          </a:p>
        </p:txBody>
      </p:sp>
      <p:sp>
        <p:nvSpPr>
          <p:cNvPr id="215065" name="Oval 25"/>
          <p:cNvSpPr>
            <a:spLocks noChangeArrowheads="1"/>
          </p:cNvSpPr>
          <p:nvPr/>
        </p:nvSpPr>
        <p:spPr bwMode="auto">
          <a:xfrm>
            <a:off x="544980" y="3850240"/>
            <a:ext cx="916517" cy="609600"/>
          </a:xfrm>
          <a:prstGeom prst="ellipse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B</a:t>
            </a:r>
          </a:p>
        </p:txBody>
      </p:sp>
      <p:sp>
        <p:nvSpPr>
          <p:cNvPr id="215066" name="Oval 26"/>
          <p:cNvSpPr>
            <a:spLocks noChangeArrowheads="1"/>
          </p:cNvSpPr>
          <p:nvPr/>
        </p:nvSpPr>
        <p:spPr bwMode="auto">
          <a:xfrm>
            <a:off x="421720" y="4764853"/>
            <a:ext cx="1016995" cy="642160"/>
          </a:xfrm>
          <a:prstGeom prst="ellipse">
            <a:avLst/>
          </a:prstGeom>
          <a:solidFill>
            <a:srgbClr val="FF0000"/>
          </a:solidFill>
          <a:ln w="57150" cmpd="thickThin">
            <a:solidFill>
              <a:srgbClr val="FF99FF"/>
            </a:solidFill>
            <a:round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C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07676" y="304800"/>
            <a:ext cx="11250253" cy="77854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lIns="121468" tIns="60722" rIns="121468" bIns="60722">
            <a:prstTxWarp prst="textPlain">
              <a:avLst/>
            </a:prstTxWarp>
            <a:spAutoFit/>
          </a:bodyPr>
          <a:lstStyle/>
          <a:p>
            <a:pPr algn="ctr" defTabSz="1218540" fontAlgn="base">
              <a:spcBef>
                <a:spcPct val="20000"/>
              </a:spcBef>
              <a:spcAft>
                <a:spcPct val="0"/>
              </a:spcAft>
              <a:buClr>
                <a:srgbClr val="56C7AA"/>
              </a:buClr>
              <a:buSzPct val="120000"/>
              <a:defRPr/>
            </a:pPr>
            <a:r>
              <a:rPr lang="en-US" sz="5300" b="1" noProof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Trò chơi: AI NHANH, AI ĐÚNG!</a:t>
            </a:r>
            <a:endParaRPr sz="5300" b="1" noProof="1">
              <a:ln w="10541" cmpd="sng"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Arial" pitchFamily="34" charset="0"/>
              <a:sym typeface="Arial"/>
            </a:endParaRPr>
          </a:p>
        </p:txBody>
      </p:sp>
      <p:sp>
        <p:nvSpPr>
          <p:cNvPr id="177175" name="Text Box 5"/>
          <p:cNvSpPr txBox="1">
            <a:spLocks noChangeArrowheads="1"/>
          </p:cNvSpPr>
          <p:nvPr/>
        </p:nvSpPr>
        <p:spPr bwMode="auto">
          <a:xfrm>
            <a:off x="671064" y="1256331"/>
            <a:ext cx="11354359" cy="1476847"/>
          </a:xfrm>
          <a:prstGeom prst="rect">
            <a:avLst/>
          </a:prstGeom>
          <a:gradFill rotWithShape="1">
            <a:gsLst>
              <a:gs pos="0">
                <a:srgbClr val="FF8080"/>
              </a:gs>
              <a:gs pos="50000">
                <a:srgbClr val="FFB3B3"/>
              </a:gs>
              <a:gs pos="100000">
                <a:srgbClr val="FFDADA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68" tIns="60722" rIns="121468" bIns="6072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 algn="just"/>
            <a:r>
              <a:rPr lang="en-US" sz="44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Tú</a:t>
            </a:r>
            <a:r>
              <a:rPr lang="en-US" sz="44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đã</a:t>
            </a:r>
            <a:r>
              <a:rPr lang="en-US" sz="44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làm</a:t>
            </a:r>
            <a:r>
              <a:rPr lang="en-US" sz="44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gì</a:t>
            </a:r>
            <a:r>
              <a:rPr lang="en-US" sz="44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khi</a:t>
            </a:r>
            <a:r>
              <a:rPr lang="en-US" sz="44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thấy</a:t>
            </a:r>
            <a:r>
              <a:rPr lang="en-US" sz="44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con </a:t>
            </a:r>
            <a:r>
              <a:rPr lang="en-US" sz="44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vẹt</a:t>
            </a:r>
            <a:r>
              <a:rPr lang="en-US" sz="44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bị</a:t>
            </a:r>
            <a:r>
              <a:rPr lang="en-US" sz="44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thương</a:t>
            </a:r>
            <a:r>
              <a:rPr lang="en-US" sz="44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trong</a:t>
            </a:r>
            <a:r>
              <a:rPr lang="en-US" sz="44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vườn</a:t>
            </a:r>
            <a:r>
              <a:rPr lang="en-US" sz="44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nhà</a:t>
            </a:r>
            <a:r>
              <a:rPr lang="en-US" sz="4400" b="1" dirty="0">
                <a:solidFill>
                  <a:srgbClr val="1F497D"/>
                </a:solidFill>
                <a:latin typeface="Tahoma"/>
                <a:ea typeface="Times New Roman"/>
                <a:cs typeface="Times New Roman"/>
              </a:rPr>
              <a:t>? </a:t>
            </a:r>
            <a:endParaRPr lang="en-US" sz="4400" b="1" dirty="0">
              <a:solidFill>
                <a:srgbClr val="1F497D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625600" y="4767615"/>
            <a:ext cx="10229851" cy="84620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sz="47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Chăm</a:t>
            </a:r>
            <a:r>
              <a:rPr lang="en-US" sz="47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sóc</a:t>
            </a:r>
            <a:r>
              <a:rPr lang="en-US" sz="47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</a:t>
            </a:r>
            <a:r>
              <a:rPr lang="en-US" sz="47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rất</a:t>
            </a:r>
            <a:r>
              <a:rPr lang="en-US" sz="47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cẩn</a:t>
            </a:r>
            <a:r>
              <a:rPr lang="en-US" sz="47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thận</a:t>
            </a:r>
            <a:endParaRPr lang="en-US" altLang="zh-CN" sz="4700" b="1" dirty="0">
              <a:solidFill>
                <a:schemeClr val="bg1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49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50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15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150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215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2150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2150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215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2150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15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10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10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10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10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10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10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21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6" grpId="0" animBg="1"/>
      <p:bldP spid="215048" grpId="0" animBg="1"/>
      <p:bldP spid="215049" grpId="0" animBg="1"/>
      <p:bldP spid="215053" grpId="0" animBg="1"/>
      <p:bldP spid="215053" grpId="1" animBg="1"/>
      <p:bldP spid="215054" grpId="0" animBg="1"/>
      <p:bldP spid="215054" grpId="1" animBg="1"/>
      <p:bldP spid="215055" grpId="0" animBg="1"/>
      <p:bldP spid="215055" grpId="1" animBg="1"/>
      <p:bldP spid="215056" grpId="0" animBg="1"/>
      <p:bldP spid="215056" grpId="1" animBg="1"/>
      <p:bldP spid="215057" grpId="0" animBg="1"/>
      <p:bldP spid="215057" grpId="1" animBg="1"/>
      <p:bldP spid="215058" grpId="0" animBg="1"/>
      <p:bldP spid="215058" grpId="1" animBg="1"/>
      <p:bldP spid="215059" grpId="0" animBg="1"/>
      <p:bldP spid="215059" grpId="1" animBg="1"/>
      <p:bldP spid="215060" grpId="0" animBg="1"/>
      <p:bldP spid="215060" grpId="1" animBg="1"/>
      <p:bldP spid="215063" grpId="0" animBg="1"/>
      <p:bldP spid="215064" grpId="0" animBg="1"/>
      <p:bldP spid="215065" grpId="0" animBg="1"/>
      <p:bldP spid="215066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1" y="-619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8" descr="BIRDTR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156" y="5863820"/>
            <a:ext cx="1344084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Thuong-qua-viet-nam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Picture 12" descr="BIRDTR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053" y="5849965"/>
            <a:ext cx="134408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98" name="Rectangle 26"/>
          <p:cNvSpPr>
            <a:spLocks noChangeArrowheads="1"/>
          </p:cNvSpPr>
          <p:nvPr/>
        </p:nvSpPr>
        <p:spPr bwMode="auto">
          <a:xfrm>
            <a:off x="429684" y="618520"/>
            <a:ext cx="11785600" cy="192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74" tIns="60937" rIns="121874" bIns="60937">
            <a:spAutoFit/>
          </a:bodyPr>
          <a:lstStyle/>
          <a:p>
            <a:pPr algn="ctr" defTabSz="12187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7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Bài</a:t>
            </a:r>
            <a:r>
              <a:rPr lang="en-US" altLang="en-US" sz="117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117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học</a:t>
            </a:r>
            <a:r>
              <a:rPr lang="en-US" altLang="en-US" sz="117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117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kết</a:t>
            </a:r>
            <a:r>
              <a:rPr lang="en-US" altLang="en-US" sz="117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117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thúc</a:t>
            </a:r>
            <a:r>
              <a:rPr lang="en-US" altLang="en-US" sz="117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!</a:t>
            </a:r>
          </a:p>
        </p:txBody>
      </p:sp>
      <p:pic>
        <p:nvPicPr>
          <p:cNvPr id="79899" name="Picture 27" descr="FIREWRK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7"/>
            <a:ext cx="38608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0" name="Picture 28" descr="FIREWK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17" y="76224"/>
            <a:ext cx="4267200" cy="190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1" name="Picture 29" descr="FIREWRK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04801"/>
            <a:ext cx="3352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931083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4 -0.2375 C -2.70833E-6 -0.38125 0.02214 -0.52407 0.09141 -0.59676 C 0.16029 -0.66944 0.26485 -0.65717 0.39258 -0.67453 C 0.51992 -0.6919 0.74375 -0.66713 0.85495 -0.70023 C 0.96641 -0.73333 0.97722 -0.83541 1.06081 -0.87291 " pathEditMode="relative" rAng="0" ptsTypes="AAAAA">
                                      <p:cBhvr>
                                        <p:cTn id="6" dur="150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28" y="-31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46 -0.05972 C -0.03919 -0.1787 -0.01667 -0.29676 0.05365 -0.35695 C 0.12383 -0.41713 0.23021 -0.40695 0.36016 -0.4213 C 0.48958 -0.43565 0.71732 -0.41528 0.83047 -0.44259 C 0.94401 -0.46991 0.95482 -0.5544 1.03997 -0.58542 " pathEditMode="relative" rAng="0" ptsTypes="AAAAA">
                                      <p:cBhvr>
                                        <p:cTn id="8" dur="150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65" y="-262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8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84" y="1737356"/>
            <a:ext cx="5878286" cy="49751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989355"/>
            <a:ext cx="12192000" cy="591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43: Con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vẹt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55)</a:t>
            </a:r>
          </a:p>
        </p:txBody>
      </p:sp>
    </p:spTree>
    <p:extLst>
      <p:ext uri="{BB962C8B-B14F-4D97-AF65-F5344CB8AC3E}">
        <p14:creationId xmlns:p14="http://schemas.microsoft.com/office/powerpoint/2010/main" val="144594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0" name="Group 15"/>
          <p:cNvGrpSpPr>
            <a:grpSpLocks/>
          </p:cNvGrpSpPr>
          <p:nvPr/>
        </p:nvGrpSpPr>
        <p:grpSpPr bwMode="auto">
          <a:xfrm>
            <a:off x="11096679" y="6491817"/>
            <a:ext cx="409575" cy="101600"/>
            <a:chOff x="0" y="0"/>
            <a:chExt cx="1729668" cy="429260"/>
          </a:xfrm>
        </p:grpSpPr>
        <p:sp>
          <p:nvSpPr>
            <p:cNvPr id="21528" name="Freeform 16"/>
            <p:cNvSpPr>
              <a:spLocks/>
            </p:cNvSpPr>
            <p:nvPr/>
          </p:nvSpPr>
          <p:spPr bwMode="auto">
            <a:xfrm>
              <a:off x="0" y="-5080"/>
              <a:ext cx="1729668" cy="434340"/>
            </a:xfrm>
            <a:custGeom>
              <a:avLst/>
              <a:gdLst>
                <a:gd name="T0" fmla="*/ 1711888 w 1729668"/>
                <a:gd name="T1" fmla="*/ 187960 h 434340"/>
                <a:gd name="T2" fmla="*/ 1450268 w 1729668"/>
                <a:gd name="T3" fmla="*/ 11430 h 434340"/>
                <a:gd name="T4" fmla="*/ 1396928 w 1729668"/>
                <a:gd name="T5" fmla="*/ 21590 h 434340"/>
                <a:gd name="T6" fmla="*/ 1407088 w 1729668"/>
                <a:gd name="T7" fmla="*/ 74930 h 434340"/>
                <a:gd name="T8" fmla="*/ 1565838 w 1729668"/>
                <a:gd name="T9" fmla="*/ 181610 h 434340"/>
                <a:gd name="T10" fmla="*/ 0 w 1729668"/>
                <a:gd name="T11" fmla="*/ 181610 h 434340"/>
                <a:gd name="T12" fmla="*/ 0 w 1729668"/>
                <a:gd name="T13" fmla="*/ 257810 h 434340"/>
                <a:gd name="T14" fmla="*/ 1565838 w 1729668"/>
                <a:gd name="T15" fmla="*/ 257810 h 434340"/>
                <a:gd name="T16" fmla="*/ 1407088 w 1729668"/>
                <a:gd name="T17" fmla="*/ 364490 h 434340"/>
                <a:gd name="T18" fmla="*/ 1396928 w 1729668"/>
                <a:gd name="T19" fmla="*/ 417830 h 434340"/>
                <a:gd name="T20" fmla="*/ 1428678 w 1729668"/>
                <a:gd name="T21" fmla="*/ 434340 h 434340"/>
                <a:gd name="T22" fmla="*/ 1450268 w 1729668"/>
                <a:gd name="T23" fmla="*/ 427990 h 434340"/>
                <a:gd name="T24" fmla="*/ 1713158 w 1729668"/>
                <a:gd name="T25" fmla="*/ 251460 h 434340"/>
                <a:gd name="T26" fmla="*/ 1729668 w 1729668"/>
                <a:gd name="T27" fmla="*/ 219710 h 434340"/>
                <a:gd name="T28" fmla="*/ 1711888 w 1729668"/>
                <a:gd name="T29" fmla="*/ 187960 h 4343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29668"/>
                <a:gd name="T46" fmla="*/ 0 h 434340"/>
                <a:gd name="T47" fmla="*/ 1729668 w 1729668"/>
                <a:gd name="T48" fmla="*/ 434340 h 4343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29668" h="434340">
                  <a:moveTo>
                    <a:pt x="1711888" y="187960"/>
                  </a:moveTo>
                  <a:lnTo>
                    <a:pt x="1450268" y="11430"/>
                  </a:lnTo>
                  <a:cubicBezTo>
                    <a:pt x="1432488" y="0"/>
                    <a:pt x="1409628" y="3810"/>
                    <a:pt x="1396928" y="21590"/>
                  </a:cubicBezTo>
                  <a:cubicBezTo>
                    <a:pt x="1385498" y="39370"/>
                    <a:pt x="1389308" y="62230"/>
                    <a:pt x="1407088" y="74930"/>
                  </a:cubicBezTo>
                  <a:lnTo>
                    <a:pt x="1565838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565838" y="257810"/>
                  </a:lnTo>
                  <a:lnTo>
                    <a:pt x="1407088" y="364490"/>
                  </a:lnTo>
                  <a:cubicBezTo>
                    <a:pt x="1389308" y="375920"/>
                    <a:pt x="1385498" y="400050"/>
                    <a:pt x="1396928" y="417830"/>
                  </a:cubicBezTo>
                  <a:cubicBezTo>
                    <a:pt x="1404548" y="429260"/>
                    <a:pt x="1415978" y="434340"/>
                    <a:pt x="1428678" y="434340"/>
                  </a:cubicBezTo>
                  <a:cubicBezTo>
                    <a:pt x="1436298" y="434340"/>
                    <a:pt x="1443918" y="431800"/>
                    <a:pt x="1450268" y="427990"/>
                  </a:cubicBezTo>
                  <a:lnTo>
                    <a:pt x="1713158" y="251460"/>
                  </a:lnTo>
                  <a:cubicBezTo>
                    <a:pt x="1723318" y="243840"/>
                    <a:pt x="1729668" y="232410"/>
                    <a:pt x="1729668" y="219710"/>
                  </a:cubicBezTo>
                  <a:cubicBezTo>
                    <a:pt x="1729668" y="207010"/>
                    <a:pt x="1723318" y="195580"/>
                    <a:pt x="1711888" y="187960"/>
                  </a:cubicBezTo>
                  <a:close/>
                </a:path>
              </a:pathLst>
            </a:custGeom>
            <a:solidFill>
              <a:srgbClr val="29292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09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Arial" charset="0"/>
                <a:cs typeface="Arial" charset="0"/>
                <a:sym typeface="Arial"/>
              </a:endParaRPr>
            </a:p>
          </p:txBody>
        </p:sp>
      </p:grpSp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09" tIns="30478" rIns="60909" bIns="30478"/>
          <a:lstStyle/>
          <a:p>
            <a:pPr defTabSz="121809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09" tIns="30478" rIns="60909" bIns="30478"/>
          <a:lstStyle/>
          <a:p>
            <a:pPr defTabSz="121809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09" tIns="30478" rIns="60909" bIns="30478"/>
          <a:lstStyle/>
          <a:p>
            <a:pPr defTabSz="121809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0"/>
            <a:ext cx="12102105" cy="677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Nhóm 9">
            <a:extLst>
              <a:ext uri="{FF2B5EF4-FFF2-40B4-BE49-F238E27FC236}">
                <a16:creationId xmlns:a16="http://schemas.microsoft.com/office/drawing/2014/main" id="{1628CD1B-9444-FE71-C3BD-2A82B1FB76A0}"/>
              </a:ext>
            </a:extLst>
          </p:cNvPr>
          <p:cNvGrpSpPr/>
          <p:nvPr/>
        </p:nvGrpSpPr>
        <p:grpSpPr>
          <a:xfrm>
            <a:off x="306917" y="2196966"/>
            <a:ext cx="6140068" cy="3018997"/>
            <a:chOff x="4682169" y="1304810"/>
            <a:chExt cx="4605051" cy="2264248"/>
          </a:xfrm>
        </p:grpSpPr>
        <p:pic>
          <p:nvPicPr>
            <p:cNvPr id="12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046006E-70F3-CDFF-8EE3-869D02621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326" t="14779" r="3493" b="47952"/>
            <a:stretch/>
          </p:blipFill>
          <p:spPr>
            <a:xfrm>
              <a:off x="4682169" y="1304810"/>
              <a:ext cx="4461831" cy="2264248"/>
            </a:xfrm>
            <a:prstGeom prst="rect">
              <a:avLst/>
            </a:prstGeom>
          </p:spPr>
        </p:pic>
        <p:sp>
          <p:nvSpPr>
            <p:cNvPr id="13" name="Hộp Văn bản 6">
              <a:extLst>
                <a:ext uri="{FF2B5EF4-FFF2-40B4-BE49-F238E27FC236}">
                  <a16:creationId xmlns:a16="http://schemas.microsoft.com/office/drawing/2014/main" id="{A5C5EFF0-0136-CD4C-8662-F1449C1C5786}"/>
                </a:ext>
              </a:extLst>
            </p:cNvPr>
            <p:cNvSpPr txBox="1"/>
            <p:nvPr/>
          </p:nvSpPr>
          <p:spPr>
            <a:xfrm>
              <a:off x="5583714" y="1778623"/>
              <a:ext cx="3703506" cy="142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5867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Luyện</a:t>
              </a:r>
              <a:r>
                <a:rPr lang="en-US" sz="5867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  <a:r>
                <a:rPr lang="en-US" sz="5867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đọc</a:t>
              </a:r>
              <a:r>
                <a:rPr lang="en-US" sz="5867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  <a:r>
                <a:rPr lang="en-US" sz="5867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thành</a:t>
              </a:r>
              <a:r>
                <a:rPr lang="en-US" sz="5867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  <a:r>
                <a:rPr lang="en-US" sz="5867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tiếng</a:t>
              </a:r>
              <a:endParaRPr lang="en-US" sz="5867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84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6" y="-8722"/>
            <a:ext cx="11905168" cy="6746381"/>
          </a:xfrm>
          <a:prstGeom prst="rect">
            <a:avLst/>
          </a:prstGeom>
        </p:spPr>
      </p:pic>
      <p:pic>
        <p:nvPicPr>
          <p:cNvPr id="7" name="Hình ảnh 10">
            <a:extLst>
              <a:ext uri="{FF2B5EF4-FFF2-40B4-BE49-F238E27FC236}">
                <a16:creationId xmlns:a16="http://schemas.microsoft.com/office/drawing/2014/main" id="{47A3E390-0C8A-99AD-80F6-644CFAB4B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63" y="-8722"/>
            <a:ext cx="3657616" cy="2045194"/>
          </a:xfrm>
          <a:prstGeom prst="rect">
            <a:avLst/>
          </a:prstGeom>
        </p:spPr>
      </p:pic>
      <p:pic>
        <p:nvPicPr>
          <p:cNvPr id="10" name="Hình ảnh 8">
            <a:extLst>
              <a:ext uri="{FF2B5EF4-FFF2-40B4-BE49-F238E27FC236}">
                <a16:creationId xmlns:a16="http://schemas.microsoft.com/office/drawing/2014/main" id="{034F33D2-9872-D07A-A7CB-97FBE9A2B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071" y="2036472"/>
            <a:ext cx="4125433" cy="2066393"/>
          </a:xfrm>
          <a:prstGeom prst="rect">
            <a:avLst/>
          </a:prstGeom>
        </p:spPr>
      </p:pic>
      <p:pic>
        <p:nvPicPr>
          <p:cNvPr id="11" name="Hình ảnh 6">
            <a:extLst>
              <a:ext uri="{FF2B5EF4-FFF2-40B4-BE49-F238E27FC236}">
                <a16:creationId xmlns:a16="http://schemas.microsoft.com/office/drawing/2014/main" id="{09ACE0A0-79EF-63B0-CACE-5823D1609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8833" y="3864711"/>
            <a:ext cx="4234358" cy="20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1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2DBC2-5554-F93B-2200-CD62C821B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88" y="2519916"/>
            <a:ext cx="8689340" cy="258371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436" y="5292"/>
            <a:ext cx="4308032" cy="6746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989355"/>
            <a:ext cx="12192000" cy="591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43: Con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vẹt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55)</a:t>
            </a:r>
          </a:p>
        </p:txBody>
      </p:sp>
    </p:spTree>
    <p:extLst>
      <p:ext uri="{BB962C8B-B14F-4D97-AF65-F5344CB8AC3E}">
        <p14:creationId xmlns:p14="http://schemas.microsoft.com/office/powerpoint/2010/main" val="412996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7977" y="624274"/>
            <a:ext cx="1141380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hôm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cánh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cẩn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thận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chước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háo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hức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.</a:t>
            </a:r>
            <a:endParaRPr lang="en-US" sz="2400" dirty="0">
              <a:ea typeface="Calibri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nhảy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nhót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há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mỏ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đòi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nựng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con:</a:t>
            </a:r>
            <a:endParaRPr lang="en-US" sz="2400" dirty="0">
              <a:ea typeface="Calibri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      -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à,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dạ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!</a:t>
            </a:r>
            <a:endParaRPr lang="en-US" sz="2400" dirty="0">
              <a:ea typeface="Calibri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xù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lông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rụt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gù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dạ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xuýt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xoa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:</a:t>
            </a:r>
            <a:endParaRPr lang="en-US" sz="2400" dirty="0">
              <a:ea typeface="Calibri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      -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Giỏi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lắm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!</a:t>
            </a:r>
            <a:endParaRPr lang="en-US" sz="2400" dirty="0">
              <a:ea typeface="Calibri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Chợt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:</a:t>
            </a:r>
            <a:endParaRPr lang="en-US" sz="2400" dirty="0">
              <a:ea typeface="Calibri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      -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ơi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!</a:t>
            </a:r>
            <a:endParaRPr lang="en-US" sz="2400" dirty="0">
              <a:ea typeface="Calibri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phụng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phịu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:</a:t>
            </a:r>
            <a:endParaRPr lang="en-US" sz="2400" dirty="0">
              <a:ea typeface="Calibri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      -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?</a:t>
            </a:r>
          </a:p>
          <a:p>
            <a:pPr lvl="0"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-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Anh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gọi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mà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trả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lời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vậy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à? Ra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phụ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anh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đi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buồn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bực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vừa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đi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vừa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lẩm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bẩm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: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-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Kêu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chi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kêu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hoài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!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Lần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cũng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phụng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phịu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như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thế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với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anh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khi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đang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với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.</a:t>
            </a:r>
            <a:endParaRPr lang="en-US" sz="2400" dirty="0"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06218" y="144695"/>
            <a:ext cx="6921836" cy="39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schemeClr val="tx2"/>
                </a:solidFill>
                <a:latin typeface="+mj-lt"/>
                <a:cs typeface="Times New Roman" pitchFamily="18" charset="0"/>
              </a:rPr>
              <a:t>VẸT</a:t>
            </a:r>
            <a:r>
              <a:rPr lang="en-US" sz="24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+mj-lt"/>
                <a:cs typeface="Times New Roman" pitchFamily="18" charset="0"/>
              </a:rPr>
              <a:t>XANH</a:t>
            </a:r>
            <a:endParaRPr lang="en-US" sz="24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36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098" y="72580"/>
            <a:ext cx="1165166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mỗi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ngày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một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lớn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lông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xanh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óng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ả,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biết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huýt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sáo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lảnh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lót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nhưng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vẫn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không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nói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tiếng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Một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hôm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gọi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: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-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à!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Ngờ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đâu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một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giọng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the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thé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gắt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lại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: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-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Cái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gì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?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Trời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ơi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con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nói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!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sướng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quá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nhảy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lên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reo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hò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khoe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khắp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nơi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Hôm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sau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mấy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đứa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tới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nhà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hãnh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diện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gọi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: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-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à,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dạ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!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đáp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the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thé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: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-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Cái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gì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?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ngạc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nhiên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thích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thú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cười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ầm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lên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vờ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nghiêm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mặt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: 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-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Anh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chăm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sóc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cực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khổ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vậy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mà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anh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gọi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trả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lời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cái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gì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à?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-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Kêu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chi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kêu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hoài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!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cười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bò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tranh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nhau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gọi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Nhưng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sửng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sốt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ngồi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lặng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thinh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. 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về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rồi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vẫn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ngồi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lặng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như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thế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nhớ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lại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bao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lần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anh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gọi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đã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trả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lời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Cái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gì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?”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cằn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nhằn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Kêu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chi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kêu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hoài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".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hối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hận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quá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chỉ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mong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anh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gọi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để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dạ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một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tiếng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thật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to,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thật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lễ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phép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. Con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vẹt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nhìn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Tú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dường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như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cũng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biết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lỗi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nên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xù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lông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cổ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rụt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đầu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gù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một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cái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nghe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như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tiếng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: "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Dạ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!”. 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83031" y="6411429"/>
            <a:ext cx="2498657" cy="361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(</a:t>
            </a:r>
            <a:r>
              <a:rPr lang="en-US" sz="2400" i="1" dirty="0">
                <a:solidFill>
                  <a:srgbClr val="000000"/>
                </a:solidFill>
                <a:ea typeface="Times New Roman"/>
                <a:cs typeface="Times New Roman"/>
              </a:rPr>
              <a:t>Theo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Lý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Lan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2090481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2076</Words>
  <Application>Microsoft Office PowerPoint</Application>
  <PresentationFormat>Widescreen</PresentationFormat>
  <Paragraphs>202</Paragraphs>
  <Slides>33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.VnTime</vt:lpstr>
      <vt:lpstr>Arial</vt:lpstr>
      <vt:lpstr>Calibri</vt:lpstr>
      <vt:lpstr>Calibri Light</vt:lpstr>
      <vt:lpstr>Cambria</vt:lpstr>
      <vt:lpstr>Franklin Gothic Book</vt:lpstr>
      <vt:lpstr>Franklin Gothic Medium</vt:lpstr>
      <vt:lpstr>Muli</vt:lpstr>
      <vt:lpstr>Symbol</vt:lpstr>
      <vt:lpstr>Tahoma</vt:lpstr>
      <vt:lpstr>Times New Roman</vt:lpstr>
      <vt:lpstr>VNI-Times</vt:lpstr>
      <vt:lpstr>Wingdings 2</vt:lpstr>
      <vt:lpstr>2_Office Theme</vt:lpstr>
      <vt:lpstr>1_Default Design</vt:lpstr>
      <vt:lpstr>4_Office Theme</vt:lpstr>
      <vt:lpstr>11_Default Design</vt:lpstr>
      <vt:lpstr>Trek</vt:lpstr>
      <vt:lpstr>12_Default Design</vt:lpstr>
      <vt:lpstr>1_Trek</vt:lpstr>
      <vt:lpstr>3_Office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Admins</cp:lastModifiedBy>
  <cp:revision>164</cp:revision>
  <dcterms:created xsi:type="dcterms:W3CDTF">2021-06-02T05:01:13Z</dcterms:created>
  <dcterms:modified xsi:type="dcterms:W3CDTF">2023-10-16T02:22:00Z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