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6" r:id="rId3"/>
  </p:sldMasterIdLst>
  <p:notesMasterIdLst>
    <p:notesMasterId r:id="rId18"/>
  </p:notesMasterIdLst>
  <p:sldIdLst>
    <p:sldId id="283" r:id="rId4"/>
    <p:sldId id="2007577287" r:id="rId5"/>
    <p:sldId id="2007577270" r:id="rId6"/>
    <p:sldId id="257" r:id="rId7"/>
    <p:sldId id="2007577288" r:id="rId8"/>
    <p:sldId id="266" r:id="rId9"/>
    <p:sldId id="2007577301" r:id="rId10"/>
    <p:sldId id="2007577302" r:id="rId11"/>
    <p:sldId id="2007577303" r:id="rId12"/>
    <p:sldId id="2007577289" r:id="rId13"/>
    <p:sldId id="2007577304" r:id="rId14"/>
    <p:sldId id="2007577291" r:id="rId15"/>
    <p:sldId id="315" r:id="rId16"/>
    <p:sldId id="33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7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521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98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18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697560"/>
              </p:ext>
            </p:extLst>
          </p:nvPr>
        </p:nvGraphicFramePr>
        <p:xfrm>
          <a:off x="130630" y="130628"/>
          <a:ext cx="5682342" cy="68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sz="32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3200" b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2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endParaRPr lang="en-US" sz="32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Oval Callout 31"/>
          <p:cNvSpPr/>
          <p:nvPr/>
        </p:nvSpPr>
        <p:spPr>
          <a:xfrm>
            <a:off x="5815044" y="5710335"/>
            <a:ext cx="1632915" cy="746449"/>
          </a:xfrm>
          <a:prstGeom prst="wedgeEllipseCallout">
            <a:avLst>
              <a:gd name="adj1" fmla="val -56260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04292" y="5898893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Kếtbài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1236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Hướng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dẫn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soát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4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8315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914400" marR="0" lvl="0" indent="-91440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Thu </a:t>
                </a: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  <a:p>
                <a:pPr marR="0" lvl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Nhận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xét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trong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của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một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số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1424636" y="1482572"/>
            <a:ext cx="9212262" cy="728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mở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1424637" y="3327130"/>
            <a:ext cx="9212261" cy="619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914377">
              <a:defRPr/>
            </a:pP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sinh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ghi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chép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lỗi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tự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chỉnh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sửa</a:t>
            </a:r>
            <a:endParaRPr lang="vi-VN" sz="3400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1424637" y="2464841"/>
            <a:ext cx="9212262" cy="643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14352-F048-D062-EB74-B8DE0E2E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47" y="4021684"/>
            <a:ext cx="2828195" cy="23681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6726" y="43322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59429" y="2080727"/>
            <a:ext cx="9382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00B0F0"/>
                </a:solidFill>
                <a:latin typeface="Algerian" pitchFamily="82" charset="0"/>
              </a:rPr>
              <a:t>VIẾT BÀI VĂN THUẬT LẠI MỘT SỰ VIỆC</a:t>
            </a:r>
          </a:p>
        </p:txBody>
      </p:sp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86200" y="1181101"/>
            <a:ext cx="8303339" cy="4430923"/>
            <a:chOff x="74342" y="1538753"/>
            <a:chExt cx="9069658" cy="317493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3"/>
              <a:ext cx="9069658" cy="140380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8206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</a:t>
                </a:r>
                <a:r>
                  <a:rPr lang="en-US" sz="5333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đề</a:t>
                </a:r>
                <a:r>
                  <a:rPr lang="en-US" sz="5333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5333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.</a:t>
                </a:r>
                <a:endParaRPr kumimoji="0" lang="vi-VN" sz="5333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9366163"/>
              </p:ext>
            </p:extLst>
          </p:nvPr>
        </p:nvGraphicFramePr>
        <p:xfrm>
          <a:off x="130630" y="130628"/>
          <a:ext cx="12061370" cy="1915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36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Viết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bài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văn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thuật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lại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một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trải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nghiệm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em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đã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tham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gia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chia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sẻ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suy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nghĩ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cảm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xúc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của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mình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về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2800" b="1" i="0" u="none" strike="noStrike" cap="none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đó</a:t>
                      </a:r>
                      <a:r>
                        <a:rPr lang="en-US" sz="28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pPr algn="just"/>
                      <a:endParaRPr lang="en-US" baseline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17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408610" y="149087"/>
            <a:ext cx="11300883" cy="120032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609630">
              <a:spcBef>
                <a:spcPct val="50000"/>
              </a:spcBef>
            </a:pPr>
            <a:r>
              <a:rPr lang="vi-VN" alt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Dựa vào nội dung đã chuẩn bị, lập dàn ý theo hướng dẫn dưới đây: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3C90716-1C1D-0C2B-DDDC-F9F8F2BE5B07}"/>
              </a:ext>
            </a:extLst>
          </p:cNvPr>
          <p:cNvSpPr/>
          <p:nvPr/>
        </p:nvSpPr>
        <p:spPr>
          <a:xfrm>
            <a:off x="566531" y="2733260"/>
            <a:ext cx="3508513" cy="166977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Mở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endParaRPr lang="en-US" sz="2800" b="1" dirty="0"/>
          </a:p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Giới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thiệu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hoạt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trải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nghiệm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B7F8A4-D4CE-A407-41BA-EFB7257E6E2C}"/>
              </a:ext>
            </a:extLst>
          </p:cNvPr>
          <p:cNvCxnSpPr>
            <a:stCxn id="8" idx="3"/>
          </p:cNvCxnSpPr>
          <p:nvPr/>
        </p:nvCxnSpPr>
        <p:spPr>
          <a:xfrm flipV="1">
            <a:off x="4075044" y="2594112"/>
            <a:ext cx="725556" cy="9740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D9563D-FCF5-9566-61F6-23E26E5DD9E6}"/>
              </a:ext>
            </a:extLst>
          </p:cNvPr>
          <p:cNvSpPr/>
          <p:nvPr/>
        </p:nvSpPr>
        <p:spPr>
          <a:xfrm>
            <a:off x="4840357" y="1948068"/>
            <a:ext cx="6112565" cy="12225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</a:rPr>
              <a:t>Giới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địa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,..).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C40CAB-EA96-D2D7-1F66-9B61ADDA449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75044" y="3568147"/>
            <a:ext cx="954156" cy="7752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40CE0D-5F42-7F4F-1CBC-6D111DF02D85}"/>
              </a:ext>
            </a:extLst>
          </p:cNvPr>
          <p:cNvSpPr/>
          <p:nvPr/>
        </p:nvSpPr>
        <p:spPr>
          <a:xfrm>
            <a:off x="4999383" y="3647660"/>
            <a:ext cx="6112565" cy="1162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lí</a:t>
            </a:r>
            <a:r>
              <a:rPr lang="en-US" sz="2800" b="1" dirty="0">
                <a:solidFill>
                  <a:srgbClr val="002060"/>
                </a:solidFill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muốn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tham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5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723321"/>
            <a:ext cx="3508513" cy="1669774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Kể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667539" y="3558208"/>
            <a:ext cx="1143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40357" y="327991"/>
            <a:ext cx="7096539" cy="5933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Kể lần lượt các hoạt động theo trình tự (sử dụng các từ ngữ: đầu tiên, tiếp theo, sau đó, trong khi đó, bên cạnh đó, cuối cùng,...).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Mỗi hoạt động cần nêu cụ thể (hoạt động diễn ra trong bao lâu, ở địa điểm nào, em tham gia cùng với ai,...).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Có thể kết hợp nêu nhận xét, đánh giá về hoạt động (hoạt động ấn tượng nhất, thú vị nhất,...).</a:t>
            </a:r>
          </a:p>
        </p:txBody>
      </p:sp>
    </p:spTree>
    <p:extLst>
      <p:ext uri="{BB962C8B-B14F-4D97-AF65-F5344CB8AC3E}">
        <p14:creationId xmlns:p14="http://schemas.microsoft.com/office/powerpoint/2010/main" val="405326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166730"/>
            <a:ext cx="3508513" cy="2226365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suy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</p:cNvCxnSpPr>
          <p:nvPr/>
        </p:nvCxnSpPr>
        <p:spPr>
          <a:xfrm flipV="1">
            <a:off x="3697357" y="3304763"/>
            <a:ext cx="1133062" cy="49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00601" y="2087219"/>
            <a:ext cx="7096539" cy="2375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Nêu kết quả của hoạt động (hiểu thêm về di tích, làng nghề,...).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 tỏ suy nghĩ, cảm xúc đối với hoạt động (yêu thích, thú vị, tự hào,...).</a:t>
            </a:r>
          </a:p>
        </p:txBody>
      </p:sp>
    </p:spTree>
    <p:extLst>
      <p:ext uri="{BB962C8B-B14F-4D97-AF65-F5344CB8AC3E}">
        <p14:creationId xmlns:p14="http://schemas.microsoft.com/office/powerpoint/2010/main" val="114478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382</Words>
  <Application>Microsoft Office PowerPoint</Application>
  <PresentationFormat>Widescreen</PresentationFormat>
  <Paragraphs>30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#9Slide03 AllRoundGothic</vt:lpstr>
      <vt:lpstr>Algerian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Times New Roman</vt:lpstr>
      <vt:lpstr>1_Office Theme</vt:lpstr>
      <vt:lpstr>Cute Greeting Cards by Slidesgo</vt:lpstr>
      <vt:lpstr>1_Cute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Admins</cp:lastModifiedBy>
  <cp:revision>68</cp:revision>
  <dcterms:created xsi:type="dcterms:W3CDTF">2023-07-11T08:33:40Z</dcterms:created>
  <dcterms:modified xsi:type="dcterms:W3CDTF">2023-10-16T02:19:53Z</dcterms:modified>
</cp:coreProperties>
</file>