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7" r:id="rId3"/>
    <p:sldMasterId id="2147483730" r:id="rId4"/>
  </p:sldMasterIdLst>
  <p:notesMasterIdLst>
    <p:notesMasterId r:id="rId33"/>
  </p:notesMasterIdLst>
  <p:sldIdLst>
    <p:sldId id="259" r:id="rId5"/>
    <p:sldId id="260" r:id="rId6"/>
    <p:sldId id="276" r:id="rId7"/>
    <p:sldId id="264" r:id="rId8"/>
    <p:sldId id="257" r:id="rId9"/>
    <p:sldId id="258" r:id="rId10"/>
    <p:sldId id="263" r:id="rId11"/>
    <p:sldId id="272" r:id="rId12"/>
    <p:sldId id="283" r:id="rId13"/>
    <p:sldId id="432" r:id="rId14"/>
    <p:sldId id="265" r:id="rId15"/>
    <p:sldId id="422" r:id="rId16"/>
    <p:sldId id="423" r:id="rId17"/>
    <p:sldId id="425" r:id="rId18"/>
    <p:sldId id="270" r:id="rId19"/>
    <p:sldId id="280" r:id="rId20"/>
    <p:sldId id="426" r:id="rId21"/>
    <p:sldId id="275" r:id="rId22"/>
    <p:sldId id="279" r:id="rId23"/>
    <p:sldId id="427" r:id="rId24"/>
    <p:sldId id="277" r:id="rId25"/>
    <p:sldId id="428" r:id="rId26"/>
    <p:sldId id="429" r:id="rId27"/>
    <p:sldId id="285" r:id="rId28"/>
    <p:sldId id="286" r:id="rId29"/>
    <p:sldId id="287" r:id="rId30"/>
    <p:sldId id="288" r:id="rId31"/>
    <p:sldId id="28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s" initials="A" lastIdx="1" clrIdx="0">
    <p:extLst>
      <p:ext uri="{19B8F6BF-5375-455C-9EA6-DF929625EA0E}">
        <p15:presenceInfo xmlns:p15="http://schemas.microsoft.com/office/powerpoint/2012/main" userId="Admin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4" autoAdjust="0"/>
    <p:restoredTop sz="76190" autoAdjust="0"/>
  </p:normalViewPr>
  <p:slideViewPr>
    <p:cSldViewPr snapToGrid="0">
      <p:cViewPr varScale="1">
        <p:scale>
          <a:sx n="79" d="100"/>
          <a:sy n="79" d="100"/>
        </p:scale>
        <p:origin x="178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16T09:16:06.529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87B0B-04DD-421C-A602-78B803F5776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D8534-5011-4228-96AF-EF9F1150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4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73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01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8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EE7DA8D4-3148-AFA5-CC8C-D3370908A4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170F65CB-2821-B505-4762-72B71E5C6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AEFBE0F5-36CA-48EF-E413-2BE8306C2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7D60C-F4DF-4E95-AE59-58979CC3B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895910EF-D73D-1701-27FC-8E64715C8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599136D-5714-E472-00CC-E12AFD628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7ACBD97B-B814-3F70-120C-1DDC6FEBC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58981-67BE-48CF-9397-26F3257DC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4772F59A-59CB-43EB-502A-22B5B1B5E6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DB13D337-58D3-8A10-0B38-7DB65236E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3E078745-F128-2054-7288-279A38282F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7CF3F4-431B-40A0-8A4F-B493F8BE5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70052CA2-7A5F-967C-E0E1-DA7269B27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CEFAA8E7-C111-9391-3F87-16D77D78C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E1FD04B1-6464-F7AC-D8FD-252BB70CD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61830-ED34-4FA3-A74C-58B6B35332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213370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00399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65543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3363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7536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728880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56249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58381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47895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95412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053086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83626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246360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05211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25636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05617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00086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770533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538961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890302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41326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6209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2587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749717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24527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27717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-17225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9" y="2854091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8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1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1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7" y="2133347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679312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9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38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3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4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914669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94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83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198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11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748905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586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29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9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736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74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968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28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02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94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6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044177"/>
      </p:ext>
    </p:extLst>
  </p:cSld>
  <p:clrMapOvr>
    <a:masterClrMapping/>
  </p:clrMapOvr>
  <p:transition spd="slow" advTm="3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8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01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15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62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79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33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"/>
          <p:cNvSpPr txBox="1">
            <a:spLocks noGrp="1"/>
          </p:cNvSpPr>
          <p:nvPr>
            <p:ph type="subTitle" idx="1"/>
          </p:nvPr>
        </p:nvSpPr>
        <p:spPr>
          <a:xfrm>
            <a:off x="5665267" y="4207563"/>
            <a:ext cx="52052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53" name="Google Shape;1453;p11"/>
          <p:cNvSpPr txBox="1">
            <a:spLocks noGrp="1"/>
          </p:cNvSpPr>
          <p:nvPr>
            <p:ph type="title" hasCustomPrompt="1"/>
          </p:nvPr>
        </p:nvSpPr>
        <p:spPr>
          <a:xfrm rot="264">
            <a:off x="5665275" y="2063700"/>
            <a:ext cx="5205200" cy="2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9254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063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2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67910"/>
      </p:ext>
    </p:extLst>
  </p:cSld>
  <p:clrMapOvr>
    <a:masterClrMapping/>
  </p:clrMapOvr>
  <p:transition spd="slow" advTm="3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90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53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3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421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47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743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221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154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545496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BACE64-179D-A049-7912-BD39673D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B527BC-4303-4DAE-8DB8-17046B0DF56A}" type="datetimeFigureOut">
              <a:rPr lang="zh-CN" altLang="en-US"/>
              <a:pPr>
                <a:defRPr/>
              </a:pPr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F1E658-31DA-3502-AE85-BC263367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F8C494-5B22-7D29-F5F4-9CD0EAD1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740E63-9217-4352-BB64-E60C8B428C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2579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70139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07934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604167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4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46491" y="-17261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6236" y="1405399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5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4679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6FD6C4-56AA-4C03-BB13-4F019FD6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03397-093A-466E-8251-B44E6ECF4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9BC58-4079-47D8-A7A6-06660BF58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7ED49-BF2E-47B1-A866-84764E7DF89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82BAD-F3C8-4C74-8286-6E35D53D5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029BE-848F-40DD-863C-34CB046EF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9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288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064E76B-DB01-4728-A305-1E4254FC317E}"/>
              </a:ext>
            </a:extLst>
          </p:cNvPr>
          <p:cNvSpPr txBox="1">
            <a:spLocks/>
          </p:cNvSpPr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Internation" panose="02040603050506020204" pitchFamily="18" charset="0"/>
              </a:rPr>
              <a:t>Măng Non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SVN-Internation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B328D-B171-7FA2-B24C-479A48988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976" y="1508691"/>
            <a:ext cx="645622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6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6" y="2397051"/>
            <a:ext cx="6475960" cy="1579991"/>
            <a:chOff x="2808057" y="2334471"/>
            <a:chExt cx="6917078" cy="284744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30004" y="235308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407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9888" y="923544"/>
            <a:ext cx="991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B03F2-A47C-EFC4-972C-DAA024E37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0" y="2225230"/>
            <a:ext cx="3419475" cy="1895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335ACA-37E2-3C1C-0C8A-38EAB2A440FF}"/>
              </a:ext>
            </a:extLst>
          </p:cNvPr>
          <p:cNvCxnSpPr>
            <a:cxnSpLocks/>
          </p:cNvCxnSpPr>
          <p:nvPr/>
        </p:nvCxnSpPr>
        <p:spPr>
          <a:xfrm>
            <a:off x="4133088" y="3231851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E2A1CA-0CB3-FB62-9CF5-6CA87E27508C}"/>
              </a:ext>
            </a:extLst>
          </p:cNvPr>
          <p:cNvSpPr txBox="1"/>
          <p:nvPr/>
        </p:nvSpPr>
        <p:spPr>
          <a:xfrm>
            <a:off x="4133088" y="2340864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36A43-345A-7355-DAF0-15AD2F31B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379" y="2092833"/>
            <a:ext cx="3400425" cy="1885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D6EA3-E113-264C-EFF4-86674E70F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59" y="4469511"/>
            <a:ext cx="3400425" cy="192405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071414-9AFF-083D-7B0F-AFD5236CFE19}"/>
              </a:ext>
            </a:extLst>
          </p:cNvPr>
          <p:cNvCxnSpPr>
            <a:cxnSpLocks/>
          </p:cNvCxnSpPr>
          <p:nvPr/>
        </p:nvCxnSpPr>
        <p:spPr>
          <a:xfrm>
            <a:off x="4178808" y="5581859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BE2C713-11D3-4EEA-A9E6-35A1314EE177}"/>
              </a:ext>
            </a:extLst>
          </p:cNvPr>
          <p:cNvSpPr txBox="1"/>
          <p:nvPr/>
        </p:nvSpPr>
        <p:spPr>
          <a:xfrm>
            <a:off x="4178808" y="4690872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E64AB9-8C4D-F67C-094F-1D51F6AAD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150" y="4421695"/>
            <a:ext cx="34194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8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2" y="185860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92810" y="141972"/>
            <a:ext cx="2709991" cy="778038"/>
            <a:chOff x="4741800" y="1166085"/>
            <a:chExt cx="2709990" cy="778037"/>
          </a:xfrm>
        </p:grpSpPr>
        <p:sp>
          <p:nvSpPr>
            <p:cNvPr id="124" name="Rounded Rectangle 123"/>
            <p:cNvSpPr/>
            <p:nvPr/>
          </p:nvSpPr>
          <p:spPr>
            <a:xfrm>
              <a:off x="4814952" y="1166085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741800" y="1246562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7" y="1633931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1" y="1881581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5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40" y="2343543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7" y="2189555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2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3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7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1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1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4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4" y="2264167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4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6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8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4" y="2411804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1" y="2851543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90" y="3272230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1" y="4732729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5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5" y="2859480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5" y="4827981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8" y="5157863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9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6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6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40" y="1218005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30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7" y="1176730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5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1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54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2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2" y="2380055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977387" y="1057521"/>
            <a:ext cx="589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trả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bảng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endParaRPr lang="en-US" sz="4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2293276"/>
            <a:ext cx="10643615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vào ngăn đá của tủ lạnh vài giờ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ta thấy nước đông thành đá. Đây là hiện tượng đông đặc.</a:t>
            </a:r>
            <a:endParaRPr lang="en-US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đá ra bên ngoài một thời gian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trong khay dần dần bị tan chảy thành nước ở thể lỏng. Hiện tượng này gọi là hiện tượng nóng chảy.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425CD-58AC-5F93-DEBC-37C7E72E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4" y="822890"/>
            <a:ext cx="355427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21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0744" y="1024128"/>
            <a:ext cx="991209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20E8B-F158-3517-CF91-2CC1859BEB91}"/>
              </a:ext>
            </a:extLst>
          </p:cNvPr>
          <p:cNvSpPr txBox="1"/>
          <p:nvPr/>
        </p:nvSpPr>
        <p:spPr>
          <a:xfrm>
            <a:off x="1307592" y="1837944"/>
            <a:ext cx="26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9E23C-FA2F-999D-886D-2D077DCDE013}"/>
              </a:ext>
            </a:extLst>
          </p:cNvPr>
          <p:cNvSpPr txBox="1"/>
          <p:nvPr/>
        </p:nvSpPr>
        <p:spPr>
          <a:xfrm>
            <a:off x="667512" y="2606040"/>
            <a:ext cx="3913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167F5-DB71-E690-5DC2-29DF321B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13" y="2295144"/>
            <a:ext cx="1863431" cy="1276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AC305-B6EE-F2D7-F86E-F2C52AB312E6}"/>
              </a:ext>
            </a:extLst>
          </p:cNvPr>
          <p:cNvSpPr txBox="1"/>
          <p:nvPr/>
        </p:nvSpPr>
        <p:spPr>
          <a:xfrm>
            <a:off x="548640" y="3730752"/>
            <a:ext cx="840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3a),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98697F-0189-8D59-C877-110131B6D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001" y="2862072"/>
            <a:ext cx="2654016" cy="1826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F817B-15D2-1F23-2432-8F1C4086EDC1}"/>
              </a:ext>
            </a:extLst>
          </p:cNvPr>
          <p:cNvSpPr txBox="1"/>
          <p:nvPr/>
        </p:nvSpPr>
        <p:spPr>
          <a:xfrm>
            <a:off x="493776" y="4956048"/>
            <a:ext cx="8375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3b).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1A65C-A681-AF09-A073-7D17BE6FC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743" y="4761738"/>
            <a:ext cx="2387537" cy="17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88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4779523" y="-384611"/>
            <a:ext cx="685082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5155">
              <a:off x="6223823" y="1795597"/>
              <a:ext cx="5419725" cy="39703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: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Cho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tồn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chuyển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xảy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B07949D-F433-E255-D4ED-8CF4B7D4E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13" y="1412643"/>
            <a:ext cx="29337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7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>
            <a:extLst>
              <a:ext uri="{FF2B5EF4-FFF2-40B4-BE49-F238E27FC236}">
                <a16:creationId xmlns:a16="http://schemas.microsoft.com/office/drawing/2014/main" id="{7E7FE15A-F642-6364-C12D-741E74FD28C9}"/>
              </a:ext>
            </a:extLst>
          </p:cNvPr>
          <p:cNvSpPr/>
          <p:nvPr/>
        </p:nvSpPr>
        <p:spPr>
          <a:xfrm flipH="1">
            <a:off x="996592" y="955497"/>
            <a:ext cx="7947706" cy="3493840"/>
          </a:xfrm>
          <a:custGeom>
            <a:avLst/>
            <a:gdLst>
              <a:gd name="connsiteX0" fmla="*/ 5053490 w 7947706"/>
              <a:gd name="connsiteY0" fmla="*/ 274 h 3493840"/>
              <a:gd name="connsiteX1" fmla="*/ 4282115 w 7947706"/>
              <a:gd name="connsiteY1" fmla="*/ 23314 h 3493840"/>
              <a:gd name="connsiteX2" fmla="*/ 970810 w 7947706"/>
              <a:gd name="connsiteY2" fmla="*/ 183222 h 3493840"/>
              <a:gd name="connsiteX3" fmla="*/ 876366 w 7947706"/>
              <a:gd name="connsiteY3" fmla="*/ 2744768 h 3493840"/>
              <a:gd name="connsiteX4" fmla="*/ 1866833 w 7947706"/>
              <a:gd name="connsiteY4" fmla="*/ 2868470 h 3493840"/>
              <a:gd name="connsiteX5" fmla="*/ 2447402 w 7947706"/>
              <a:gd name="connsiteY5" fmla="*/ 2853659 h 3493840"/>
              <a:gd name="connsiteX6" fmla="*/ 2630538 w 7947706"/>
              <a:gd name="connsiteY6" fmla="*/ 3465862 h 3493840"/>
              <a:gd name="connsiteX7" fmla="*/ 2679438 w 7947706"/>
              <a:gd name="connsiteY7" fmla="*/ 3493840 h 3493840"/>
              <a:gd name="connsiteX8" fmla="*/ 4330536 w 7947706"/>
              <a:gd name="connsiteY8" fmla="*/ 2807579 h 3493840"/>
              <a:gd name="connsiteX9" fmla="*/ 7512399 w 7947706"/>
              <a:gd name="connsiteY9" fmla="*/ 2511077 h 3493840"/>
              <a:gd name="connsiteX10" fmla="*/ 7455349 w 7947706"/>
              <a:gd name="connsiteY10" fmla="*/ 393050 h 3493840"/>
              <a:gd name="connsiteX11" fmla="*/ 5053490 w 7947706"/>
              <a:gd name="connsiteY11" fmla="*/ 274 h 34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7706" h="3493840" fill="none" extrusionOk="0">
                <a:moveTo>
                  <a:pt x="5053490" y="274"/>
                </a:moveTo>
                <a:cubicBezTo>
                  <a:pt x="4603323" y="274"/>
                  <a:pt x="4282114" y="23314"/>
                  <a:pt x="4282115" y="23314"/>
                </a:cubicBezTo>
                <a:cubicBezTo>
                  <a:pt x="4322464" y="-32647"/>
                  <a:pt x="1251424" y="84216"/>
                  <a:pt x="970810" y="183222"/>
                </a:cubicBezTo>
                <a:cubicBezTo>
                  <a:pt x="30441" y="477257"/>
                  <a:pt x="663395" y="2568277"/>
                  <a:pt x="876366" y="2744768"/>
                </a:cubicBezTo>
                <a:cubicBezTo>
                  <a:pt x="987325" y="2844792"/>
                  <a:pt x="1430059" y="2869775"/>
                  <a:pt x="1866833" y="2868470"/>
                </a:cubicBezTo>
                <a:cubicBezTo>
                  <a:pt x="2181807" y="2868470"/>
                  <a:pt x="2447402" y="2853659"/>
                  <a:pt x="2447402" y="2853659"/>
                </a:cubicBezTo>
                <a:cubicBezTo>
                  <a:pt x="2448041" y="2831125"/>
                  <a:pt x="2616886" y="3292027"/>
                  <a:pt x="2630538" y="3465862"/>
                </a:cubicBezTo>
                <a:cubicBezTo>
                  <a:pt x="2630997" y="3489142"/>
                  <a:pt x="2650998" y="3493957"/>
                  <a:pt x="2679438" y="3493840"/>
                </a:cubicBezTo>
                <a:cubicBezTo>
                  <a:pt x="2952691" y="3490501"/>
                  <a:pt x="4208193" y="2885627"/>
                  <a:pt x="4330536" y="2807579"/>
                </a:cubicBezTo>
                <a:cubicBezTo>
                  <a:pt x="4466724" y="2780244"/>
                  <a:pt x="7276039" y="2833865"/>
                  <a:pt x="7512399" y="2511077"/>
                </a:cubicBezTo>
                <a:cubicBezTo>
                  <a:pt x="7713087" y="2245890"/>
                  <a:pt x="8036391" y="702377"/>
                  <a:pt x="7455349" y="393050"/>
                </a:cubicBezTo>
                <a:cubicBezTo>
                  <a:pt x="6859811" y="61761"/>
                  <a:pt x="5899016" y="-54226"/>
                  <a:pt x="5053490" y="274"/>
                </a:cubicBezTo>
                <a:close/>
              </a:path>
              <a:path w="7947706" h="3493840" stroke="0" extrusionOk="0">
                <a:moveTo>
                  <a:pt x="5053490" y="274"/>
                </a:moveTo>
                <a:cubicBezTo>
                  <a:pt x="4603322" y="274"/>
                  <a:pt x="4282115" y="23314"/>
                  <a:pt x="4282115" y="23314"/>
                </a:cubicBezTo>
                <a:cubicBezTo>
                  <a:pt x="4327740" y="-34341"/>
                  <a:pt x="1321237" y="155459"/>
                  <a:pt x="970810" y="183222"/>
                </a:cubicBezTo>
                <a:cubicBezTo>
                  <a:pt x="-32353" y="479689"/>
                  <a:pt x="665188" y="2580316"/>
                  <a:pt x="876366" y="2744768"/>
                </a:cubicBezTo>
                <a:cubicBezTo>
                  <a:pt x="1057562" y="2817617"/>
                  <a:pt x="1450905" y="2839060"/>
                  <a:pt x="1866833" y="2868470"/>
                </a:cubicBezTo>
                <a:cubicBezTo>
                  <a:pt x="2181808" y="2868470"/>
                  <a:pt x="2447401" y="2853659"/>
                  <a:pt x="2447402" y="2853659"/>
                </a:cubicBezTo>
                <a:cubicBezTo>
                  <a:pt x="2426857" y="2871595"/>
                  <a:pt x="2608489" y="3281044"/>
                  <a:pt x="2630538" y="3465862"/>
                </a:cubicBezTo>
                <a:cubicBezTo>
                  <a:pt x="2631850" y="3481096"/>
                  <a:pt x="2648104" y="3491995"/>
                  <a:pt x="2679438" y="3493840"/>
                </a:cubicBezTo>
                <a:cubicBezTo>
                  <a:pt x="2948968" y="3468524"/>
                  <a:pt x="4242700" y="2855669"/>
                  <a:pt x="4330536" y="2807579"/>
                </a:cubicBezTo>
                <a:cubicBezTo>
                  <a:pt x="4480372" y="2669749"/>
                  <a:pt x="7271099" y="2797502"/>
                  <a:pt x="7512399" y="2511077"/>
                </a:cubicBezTo>
                <a:cubicBezTo>
                  <a:pt x="7678508" y="2029450"/>
                  <a:pt x="7945739" y="650386"/>
                  <a:pt x="7455349" y="393050"/>
                </a:cubicBezTo>
                <a:cubicBezTo>
                  <a:pt x="6791588" y="130581"/>
                  <a:pt x="5755474" y="-114802"/>
                  <a:pt x="5053490" y="274"/>
                </a:cubicBez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89962170"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12738" extrusionOk="0">
                        <a:moveTo>
                          <a:pt x="10541" y="1"/>
                        </a:moveTo>
                        <a:cubicBezTo>
                          <a:pt x="9602" y="1"/>
                          <a:pt x="8932" y="85"/>
                          <a:pt x="8932" y="85"/>
                        </a:cubicBezTo>
                        <a:cubicBezTo>
                          <a:pt x="8932" y="85"/>
                          <a:pt x="2669" y="355"/>
                          <a:pt x="2025" y="668"/>
                        </a:cubicBezTo>
                        <a:cubicBezTo>
                          <a:pt x="0" y="1662"/>
                          <a:pt x="1329" y="9341"/>
                          <a:pt x="1828" y="10007"/>
                        </a:cubicBezTo>
                        <a:cubicBezTo>
                          <a:pt x="2106" y="10376"/>
                          <a:pt x="3080" y="10458"/>
                          <a:pt x="3894" y="10458"/>
                        </a:cubicBezTo>
                        <a:cubicBezTo>
                          <a:pt x="4551" y="10458"/>
                          <a:pt x="5105" y="10404"/>
                          <a:pt x="5105" y="10404"/>
                        </a:cubicBezTo>
                        <a:cubicBezTo>
                          <a:pt x="5105" y="10404"/>
                          <a:pt x="5487" y="11969"/>
                          <a:pt x="5487" y="12636"/>
                        </a:cubicBezTo>
                        <a:cubicBezTo>
                          <a:pt x="5487" y="12706"/>
                          <a:pt x="5523" y="12738"/>
                          <a:pt x="5589" y="12738"/>
                        </a:cubicBezTo>
                        <a:cubicBezTo>
                          <a:pt x="6146" y="12738"/>
                          <a:pt x="8808" y="10458"/>
                          <a:pt x="9033" y="10236"/>
                        </a:cubicBezTo>
                        <a:cubicBezTo>
                          <a:pt x="9281" y="9985"/>
                          <a:pt x="15255" y="10487"/>
                          <a:pt x="15670" y="9155"/>
                        </a:cubicBezTo>
                        <a:cubicBezTo>
                          <a:pt x="16086" y="7826"/>
                          <a:pt x="16577" y="2459"/>
                          <a:pt x="15551" y="1433"/>
                        </a:cubicBezTo>
                        <a:cubicBezTo>
                          <a:pt x="14347" y="229"/>
                          <a:pt x="12082" y="1"/>
                          <a:pt x="10541" y="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60AF1-9081-2E48-423B-BEAACA8A2FFD}"/>
              </a:ext>
            </a:extLst>
          </p:cNvPr>
          <p:cNvSpPr txBox="1"/>
          <p:nvPr/>
        </p:nvSpPr>
        <p:spPr>
          <a:xfrm>
            <a:off x="1315720" y="1565025"/>
            <a:ext cx="7138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Quan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thí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nghiệm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trả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lời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câu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1998CE32-FC02-77C1-6D91-1F2AEFF54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6688005" y="2829194"/>
            <a:ext cx="3433272" cy="394911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F5E6E84-EDFD-25F7-99FF-04BC4F95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9178482" y="3040697"/>
            <a:ext cx="3461637" cy="39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37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6C662D0-8CF2-1705-E59F-C0245481295C}"/>
              </a:ext>
            </a:extLst>
          </p:cNvPr>
          <p:cNvGrpSpPr/>
          <p:nvPr/>
        </p:nvGrpSpPr>
        <p:grpSpPr>
          <a:xfrm>
            <a:off x="1736333" y="2177293"/>
            <a:ext cx="7818635" cy="3686590"/>
            <a:chOff x="4897820" y="420413"/>
            <a:chExt cx="7078713" cy="3686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4C0BDAE-770C-484E-3FBD-F0BC4EB4F574}"/>
                </a:ext>
              </a:extLst>
            </p:cNvPr>
            <p:cNvSpPr/>
            <p:nvPr/>
          </p:nvSpPr>
          <p:spPr>
            <a:xfrm>
              <a:off x="4897820" y="420413"/>
              <a:ext cx="7078713" cy="3606434"/>
            </a:xfrm>
            <a:custGeom>
              <a:avLst/>
              <a:gdLst>
                <a:gd name="connsiteX0" fmla="*/ 0 w 7078713"/>
                <a:gd name="connsiteY0" fmla="*/ 601084 h 3606434"/>
                <a:gd name="connsiteX1" fmla="*/ 601084 w 7078713"/>
                <a:gd name="connsiteY1" fmla="*/ 0 h 3606434"/>
                <a:gd name="connsiteX2" fmla="*/ 1371564 w 7078713"/>
                <a:gd name="connsiteY2" fmla="*/ 0 h 3606434"/>
                <a:gd name="connsiteX3" fmla="*/ 2142045 w 7078713"/>
                <a:gd name="connsiteY3" fmla="*/ 0 h 3606434"/>
                <a:gd name="connsiteX4" fmla="*/ 2618698 w 7078713"/>
                <a:gd name="connsiteY4" fmla="*/ 0 h 3606434"/>
                <a:gd name="connsiteX5" fmla="*/ 3330413 w 7078713"/>
                <a:gd name="connsiteY5" fmla="*/ 0 h 3606434"/>
                <a:gd name="connsiteX6" fmla="*/ 3924597 w 7078713"/>
                <a:gd name="connsiteY6" fmla="*/ 0 h 3606434"/>
                <a:gd name="connsiteX7" fmla="*/ 4636312 w 7078713"/>
                <a:gd name="connsiteY7" fmla="*/ 0 h 3606434"/>
                <a:gd name="connsiteX8" fmla="*/ 5230496 w 7078713"/>
                <a:gd name="connsiteY8" fmla="*/ 0 h 3606434"/>
                <a:gd name="connsiteX9" fmla="*/ 5824680 w 7078713"/>
                <a:gd name="connsiteY9" fmla="*/ 0 h 3606434"/>
                <a:gd name="connsiteX10" fmla="*/ 6477629 w 7078713"/>
                <a:gd name="connsiteY10" fmla="*/ 0 h 3606434"/>
                <a:gd name="connsiteX11" fmla="*/ 7078713 w 7078713"/>
                <a:gd name="connsiteY11" fmla="*/ 601084 h 3606434"/>
                <a:gd name="connsiteX12" fmla="*/ 7078713 w 7078713"/>
                <a:gd name="connsiteY12" fmla="*/ 1154065 h 3606434"/>
                <a:gd name="connsiteX13" fmla="*/ 7078713 w 7078713"/>
                <a:gd name="connsiteY13" fmla="*/ 1779174 h 3606434"/>
                <a:gd name="connsiteX14" fmla="*/ 7078713 w 7078713"/>
                <a:gd name="connsiteY14" fmla="*/ 2428326 h 3606434"/>
                <a:gd name="connsiteX15" fmla="*/ 7078713 w 7078713"/>
                <a:gd name="connsiteY15" fmla="*/ 3005350 h 3606434"/>
                <a:gd name="connsiteX16" fmla="*/ 6477629 w 7078713"/>
                <a:gd name="connsiteY16" fmla="*/ 3606434 h 3606434"/>
                <a:gd name="connsiteX17" fmla="*/ 5942210 w 7078713"/>
                <a:gd name="connsiteY17" fmla="*/ 3606434 h 3606434"/>
                <a:gd name="connsiteX18" fmla="*/ 5230496 w 7078713"/>
                <a:gd name="connsiteY18" fmla="*/ 3606434 h 3606434"/>
                <a:gd name="connsiteX19" fmla="*/ 4577546 w 7078713"/>
                <a:gd name="connsiteY19" fmla="*/ 3606434 h 3606434"/>
                <a:gd name="connsiteX20" fmla="*/ 3865831 w 7078713"/>
                <a:gd name="connsiteY20" fmla="*/ 3606434 h 3606434"/>
                <a:gd name="connsiteX21" fmla="*/ 3212882 w 7078713"/>
                <a:gd name="connsiteY21" fmla="*/ 3606434 h 3606434"/>
                <a:gd name="connsiteX22" fmla="*/ 2442401 w 7078713"/>
                <a:gd name="connsiteY22" fmla="*/ 3606434 h 3606434"/>
                <a:gd name="connsiteX23" fmla="*/ 1730687 w 7078713"/>
                <a:gd name="connsiteY23" fmla="*/ 3606434 h 3606434"/>
                <a:gd name="connsiteX24" fmla="*/ 1195268 w 7078713"/>
                <a:gd name="connsiteY24" fmla="*/ 3606434 h 3606434"/>
                <a:gd name="connsiteX25" fmla="*/ 601084 w 7078713"/>
                <a:gd name="connsiteY25" fmla="*/ 3606434 h 3606434"/>
                <a:gd name="connsiteX26" fmla="*/ 0 w 7078713"/>
                <a:gd name="connsiteY26" fmla="*/ 3005350 h 3606434"/>
                <a:gd name="connsiteX27" fmla="*/ 0 w 7078713"/>
                <a:gd name="connsiteY27" fmla="*/ 2356198 h 3606434"/>
                <a:gd name="connsiteX28" fmla="*/ 0 w 7078713"/>
                <a:gd name="connsiteY28" fmla="*/ 1803217 h 3606434"/>
                <a:gd name="connsiteX29" fmla="*/ 0 w 7078713"/>
                <a:gd name="connsiteY29" fmla="*/ 1202151 h 3606434"/>
                <a:gd name="connsiteX30" fmla="*/ 0 w 7078713"/>
                <a:gd name="connsiteY30" fmla="*/ 601084 h 360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8713" h="3606434" fill="none" extrusionOk="0">
                  <a:moveTo>
                    <a:pt x="0" y="601084"/>
                  </a:moveTo>
                  <a:cubicBezTo>
                    <a:pt x="17783" y="263740"/>
                    <a:pt x="337748" y="-19206"/>
                    <a:pt x="601084" y="0"/>
                  </a:cubicBezTo>
                  <a:cubicBezTo>
                    <a:pt x="918613" y="12290"/>
                    <a:pt x="992744" y="-35905"/>
                    <a:pt x="1371564" y="0"/>
                  </a:cubicBezTo>
                  <a:cubicBezTo>
                    <a:pt x="1750384" y="35905"/>
                    <a:pt x="1985459" y="12021"/>
                    <a:pt x="2142045" y="0"/>
                  </a:cubicBezTo>
                  <a:cubicBezTo>
                    <a:pt x="2298631" y="-12021"/>
                    <a:pt x="2415934" y="-1598"/>
                    <a:pt x="2618698" y="0"/>
                  </a:cubicBezTo>
                  <a:cubicBezTo>
                    <a:pt x="2821462" y="1598"/>
                    <a:pt x="2995821" y="-29228"/>
                    <a:pt x="3330413" y="0"/>
                  </a:cubicBezTo>
                  <a:cubicBezTo>
                    <a:pt x="3665006" y="29228"/>
                    <a:pt x="3752082" y="-27494"/>
                    <a:pt x="3924597" y="0"/>
                  </a:cubicBezTo>
                  <a:cubicBezTo>
                    <a:pt x="4097112" y="27494"/>
                    <a:pt x="4320533" y="-4981"/>
                    <a:pt x="4636312" y="0"/>
                  </a:cubicBezTo>
                  <a:cubicBezTo>
                    <a:pt x="4952092" y="4981"/>
                    <a:pt x="5073673" y="20451"/>
                    <a:pt x="5230496" y="0"/>
                  </a:cubicBezTo>
                  <a:cubicBezTo>
                    <a:pt x="5387319" y="-20451"/>
                    <a:pt x="5671508" y="12443"/>
                    <a:pt x="5824680" y="0"/>
                  </a:cubicBezTo>
                  <a:cubicBezTo>
                    <a:pt x="5977852" y="-12443"/>
                    <a:pt x="6316772" y="-8250"/>
                    <a:pt x="6477629" y="0"/>
                  </a:cubicBezTo>
                  <a:cubicBezTo>
                    <a:pt x="6806783" y="-45240"/>
                    <a:pt x="7076223" y="258408"/>
                    <a:pt x="7078713" y="601084"/>
                  </a:cubicBezTo>
                  <a:cubicBezTo>
                    <a:pt x="7054939" y="726796"/>
                    <a:pt x="7062804" y="1009274"/>
                    <a:pt x="7078713" y="1154065"/>
                  </a:cubicBezTo>
                  <a:cubicBezTo>
                    <a:pt x="7094622" y="1298856"/>
                    <a:pt x="7054546" y="1478553"/>
                    <a:pt x="7078713" y="1779174"/>
                  </a:cubicBezTo>
                  <a:cubicBezTo>
                    <a:pt x="7102880" y="2079795"/>
                    <a:pt x="7057280" y="2284881"/>
                    <a:pt x="7078713" y="2428326"/>
                  </a:cubicBezTo>
                  <a:cubicBezTo>
                    <a:pt x="7100146" y="2571771"/>
                    <a:pt x="7090151" y="2818749"/>
                    <a:pt x="7078713" y="3005350"/>
                  </a:cubicBezTo>
                  <a:cubicBezTo>
                    <a:pt x="7125766" y="3350554"/>
                    <a:pt x="6787831" y="3605910"/>
                    <a:pt x="6477629" y="3606434"/>
                  </a:cubicBezTo>
                  <a:cubicBezTo>
                    <a:pt x="6290090" y="3624171"/>
                    <a:pt x="6052210" y="3580065"/>
                    <a:pt x="5942210" y="3606434"/>
                  </a:cubicBezTo>
                  <a:cubicBezTo>
                    <a:pt x="5832210" y="3632803"/>
                    <a:pt x="5474311" y="3588907"/>
                    <a:pt x="5230496" y="3606434"/>
                  </a:cubicBezTo>
                  <a:cubicBezTo>
                    <a:pt x="4986681" y="3623961"/>
                    <a:pt x="4745736" y="3583934"/>
                    <a:pt x="4577546" y="3606434"/>
                  </a:cubicBezTo>
                  <a:cubicBezTo>
                    <a:pt x="4409356" y="3628935"/>
                    <a:pt x="4029955" y="3577917"/>
                    <a:pt x="3865831" y="3606434"/>
                  </a:cubicBezTo>
                  <a:cubicBezTo>
                    <a:pt x="3701707" y="3634951"/>
                    <a:pt x="3374045" y="3627056"/>
                    <a:pt x="3212882" y="3606434"/>
                  </a:cubicBezTo>
                  <a:cubicBezTo>
                    <a:pt x="3051719" y="3585812"/>
                    <a:pt x="2808983" y="3618096"/>
                    <a:pt x="2442401" y="3606434"/>
                  </a:cubicBezTo>
                  <a:cubicBezTo>
                    <a:pt x="2075819" y="3594772"/>
                    <a:pt x="2078572" y="3587480"/>
                    <a:pt x="1730687" y="3606434"/>
                  </a:cubicBezTo>
                  <a:cubicBezTo>
                    <a:pt x="1382802" y="3625388"/>
                    <a:pt x="1302965" y="3585398"/>
                    <a:pt x="1195268" y="3606434"/>
                  </a:cubicBezTo>
                  <a:cubicBezTo>
                    <a:pt x="1087571" y="3627470"/>
                    <a:pt x="721420" y="3610744"/>
                    <a:pt x="601084" y="3606434"/>
                  </a:cubicBezTo>
                  <a:cubicBezTo>
                    <a:pt x="199259" y="3644724"/>
                    <a:pt x="-51198" y="3325977"/>
                    <a:pt x="0" y="3005350"/>
                  </a:cubicBezTo>
                  <a:cubicBezTo>
                    <a:pt x="-9095" y="2864674"/>
                    <a:pt x="25417" y="2649781"/>
                    <a:pt x="0" y="2356198"/>
                  </a:cubicBezTo>
                  <a:cubicBezTo>
                    <a:pt x="-25417" y="2062615"/>
                    <a:pt x="27224" y="1966087"/>
                    <a:pt x="0" y="1803217"/>
                  </a:cubicBezTo>
                  <a:cubicBezTo>
                    <a:pt x="-27224" y="1640347"/>
                    <a:pt x="6108" y="1444771"/>
                    <a:pt x="0" y="1202151"/>
                  </a:cubicBezTo>
                  <a:cubicBezTo>
                    <a:pt x="-6108" y="959531"/>
                    <a:pt x="6398" y="732067"/>
                    <a:pt x="0" y="601084"/>
                  </a:cubicBezTo>
                  <a:close/>
                </a:path>
                <a:path w="7078713" h="3606434" stroke="0" extrusionOk="0">
                  <a:moveTo>
                    <a:pt x="0" y="601084"/>
                  </a:moveTo>
                  <a:cubicBezTo>
                    <a:pt x="19257" y="269555"/>
                    <a:pt x="277226" y="21117"/>
                    <a:pt x="601084" y="0"/>
                  </a:cubicBezTo>
                  <a:cubicBezTo>
                    <a:pt x="842602" y="20138"/>
                    <a:pt x="1120479" y="-28523"/>
                    <a:pt x="1371564" y="0"/>
                  </a:cubicBezTo>
                  <a:cubicBezTo>
                    <a:pt x="1622649" y="28523"/>
                    <a:pt x="1750241" y="-24884"/>
                    <a:pt x="1965748" y="0"/>
                  </a:cubicBezTo>
                  <a:cubicBezTo>
                    <a:pt x="2181255" y="24884"/>
                    <a:pt x="2380563" y="-30356"/>
                    <a:pt x="2618698" y="0"/>
                  </a:cubicBezTo>
                  <a:cubicBezTo>
                    <a:pt x="2856833" y="30356"/>
                    <a:pt x="2999996" y="15733"/>
                    <a:pt x="3330413" y="0"/>
                  </a:cubicBezTo>
                  <a:cubicBezTo>
                    <a:pt x="3660831" y="-15733"/>
                    <a:pt x="3655856" y="-10986"/>
                    <a:pt x="3865831" y="0"/>
                  </a:cubicBezTo>
                  <a:cubicBezTo>
                    <a:pt x="4075806" y="10986"/>
                    <a:pt x="4420787" y="-8873"/>
                    <a:pt x="4636312" y="0"/>
                  </a:cubicBezTo>
                  <a:cubicBezTo>
                    <a:pt x="4851837" y="8873"/>
                    <a:pt x="4971177" y="24875"/>
                    <a:pt x="5230496" y="0"/>
                  </a:cubicBezTo>
                  <a:cubicBezTo>
                    <a:pt x="5489815" y="-24875"/>
                    <a:pt x="5572078" y="23539"/>
                    <a:pt x="5707149" y="0"/>
                  </a:cubicBezTo>
                  <a:cubicBezTo>
                    <a:pt x="5842220" y="-23539"/>
                    <a:pt x="6153526" y="-32356"/>
                    <a:pt x="6477629" y="0"/>
                  </a:cubicBezTo>
                  <a:cubicBezTo>
                    <a:pt x="6804899" y="-16008"/>
                    <a:pt x="7108640" y="201659"/>
                    <a:pt x="7078713" y="601084"/>
                  </a:cubicBezTo>
                  <a:cubicBezTo>
                    <a:pt x="7077669" y="823508"/>
                    <a:pt x="7085159" y="968304"/>
                    <a:pt x="7078713" y="1154065"/>
                  </a:cubicBezTo>
                  <a:cubicBezTo>
                    <a:pt x="7072267" y="1339826"/>
                    <a:pt x="7083345" y="1523174"/>
                    <a:pt x="7078713" y="1683004"/>
                  </a:cubicBezTo>
                  <a:cubicBezTo>
                    <a:pt x="7074081" y="1842834"/>
                    <a:pt x="7060778" y="2001616"/>
                    <a:pt x="7078713" y="2235985"/>
                  </a:cubicBezTo>
                  <a:cubicBezTo>
                    <a:pt x="7096648" y="2470354"/>
                    <a:pt x="7099189" y="2755900"/>
                    <a:pt x="7078713" y="3005350"/>
                  </a:cubicBezTo>
                  <a:cubicBezTo>
                    <a:pt x="7140029" y="3321690"/>
                    <a:pt x="6816643" y="3530128"/>
                    <a:pt x="6477629" y="3606434"/>
                  </a:cubicBezTo>
                  <a:cubicBezTo>
                    <a:pt x="6281531" y="3598670"/>
                    <a:pt x="6156466" y="3614798"/>
                    <a:pt x="5942210" y="3606434"/>
                  </a:cubicBezTo>
                  <a:cubicBezTo>
                    <a:pt x="5727954" y="3598070"/>
                    <a:pt x="5351067" y="3637028"/>
                    <a:pt x="5171730" y="3606434"/>
                  </a:cubicBezTo>
                  <a:cubicBezTo>
                    <a:pt x="4992393" y="3575840"/>
                    <a:pt x="4837122" y="3613221"/>
                    <a:pt x="4636312" y="3606434"/>
                  </a:cubicBezTo>
                  <a:cubicBezTo>
                    <a:pt x="4435502" y="3599647"/>
                    <a:pt x="4307174" y="3585366"/>
                    <a:pt x="4159658" y="3606434"/>
                  </a:cubicBezTo>
                  <a:cubicBezTo>
                    <a:pt x="4012142" y="3627502"/>
                    <a:pt x="3823699" y="3585874"/>
                    <a:pt x="3624240" y="3606434"/>
                  </a:cubicBezTo>
                  <a:cubicBezTo>
                    <a:pt x="3424781" y="3626994"/>
                    <a:pt x="3167545" y="3625268"/>
                    <a:pt x="2912525" y="3606434"/>
                  </a:cubicBezTo>
                  <a:cubicBezTo>
                    <a:pt x="2657505" y="3587600"/>
                    <a:pt x="2500222" y="3634573"/>
                    <a:pt x="2318341" y="3606434"/>
                  </a:cubicBezTo>
                  <a:cubicBezTo>
                    <a:pt x="2136460" y="3578295"/>
                    <a:pt x="1839669" y="3610782"/>
                    <a:pt x="1665392" y="3606434"/>
                  </a:cubicBezTo>
                  <a:cubicBezTo>
                    <a:pt x="1491115" y="3602086"/>
                    <a:pt x="1056298" y="3615773"/>
                    <a:pt x="601084" y="3606434"/>
                  </a:cubicBezTo>
                  <a:cubicBezTo>
                    <a:pt x="255847" y="3611231"/>
                    <a:pt x="-27496" y="3357368"/>
                    <a:pt x="0" y="3005350"/>
                  </a:cubicBezTo>
                  <a:cubicBezTo>
                    <a:pt x="17144" y="2746412"/>
                    <a:pt x="-11604" y="2666867"/>
                    <a:pt x="0" y="2476411"/>
                  </a:cubicBezTo>
                  <a:cubicBezTo>
                    <a:pt x="11604" y="2285955"/>
                    <a:pt x="23388" y="2159232"/>
                    <a:pt x="0" y="1923430"/>
                  </a:cubicBezTo>
                  <a:cubicBezTo>
                    <a:pt x="-23388" y="1687628"/>
                    <a:pt x="-23499" y="1584802"/>
                    <a:pt x="0" y="1394492"/>
                  </a:cubicBezTo>
                  <a:cubicBezTo>
                    <a:pt x="23499" y="1204182"/>
                    <a:pt x="-31679" y="928175"/>
                    <a:pt x="0" y="60108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4519086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757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8EB0D5-504E-7EDB-0D77-2B5FCA664459}"/>
                </a:ext>
              </a:extLst>
            </p:cNvPr>
            <p:cNvSpPr txBox="1"/>
            <p:nvPr/>
          </p:nvSpPr>
          <p:spPr>
            <a:xfrm>
              <a:off x="5094650" y="567573"/>
              <a:ext cx="680947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tồn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endPara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770B00-AC59-0A4E-AA99-C666FA25E9E0}"/>
              </a:ext>
            </a:extLst>
          </p:cNvPr>
          <p:cNvSpPr txBox="1"/>
          <p:nvPr/>
        </p:nvSpPr>
        <p:spPr>
          <a:xfrm>
            <a:off x="3226086" y="945223"/>
            <a:ext cx="5373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pic>
        <p:nvPicPr>
          <p:cNvPr id="11" name="Picture 2" descr="100+ hình ảnh chibi cô giáo - hinhanhsieudep.net">
            <a:extLst>
              <a:ext uri="{FF2B5EF4-FFF2-40B4-BE49-F238E27FC236}">
                <a16:creationId xmlns:a16="http://schemas.microsoft.com/office/drawing/2014/main" id="{819C183D-EC39-D0BB-92B5-A6689391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9594" y="802354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56A3A-6885-F6DD-A3CE-E9BC7F1F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251"/>
            <a:ext cx="236545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7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05" y="79446"/>
            <a:ext cx="1072622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05" y="1230679"/>
            <a:ext cx="10222787" cy="36610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00732BE-0013-20EA-3203-60032DE6083D}"/>
              </a:ext>
            </a:extLst>
          </p:cNvPr>
          <p:cNvGrpSpPr>
            <a:grpSpLocks/>
          </p:cNvGrpSpPr>
          <p:nvPr/>
        </p:nvGrpSpPr>
        <p:grpSpPr bwMode="auto">
          <a:xfrm>
            <a:off x="205947" y="4928029"/>
            <a:ext cx="11568236" cy="1750174"/>
            <a:chOff x="237067" y="132645"/>
            <a:chExt cx="11567189" cy="1450775"/>
          </a:xfrm>
        </p:grpSpPr>
        <p:sp>
          <p:nvSpPr>
            <p:cNvPr id="19" name="Rectangle: Rounded Corners 28">
              <a:extLst>
                <a:ext uri="{FF2B5EF4-FFF2-40B4-BE49-F238E27FC236}">
                  <a16:creationId xmlns:a16="http://schemas.microsoft.com/office/drawing/2014/main" id="{B35253BF-EE9F-4D57-1B7A-5DE11FDFE2BF}"/>
                </a:ext>
              </a:extLst>
            </p:cNvPr>
            <p:cNvSpPr/>
            <p:nvPr/>
          </p:nvSpPr>
          <p:spPr>
            <a:xfrm>
              <a:off x="597396" y="203734"/>
              <a:ext cx="11206860" cy="137968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4b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(1), (2), (3), (4)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263477FB-395C-4AD2-B6A3-921AFE443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253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F7BDD4-E910-2D58-4A94-C7D279377E2F}"/>
              </a:ext>
            </a:extLst>
          </p:cNvPr>
          <p:cNvGrpSpPr/>
          <p:nvPr/>
        </p:nvGrpSpPr>
        <p:grpSpPr>
          <a:xfrm>
            <a:off x="6325257" y="670043"/>
            <a:ext cx="5482859" cy="5583825"/>
            <a:chOff x="6551289" y="649495"/>
            <a:chExt cx="5482859" cy="5583825"/>
          </a:xfrm>
        </p:grpSpPr>
        <p:pic>
          <p:nvPicPr>
            <p:cNvPr id="4" name="Picture 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52638252-45B2-D77C-4692-FEBFFFB4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89" y="649495"/>
              <a:ext cx="5482859" cy="55590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9BDFA4-35C6-D0FF-02BD-E1BE3A48BA3C}"/>
                </a:ext>
              </a:extLst>
            </p:cNvPr>
            <p:cNvSpPr txBox="1"/>
            <p:nvPr/>
          </p:nvSpPr>
          <p:spPr>
            <a:xfrm>
              <a:off x="8167815" y="2717165"/>
              <a:ext cx="2348221" cy="351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0ECF80-7463-78CD-9D6D-7465CC22EC39}"/>
              </a:ext>
            </a:extLst>
          </p:cNvPr>
          <p:cNvGrpSpPr/>
          <p:nvPr/>
        </p:nvGrpSpPr>
        <p:grpSpPr>
          <a:xfrm>
            <a:off x="400692" y="1608516"/>
            <a:ext cx="6102848" cy="3145850"/>
            <a:chOff x="4224761" y="3092560"/>
            <a:chExt cx="7084479" cy="314585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EE3686A-C258-192C-6776-2BE4FD557B01}"/>
                </a:ext>
              </a:extLst>
            </p:cNvPr>
            <p:cNvSpPr/>
            <p:nvPr/>
          </p:nvSpPr>
          <p:spPr>
            <a:xfrm>
              <a:off x="5119266" y="3781253"/>
              <a:ext cx="6189974" cy="2457157"/>
            </a:xfrm>
            <a:custGeom>
              <a:avLst/>
              <a:gdLst>
                <a:gd name="connsiteX0" fmla="*/ 0 w 6189974"/>
                <a:gd name="connsiteY0" fmla="*/ 409534 h 2457157"/>
                <a:gd name="connsiteX1" fmla="*/ 409534 w 6189974"/>
                <a:gd name="connsiteY1" fmla="*/ 0 h 2457157"/>
                <a:gd name="connsiteX2" fmla="*/ 5780440 w 6189974"/>
                <a:gd name="connsiteY2" fmla="*/ 0 h 2457157"/>
                <a:gd name="connsiteX3" fmla="*/ 6189974 w 6189974"/>
                <a:gd name="connsiteY3" fmla="*/ 409534 h 2457157"/>
                <a:gd name="connsiteX4" fmla="*/ 6189974 w 6189974"/>
                <a:gd name="connsiteY4" fmla="*/ 2047623 h 2457157"/>
                <a:gd name="connsiteX5" fmla="*/ 5780440 w 6189974"/>
                <a:gd name="connsiteY5" fmla="*/ 2457157 h 2457157"/>
                <a:gd name="connsiteX6" fmla="*/ 409534 w 6189974"/>
                <a:gd name="connsiteY6" fmla="*/ 2457157 h 2457157"/>
                <a:gd name="connsiteX7" fmla="*/ 0 w 6189974"/>
                <a:gd name="connsiteY7" fmla="*/ 2047623 h 2457157"/>
                <a:gd name="connsiteX8" fmla="*/ 0 w 6189974"/>
                <a:gd name="connsiteY8" fmla="*/ 409534 h 245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9974" h="2457157" fill="none" extrusionOk="0">
                  <a:moveTo>
                    <a:pt x="0" y="409534"/>
                  </a:moveTo>
                  <a:cubicBezTo>
                    <a:pt x="-33468" y="169358"/>
                    <a:pt x="194877" y="13115"/>
                    <a:pt x="409534" y="0"/>
                  </a:cubicBezTo>
                  <a:cubicBezTo>
                    <a:pt x="2026750" y="-61902"/>
                    <a:pt x="3723905" y="-101778"/>
                    <a:pt x="5780440" y="0"/>
                  </a:cubicBezTo>
                  <a:cubicBezTo>
                    <a:pt x="5989753" y="-5288"/>
                    <a:pt x="6208962" y="158051"/>
                    <a:pt x="6189974" y="409534"/>
                  </a:cubicBezTo>
                  <a:cubicBezTo>
                    <a:pt x="6320391" y="1124147"/>
                    <a:pt x="6313065" y="1547036"/>
                    <a:pt x="6189974" y="2047623"/>
                  </a:cubicBezTo>
                  <a:cubicBezTo>
                    <a:pt x="6182862" y="2270320"/>
                    <a:pt x="5998565" y="2419930"/>
                    <a:pt x="5780440" y="2457157"/>
                  </a:cubicBezTo>
                  <a:cubicBezTo>
                    <a:pt x="4991524" y="2314765"/>
                    <a:pt x="2985351" y="2568258"/>
                    <a:pt x="409534" y="2457157"/>
                  </a:cubicBezTo>
                  <a:cubicBezTo>
                    <a:pt x="150316" y="2473688"/>
                    <a:pt x="-6435" y="2303141"/>
                    <a:pt x="0" y="2047623"/>
                  </a:cubicBezTo>
                  <a:cubicBezTo>
                    <a:pt x="-49754" y="1263813"/>
                    <a:pt x="42839" y="733029"/>
                    <a:pt x="0" y="409534"/>
                  </a:cubicBezTo>
                  <a:close/>
                </a:path>
                <a:path w="6189974" h="2457157" stroke="0" extrusionOk="0">
                  <a:moveTo>
                    <a:pt x="0" y="409534"/>
                  </a:moveTo>
                  <a:cubicBezTo>
                    <a:pt x="-23777" y="151931"/>
                    <a:pt x="164257" y="-31945"/>
                    <a:pt x="409534" y="0"/>
                  </a:cubicBezTo>
                  <a:cubicBezTo>
                    <a:pt x="1642074" y="-164947"/>
                    <a:pt x="3301264" y="-52288"/>
                    <a:pt x="5780440" y="0"/>
                  </a:cubicBezTo>
                  <a:cubicBezTo>
                    <a:pt x="6005827" y="-12398"/>
                    <a:pt x="6184556" y="184222"/>
                    <a:pt x="6189974" y="409534"/>
                  </a:cubicBezTo>
                  <a:cubicBezTo>
                    <a:pt x="6150621" y="797154"/>
                    <a:pt x="6264731" y="1392519"/>
                    <a:pt x="6189974" y="2047623"/>
                  </a:cubicBezTo>
                  <a:cubicBezTo>
                    <a:pt x="6192359" y="2276882"/>
                    <a:pt x="5996717" y="2439138"/>
                    <a:pt x="5780440" y="2457157"/>
                  </a:cubicBezTo>
                  <a:cubicBezTo>
                    <a:pt x="3163582" y="2615698"/>
                    <a:pt x="2020346" y="2315321"/>
                    <a:pt x="409534" y="2457157"/>
                  </a:cubicBezTo>
                  <a:cubicBezTo>
                    <a:pt x="181514" y="2489492"/>
                    <a:pt x="29870" y="2263416"/>
                    <a:pt x="0" y="2047623"/>
                  </a:cubicBezTo>
                  <a:cubicBezTo>
                    <a:pt x="110311" y="1286626"/>
                    <a:pt x="97633" y="1129666"/>
                    <a:pt x="0" y="40953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Trả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lời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câu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hỏi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ghi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kết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quả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vào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bảng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nhóm</a:t>
              </a:r>
              <a:endParaRPr kumimoji="1" lang="zh-CN" altLang="en-US" sz="4600" b="1" i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7BE62D-6363-2937-D00A-94FF1742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4761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54642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00+ hình ảnh chibi cô giáo - hinhanhsieudep.net">
            <a:extLst>
              <a:ext uri="{FF2B5EF4-FFF2-40B4-BE49-F238E27FC236}">
                <a16:creationId xmlns:a16="http://schemas.microsoft.com/office/drawing/2014/main" id="{22ACFCE5-E21E-37C0-FCB9-862F537D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8070" y="500088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52">
            <a:extLst>
              <a:ext uri="{FF2B5EF4-FFF2-40B4-BE49-F238E27FC236}">
                <a16:creationId xmlns:a16="http://schemas.microsoft.com/office/drawing/2014/main" id="{890DD13D-EA42-00F0-F037-F4978C2FF3B0}"/>
              </a:ext>
            </a:extLst>
          </p:cNvPr>
          <p:cNvGrpSpPr/>
          <p:nvPr/>
        </p:nvGrpSpPr>
        <p:grpSpPr>
          <a:xfrm>
            <a:off x="544655" y="718499"/>
            <a:ext cx="7968409" cy="4840837"/>
            <a:chOff x="-2709109" y="150330"/>
            <a:chExt cx="9293463" cy="5102325"/>
          </a:xfrm>
        </p:grpSpPr>
        <p:sp>
          <p:nvSpPr>
            <p:cNvPr id="13" name="Bong bóng Lời nói: Hình bầu dục 53">
              <a:extLst>
                <a:ext uri="{FF2B5EF4-FFF2-40B4-BE49-F238E27FC236}">
                  <a16:creationId xmlns:a16="http://schemas.microsoft.com/office/drawing/2014/main" id="{6B47EB04-CCA4-22C4-FEBC-8B08D1A7D758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55038"/>
                <a:gd name="adj2" fmla="val -27615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Hộp Văn bản 54">
              <a:extLst>
                <a:ext uri="{FF2B5EF4-FFF2-40B4-BE49-F238E27FC236}">
                  <a16:creationId xmlns:a16="http://schemas.microsoft.com/office/drawing/2014/main" id="{660724D9-137E-3D6B-4EBE-69E100E6E15D}"/>
                </a:ext>
              </a:extLst>
            </p:cNvPr>
            <p:cNvSpPr txBox="1"/>
            <p:nvPr/>
          </p:nvSpPr>
          <p:spPr>
            <a:xfrm>
              <a:off x="-2013733" y="1066739"/>
              <a:ext cx="7902710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Cùng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theo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dõi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video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sau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đây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nhé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2570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31" y="1610823"/>
            <a:ext cx="10222787" cy="36610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0894A-1334-0DAB-CC57-35C079655994}"/>
              </a:ext>
            </a:extLst>
          </p:cNvPr>
          <p:cNvSpPr/>
          <p:nvPr/>
        </p:nvSpPr>
        <p:spPr>
          <a:xfrm>
            <a:off x="5219272" y="4253501"/>
            <a:ext cx="1633591" cy="503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55016-0533-14CF-E258-3686ACC36D92}"/>
              </a:ext>
            </a:extLst>
          </p:cNvPr>
          <p:cNvSpPr txBox="1"/>
          <p:nvPr/>
        </p:nvSpPr>
        <p:spPr>
          <a:xfrm>
            <a:off x="3411020" y="3226086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DCBEA-B291-4122-8C26-90AFF861848E}"/>
              </a:ext>
            </a:extLst>
          </p:cNvPr>
          <p:cNvSpPr txBox="1"/>
          <p:nvPr/>
        </p:nvSpPr>
        <p:spPr>
          <a:xfrm>
            <a:off x="7479586" y="323636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3A875-7B38-1D92-1AE6-C1F3D7BCE6EE}"/>
              </a:ext>
            </a:extLst>
          </p:cNvPr>
          <p:cNvSpPr txBox="1"/>
          <p:nvPr/>
        </p:nvSpPr>
        <p:spPr>
          <a:xfrm>
            <a:off x="7489860" y="481858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3849B-7B46-2D21-39FC-56885055ED73}"/>
              </a:ext>
            </a:extLst>
          </p:cNvPr>
          <p:cNvSpPr txBox="1"/>
          <p:nvPr/>
        </p:nvSpPr>
        <p:spPr>
          <a:xfrm>
            <a:off x="3493213" y="4828854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90C9B-C0B4-2471-365B-367D0F95F500}"/>
              </a:ext>
            </a:extLst>
          </p:cNvPr>
          <p:cNvSpPr txBox="1"/>
          <p:nvPr/>
        </p:nvSpPr>
        <p:spPr>
          <a:xfrm>
            <a:off x="3809460" y="933322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012667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22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9B7DC-C4DC-79C9-5B84-7BBF2BC4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31" y="1018479"/>
            <a:ext cx="838200" cy="752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0ECAD-F5A9-E2F1-0A30-53CEA86A4059}"/>
              </a:ext>
            </a:extLst>
          </p:cNvPr>
          <p:cNvSpPr txBox="1"/>
          <p:nvPr/>
        </p:nvSpPr>
        <p:spPr>
          <a:xfrm>
            <a:off x="1366462" y="996593"/>
            <a:ext cx="996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F1A9B-0FDF-51BD-33CB-22DB53359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7" y="2309621"/>
            <a:ext cx="10835811" cy="29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71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E4FF393B-F3C7-132B-F97F-04616F8B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93863"/>
            <a:ext cx="444976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8E106B1-AD95-DF36-83EB-0745D384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857375"/>
            <a:ext cx="11477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619E5C3-CC64-20AC-62A3-4C814FB3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57375"/>
            <a:ext cx="10699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89D0C62-1B97-81A7-B5D7-4982BC66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17" y="387111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DFDC722-0A44-DC8F-F640-0F147879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96" y="3718282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1F8958-3236-4DA0-1189-ED0A925E1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11" y="307606"/>
            <a:ext cx="10650635" cy="163996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54491FF-2979-C708-8620-AB9ACD6D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2">
            <a:extLst>
              <a:ext uri="{FF2B5EF4-FFF2-40B4-BE49-F238E27FC236}">
                <a16:creationId xmlns:a16="http://schemas.microsoft.com/office/drawing/2014/main" id="{F91DA36F-2818-08AB-7533-73076C98934E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6AAEC3-A79D-A7ED-7EAE-1EBC67087C6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392" name="Picture 14">
              <a:extLst>
                <a:ext uri="{FF2B5EF4-FFF2-40B4-BE49-F238E27FC236}">
                  <a16:creationId xmlns:a16="http://schemas.microsoft.com/office/drawing/2014/main" id="{0C3457A7-4438-F5D4-F8C1-75F4D4CE7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7980-698F-EB14-7D90-1D9DE266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2714" y="2216957"/>
            <a:ext cx="3515268" cy="33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E88FEB8-4868-6458-73FC-80EDBD33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8" y="2214528"/>
            <a:ext cx="9144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A2CCA4-487B-7119-D06E-4864947875DF}"/>
              </a:ext>
            </a:extLst>
          </p:cNvPr>
          <p:cNvSpPr>
            <a:spLocks/>
          </p:cNvSpPr>
          <p:nvPr/>
        </p:nvSpPr>
        <p:spPr bwMode="auto">
          <a:xfrm>
            <a:off x="5667232" y="5776163"/>
            <a:ext cx="5254197" cy="707886"/>
          </a:xfrm>
          <a:custGeom>
            <a:avLst/>
            <a:gdLst>
              <a:gd name="T0" fmla="*/ 0 w 8253046"/>
              <a:gd name="T1" fmla="*/ 107397 h 646986"/>
              <a:gd name="T2" fmla="*/ 107848 w 8253046"/>
              <a:gd name="T3" fmla="*/ 0 h 646986"/>
              <a:gd name="T4" fmla="*/ 697334 w 8253046"/>
              <a:gd name="T5" fmla="*/ 0 h 646986"/>
              <a:gd name="T6" fmla="*/ 1286820 w 8253046"/>
              <a:gd name="T7" fmla="*/ 0 h 646986"/>
              <a:gd name="T8" fmla="*/ 2117460 w 8253046"/>
              <a:gd name="T9" fmla="*/ 0 h 646986"/>
              <a:gd name="T10" fmla="*/ 2948100 w 8253046"/>
              <a:gd name="T11" fmla="*/ 0 h 646986"/>
              <a:gd name="T12" fmla="*/ 3778741 w 8253046"/>
              <a:gd name="T13" fmla="*/ 0 h 646986"/>
              <a:gd name="T14" fmla="*/ 4528995 w 8253046"/>
              <a:gd name="T15" fmla="*/ 0 h 646986"/>
              <a:gd name="T16" fmla="*/ 4957712 w 8253046"/>
              <a:gd name="T17" fmla="*/ 0 h 646986"/>
              <a:gd name="T18" fmla="*/ 5547201 w 8253046"/>
              <a:gd name="T19" fmla="*/ 0 h 646986"/>
              <a:gd name="T20" fmla="*/ 6217070 w 8253046"/>
              <a:gd name="T21" fmla="*/ 0 h 646986"/>
              <a:gd name="T22" fmla="*/ 6806559 w 8253046"/>
              <a:gd name="T23" fmla="*/ 0 h 646986"/>
              <a:gd name="T24" fmla="*/ 7235276 w 8253046"/>
              <a:gd name="T25" fmla="*/ 0 h 646986"/>
              <a:gd name="T26" fmla="*/ 8146299 w 8253046"/>
              <a:gd name="T27" fmla="*/ 0 h 646986"/>
              <a:gd name="T28" fmla="*/ 8254147 w 8253046"/>
              <a:gd name="T29" fmla="*/ 107397 h 646986"/>
              <a:gd name="T30" fmla="*/ 8254147 w 8253046"/>
              <a:gd name="T31" fmla="*/ 536972 h 646986"/>
              <a:gd name="T32" fmla="*/ 8146299 w 8253046"/>
              <a:gd name="T33" fmla="*/ 644367 h 646986"/>
              <a:gd name="T34" fmla="*/ 7476427 w 8253046"/>
              <a:gd name="T35" fmla="*/ 644367 h 646986"/>
              <a:gd name="T36" fmla="*/ 6967327 w 8253046"/>
              <a:gd name="T37" fmla="*/ 644367 h 646986"/>
              <a:gd name="T38" fmla="*/ 6136687 w 8253046"/>
              <a:gd name="T39" fmla="*/ 644367 h 646986"/>
              <a:gd name="T40" fmla="*/ 5466815 w 8253046"/>
              <a:gd name="T41" fmla="*/ 644367 h 646986"/>
              <a:gd name="T42" fmla="*/ 4796944 w 8253046"/>
              <a:gd name="T43" fmla="*/ 644367 h 646986"/>
              <a:gd name="T44" fmla="*/ 4368226 w 8253046"/>
              <a:gd name="T45" fmla="*/ 644367 h 646986"/>
              <a:gd name="T46" fmla="*/ 3859126 w 8253046"/>
              <a:gd name="T47" fmla="*/ 644367 h 646986"/>
              <a:gd name="T48" fmla="*/ 3430409 w 8253046"/>
              <a:gd name="T49" fmla="*/ 644367 h 646986"/>
              <a:gd name="T50" fmla="*/ 3001689 w 8253046"/>
              <a:gd name="T51" fmla="*/ 644367 h 646986"/>
              <a:gd name="T52" fmla="*/ 2331820 w 8253046"/>
              <a:gd name="T53" fmla="*/ 644367 h 646986"/>
              <a:gd name="T54" fmla="*/ 1661948 w 8253046"/>
              <a:gd name="T55" fmla="*/ 644367 h 646986"/>
              <a:gd name="T56" fmla="*/ 1152845 w 8253046"/>
              <a:gd name="T57" fmla="*/ 644367 h 646986"/>
              <a:gd name="T58" fmla="*/ 107848 w 8253046"/>
              <a:gd name="T59" fmla="*/ 644367 h 646986"/>
              <a:gd name="T60" fmla="*/ 0 w 8253046"/>
              <a:gd name="T61" fmla="*/ 536972 h 646986"/>
              <a:gd name="T62" fmla="*/ 0 w 8253046"/>
              <a:gd name="T63" fmla="*/ 107397 h 6469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53046"/>
              <a:gd name="T97" fmla="*/ 0 h 646986"/>
              <a:gd name="T98" fmla="*/ 8253046 w 8253046"/>
              <a:gd name="T99" fmla="*/ 646986 h 6469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469E0F80-7D8D-06DB-EA15-33F14CB3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2">
            <a:extLst>
              <a:ext uri="{FF2B5EF4-FFF2-40B4-BE49-F238E27FC236}">
                <a16:creationId xmlns:a16="http://schemas.microsoft.com/office/drawing/2014/main" id="{BD0A5A35-1D8D-C7A9-5DA4-0BDC49C4C64C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2529F04-B8B6-0A74-4BCE-39EBF7BA20DD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440" name="Picture 14">
              <a:extLst>
                <a:ext uri="{FF2B5EF4-FFF2-40B4-BE49-F238E27FC236}">
                  <a16:creationId xmlns:a16="http://schemas.microsoft.com/office/drawing/2014/main" id="{6C921DA8-7A5F-8FF0-5B7B-91C8B12B6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229E5F-14F8-6DAB-BD94-70BC72AFCD65}"/>
              </a:ext>
            </a:extLst>
          </p:cNvPr>
          <p:cNvSpPr>
            <a:spLocks/>
          </p:cNvSpPr>
          <p:nvPr/>
        </p:nvSpPr>
        <p:spPr bwMode="auto">
          <a:xfrm>
            <a:off x="5085707" y="5786438"/>
            <a:ext cx="5960117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5BFFD0-BE74-459C-F424-87A993B5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3925" y="2576105"/>
            <a:ext cx="3211994" cy="31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6F6C8E5-456B-12C4-D5ED-4E2F6799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0613"/>
            <a:ext cx="10699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B0D09BA2-4002-5237-AF3E-6CA63E56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2">
            <a:extLst>
              <a:ext uri="{FF2B5EF4-FFF2-40B4-BE49-F238E27FC236}">
                <a16:creationId xmlns:a16="http://schemas.microsoft.com/office/drawing/2014/main" id="{6347CDD8-F700-D424-E156-7F834F559188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5F75838-71D8-6A4F-B16A-B552A538F99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0490" name="Picture 14">
              <a:extLst>
                <a:ext uri="{FF2B5EF4-FFF2-40B4-BE49-F238E27FC236}">
                  <a16:creationId xmlns:a16="http://schemas.microsoft.com/office/drawing/2014/main" id="{8FEA9578-23B3-62EA-A7C9-5BE09DE52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4E3D71-DDCE-1B46-BA97-B86082CAA57E}"/>
              </a:ext>
            </a:extLst>
          </p:cNvPr>
          <p:cNvSpPr>
            <a:spLocks/>
          </p:cNvSpPr>
          <p:nvPr/>
        </p:nvSpPr>
        <p:spPr bwMode="auto">
          <a:xfrm>
            <a:off x="4079875" y="5786438"/>
            <a:ext cx="6965950" cy="830997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3E0D26-C13D-4D41-51B5-A4CFD8BF1F08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2314575"/>
            <a:ext cx="4278313" cy="3319463"/>
            <a:chOff x="8095445" y="2008716"/>
            <a:chExt cx="4278488" cy="33193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6CF3AA-7E8E-D178-4A83-852D5A79ABF8}"/>
                </a:ext>
              </a:extLst>
            </p:cNvPr>
            <p:cNvSpPr/>
            <p:nvPr/>
          </p:nvSpPr>
          <p:spPr>
            <a:xfrm>
              <a:off x="8095445" y="2008716"/>
              <a:ext cx="4278488" cy="3319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488" name="Picture 2">
              <a:extLst>
                <a:ext uri="{FF2B5EF4-FFF2-40B4-BE49-F238E27FC236}">
                  <a16:creationId xmlns:a16="http://schemas.microsoft.com/office/drawing/2014/main" id="{1AFB3C0E-C99F-3807-6080-4885D2F15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59929" y="2101701"/>
              <a:ext cx="3349521" cy="313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BD315F5-7C68-60AF-2E93-EADC4897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9870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A12F9D19-3881-ED2B-7DCB-56C4616D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2">
            <a:extLst>
              <a:ext uri="{FF2B5EF4-FFF2-40B4-BE49-F238E27FC236}">
                <a16:creationId xmlns:a16="http://schemas.microsoft.com/office/drawing/2014/main" id="{3566E8D6-6B2F-2880-9C7A-16931542D083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F2BA79-1C73-ADC3-C390-C42B36BAC891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536" name="Picture 14">
              <a:extLst>
                <a:ext uri="{FF2B5EF4-FFF2-40B4-BE49-F238E27FC236}">
                  <a16:creationId xmlns:a16="http://schemas.microsoft.com/office/drawing/2014/main" id="{7306DDE7-62A7-CB2E-AA0B-12AD938B6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5FB8AC-B041-3E15-F4D1-7C088787EAB8}"/>
              </a:ext>
            </a:extLst>
          </p:cNvPr>
          <p:cNvSpPr>
            <a:spLocks/>
          </p:cNvSpPr>
          <p:nvPr/>
        </p:nvSpPr>
        <p:spPr bwMode="auto">
          <a:xfrm>
            <a:off x="4880225" y="5817260"/>
            <a:ext cx="6278616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 lỏng</a:t>
            </a:r>
            <a:r>
              <a:rPr kumimoji="0" lang="it-IT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thể khí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926CE64-5F34-3212-DD28-52F8773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6841" y="2188396"/>
            <a:ext cx="3791929" cy="34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BF47395-7A92-5E07-EC4E-1C1D4AF9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76" y="2117867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33333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B4AF5B-CBFD-9CF7-9ECA-42E23998B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395" y="1842093"/>
            <a:ext cx="7669433" cy="3029975"/>
          </a:xfrm>
          <a:prstGeom prst="rect">
            <a:avLst/>
          </a:prstGeom>
        </p:spPr>
      </p:pic>
      <p:pic>
        <p:nvPicPr>
          <p:cNvPr id="3" name="Picture 2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FC787DFB-FBBC-170B-B246-7530C0783E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93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A75CC5-BDC8-4C8F-9F92-E8347137BB82}"/>
              </a:ext>
            </a:extLst>
          </p:cNvPr>
          <p:cNvGrpSpPr/>
          <p:nvPr/>
        </p:nvGrpSpPr>
        <p:grpSpPr>
          <a:xfrm>
            <a:off x="981589" y="1657979"/>
            <a:ext cx="4001891" cy="3718693"/>
            <a:chOff x="6440557" y="1255643"/>
            <a:chExt cx="5088834" cy="5078896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767AD94A-B889-4B0C-B23E-C0CD17BE8AF2}"/>
                </a:ext>
              </a:extLst>
            </p:cNvPr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B3F49DDC-5302-4C67-8093-DD6C14FB6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2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EEE6C7-98CC-0197-CC62-3892C221A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64" y="1480749"/>
            <a:ext cx="5998464" cy="378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3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le, clipart, graphics, design&#10;&#10;Description automatically generated">
            <a:extLst>
              <a:ext uri="{FF2B5EF4-FFF2-40B4-BE49-F238E27FC236}">
                <a16:creationId xmlns:a16="http://schemas.microsoft.com/office/drawing/2014/main" id="{306C2F41-13BD-59C9-467C-DA5B6B00CF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1993392"/>
            <a:ext cx="2913889" cy="2913889"/>
          </a:xfrm>
          <a:prstGeom prst="rect">
            <a:avLst/>
          </a:prstGeom>
        </p:spPr>
      </p:pic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id="{D0CC5AF9-C7C9-1AB1-66B5-6300F3CA0EA1}"/>
              </a:ext>
            </a:extLst>
          </p:cNvPr>
          <p:cNvSpPr/>
          <p:nvPr/>
        </p:nvSpPr>
        <p:spPr>
          <a:xfrm>
            <a:off x="3603237" y="2402915"/>
            <a:ext cx="7963923" cy="3774654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id="{2C78285B-2631-9487-CD94-A36F3F69107B}"/>
              </a:ext>
            </a:extLst>
          </p:cNvPr>
          <p:cNvSpPr txBox="1"/>
          <p:nvPr/>
        </p:nvSpPr>
        <p:spPr>
          <a:xfrm>
            <a:off x="3627700" y="2907673"/>
            <a:ext cx="7912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ban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đầu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trên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lỏng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chuyển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sang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hơi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bay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B3C59B32-D9F1-3F26-63B7-AC25F8488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1279633"/>
            <a:ext cx="2719311" cy="16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5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EBEAA-70B7-1261-BCAF-9EEF91B1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047" y="843660"/>
            <a:ext cx="3743268" cy="112785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2B6B0F7-0FD7-0345-B36D-D2C95F24EF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" y="481204"/>
            <a:ext cx="1748790" cy="174879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7533137-E31D-BD23-44E6-00D3745E3F8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7"/>
            <a:ext cx="1748790" cy="17487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CB5775-33C6-951C-5650-33957A2F5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628" y="2352941"/>
            <a:ext cx="8296996" cy="27978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DB0A3D-D1EC-599F-C81A-555B18028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380" y="1569637"/>
            <a:ext cx="2670279" cy="1908213"/>
          </a:xfrm>
          <a:prstGeom prst="rect">
            <a:avLst/>
          </a:prstGeom>
        </p:spPr>
      </p:pic>
      <p:pic>
        <p:nvPicPr>
          <p:cNvPr id="26" name="图片 26">
            <a:extLst>
              <a:ext uri="{FF2B5EF4-FFF2-40B4-BE49-F238E27FC236}">
                <a16:creationId xmlns:a16="http://schemas.microsoft.com/office/drawing/2014/main" id="{C88DFF4B-F317-7E2E-A4F4-D47912504F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A40AA04F-2591-F117-D726-C95DC862DD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8" name="Picture 27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4A3BAA2E-4A2C-4827-9647-07A5B779AD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B83D06-9EB8-4EAA-AFE9-E59E438C3748}"/>
              </a:ext>
            </a:extLst>
          </p:cNvPr>
          <p:cNvGrpSpPr/>
          <p:nvPr/>
        </p:nvGrpSpPr>
        <p:grpSpPr>
          <a:xfrm>
            <a:off x="352111" y="1661411"/>
            <a:ext cx="3014985" cy="3607880"/>
            <a:chOff x="114367" y="1780283"/>
            <a:chExt cx="3014985" cy="3607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67" y="1780283"/>
              <a:ext cx="3014985" cy="36078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50761D-87A0-4AAE-A2E2-C209CCEA4D2C}"/>
                </a:ext>
              </a:extLst>
            </p:cNvPr>
            <p:cNvSpPr txBox="1"/>
            <p:nvPr/>
          </p:nvSpPr>
          <p:spPr>
            <a:xfrm>
              <a:off x="242020" y="2402274"/>
              <a:ext cx="2643060" cy="289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và làm được thí nghiệm đơn giản để phát hiện ra sự chuyển thể của nước.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159F3B-93DD-4F9B-BBD7-F5EC1F8DD797}"/>
              </a:ext>
            </a:extLst>
          </p:cNvPr>
          <p:cNvGrpSpPr/>
          <p:nvPr/>
        </p:nvGrpSpPr>
        <p:grpSpPr>
          <a:xfrm>
            <a:off x="4048362" y="1719255"/>
            <a:ext cx="3449718" cy="3547689"/>
            <a:chOff x="3216258" y="2533071"/>
            <a:chExt cx="2960190" cy="30971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8826E-3893-478E-BF6B-1EED38EB4DE0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24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thuật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ngữ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bay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tụ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đông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đặc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nóng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chảy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chuyển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8C54F2B-2CCE-C2C8-C203-95121DA16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173" y="63223"/>
            <a:ext cx="7620660" cy="13290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9B4BF9-D8FE-A3AF-6C2C-0B64E9EAC6A5}"/>
              </a:ext>
            </a:extLst>
          </p:cNvPr>
          <p:cNvGrpSpPr/>
          <p:nvPr/>
        </p:nvGrpSpPr>
        <p:grpSpPr>
          <a:xfrm>
            <a:off x="8062578" y="1627815"/>
            <a:ext cx="3449718" cy="3639129"/>
            <a:chOff x="3216258" y="2533071"/>
            <a:chExt cx="2960190" cy="3097199"/>
          </a:xfrm>
        </p:grpSpPr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id="{09433C3B-4F37-548E-70DE-0E09A2BD7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D6FD27-E00A-E321-7317-A0C94739CB46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1912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”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180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1. </a:t>
            </a:r>
            <a:r>
              <a:rPr kumimoji="0" lang="fr-FR" altLang="vi-VN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alt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15CFB7-C1A3-F090-8E65-A313241F3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defRPr/>
            </a:pP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8FF0D-65F4-3DEB-90AE-C38C65E9EB1D}"/>
              </a:ext>
            </a:extLst>
          </p:cNvPr>
          <p:cNvSpPr txBox="1"/>
          <p:nvPr/>
        </p:nvSpPr>
        <p:spPr>
          <a:xfrm>
            <a:off x="1709928" y="399592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A91919-736E-3F2E-24EB-946D2F79382F}"/>
              </a:ext>
            </a:extLst>
          </p:cNvPr>
          <p:cNvCxnSpPr>
            <a:cxnSpLocks/>
          </p:cNvCxnSpPr>
          <p:nvPr/>
        </p:nvCxnSpPr>
        <p:spPr>
          <a:xfrm>
            <a:off x="4242816" y="4402283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2671D6-2B3A-C35C-404A-64653A103A92}"/>
              </a:ext>
            </a:extLst>
          </p:cNvPr>
          <p:cNvSpPr txBox="1"/>
          <p:nvPr/>
        </p:nvSpPr>
        <p:spPr>
          <a:xfrm>
            <a:off x="8055864" y="390448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38810D-C45D-7AED-3F93-6C2BC1DDF29C}"/>
              </a:ext>
            </a:extLst>
          </p:cNvPr>
          <p:cNvSpPr txBox="1"/>
          <p:nvPr/>
        </p:nvSpPr>
        <p:spPr>
          <a:xfrm>
            <a:off x="4626864" y="3511296"/>
            <a:ext cx="321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0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6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64712-45DD-ED1F-731C-960A6BF3A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26" y="2211705"/>
            <a:ext cx="100488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30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245</TotalTime>
  <Words>745</Words>
  <Application>Microsoft Office PowerPoint</Application>
  <PresentationFormat>Widescreen</PresentationFormat>
  <Paragraphs>76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等线</vt:lpstr>
      <vt:lpstr>#9Slide03 BoosterNextFYBlack</vt:lpstr>
      <vt:lpstr>#9Slide05 SVNClementine</vt:lpstr>
      <vt:lpstr>Arial</vt:lpstr>
      <vt:lpstr>Calibri</vt:lpstr>
      <vt:lpstr>Calibri Light</vt:lpstr>
      <vt:lpstr>Cambria</vt:lpstr>
      <vt:lpstr>Pattaya</vt:lpstr>
      <vt:lpstr>Raleway</vt:lpstr>
      <vt:lpstr>SVN-Internation</vt:lpstr>
      <vt:lpstr>UTM Cookies</vt:lpstr>
      <vt:lpstr>UTM Duepuntozero</vt:lpstr>
      <vt:lpstr>思源黑体 CN</vt:lpstr>
      <vt:lpstr>思源黑体 CN Bold</vt:lpstr>
      <vt:lpstr>Office 主题​​</vt:lpstr>
      <vt:lpstr>2_Office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Admins</cp:lastModifiedBy>
  <cp:revision>57</cp:revision>
  <dcterms:created xsi:type="dcterms:W3CDTF">2023-05-28T12:04:38Z</dcterms:created>
  <dcterms:modified xsi:type="dcterms:W3CDTF">2023-10-16T02:16:52Z</dcterms:modified>
  <cp:category>9Slide.vn</cp:category>
</cp:coreProperties>
</file>