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gif" ContentType="image/gif"/>
  <Default Extension="emf" ContentType="image/x-emf"/>
  <Default Extension="wdp" ContentType="image/vnd.ms-photo"/>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2" r:id="rId3"/>
    <p:sldMasterId id="2147483689" r:id="rId4"/>
  </p:sldMasterIdLst>
  <p:notesMasterIdLst>
    <p:notesMasterId r:id="rId15"/>
  </p:notesMasterIdLst>
  <p:sldIdLst>
    <p:sldId id="797" r:id="rId5"/>
    <p:sldId id="1071" r:id="rId6"/>
    <p:sldId id="884" r:id="rId7"/>
    <p:sldId id="1347" r:id="rId8"/>
    <p:sldId id="1350" r:id="rId9"/>
    <p:sldId id="1349" r:id="rId10"/>
    <p:sldId id="305" r:id="rId11"/>
    <p:sldId id="299" r:id="rId12"/>
    <p:sldId id="1013" r:id="rId13"/>
    <p:sldId id="1111" r:id="rId14"/>
    <p:sldId id="298" r:id="rId16"/>
    <p:sldId id="1351" r:id="rId17"/>
    <p:sldId id="301" r:id="rId18"/>
    <p:sldId id="302" r:id="rId19"/>
    <p:sldId id="303" r:id="rId20"/>
    <p:sldId id="306" r:id="rId21"/>
    <p:sldId id="307" r:id="rId22"/>
    <p:sldId id="308" r:id="rId23"/>
    <p:sldId id="1353" r:id="rId24"/>
    <p:sldId id="1073" r:id="rId25"/>
    <p:sldId id="309" r:id="rId26"/>
    <p:sldId id="311" r:id="rId27"/>
    <p:sldId id="312" r:id="rId28"/>
    <p:sldId id="313" r:id="rId29"/>
    <p:sldId id="275" r:id="rId30"/>
    <p:sldId id="315" r:id="rId31"/>
    <p:sldId id="316" r:id="rId32"/>
    <p:sldId id="317" r:id="rId33"/>
    <p:sldId id="803" r:id="rId34"/>
    <p:sldId id="1287" r:id="rId35"/>
    <p:sldId id="1212" r:id="rId36"/>
    <p:sldId id="1233" r:id="rId37"/>
    <p:sldId id="1107" r:id="rId38"/>
    <p:sldId id="822" r:id="rId39"/>
    <p:sldId id="133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notesMaster" Target="notesMasters/notesMaster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11405F-1D4B-4986-87CB-8D522C8ABAFA}"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68A3C5-10F2-42C8-8C22-51AAE8F7E4FB}"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8D2D00E1-9E38-471A-882F-1874674B63B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
        <p:cNvGrpSpPr/>
        <p:nvPr/>
      </p:nvGrpSpPr>
      <p:grpSpPr>
        <a:xfrm>
          <a:off x="0" y="0"/>
          <a:ext cx="0" cy="0"/>
          <a:chOff x="0" y="0"/>
          <a:chExt cx="0" cy="0"/>
        </a:xfrm>
      </p:grpSpPr>
      <p:sp>
        <p:nvSpPr>
          <p:cNvPr id="10242" name="Google Shape;293;p8:notes"/>
          <p:cNvSpPr>
            <a:spLocks noGrp="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lstStyle/>
          <a:p>
            <a:pPr eaLnBrk="1" hangingPunct="1">
              <a:spcBef>
                <a:spcPct val="0"/>
              </a:spcBef>
            </a:pPr>
            <a:endParaRPr lang="vi-VN" altLang="vi-VN">
              <a:latin typeface="Calibri" panose="020F0502020204030204" pitchFamily="34" charset="0"/>
            </a:endParaRPr>
          </a:p>
        </p:txBody>
      </p:sp>
      <p:sp>
        <p:nvSpPr>
          <p:cNvPr id="10243" name="Google Shape;294;p8:notes"/>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zh-CN"/>
              <a:t>Qua chuyến du lịch vừa rồi cô trò chúng ta đã được ôn lại về phép nhân và phép cộng các số tự nhiên. Các em đã học nhân số có ba chữ số với số có một chữ số, vậy cách nhân số có bốn chữ số với số có một chữ số như thế nào, cô và trò chúng ta vào bài học hôm nay “Nhân số có bốn chữ số với số có một chữ số”</a:t>
            </a:r>
            <a:endParaRPr lang="zh-CN" altLang="en-US"/>
          </a:p>
          <a:p>
            <a:pPr eaLnBrk="1" hangingPunct="1">
              <a:spcBef>
                <a:spcPct val="0"/>
              </a:spcBef>
            </a:pPr>
            <a:endParaRPr lang="en-US" alt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defRPr/>
            </a:pPr>
            <a:fld id="{1CF4102E-C6B4-41E0-8F16-3BCB6A39FEDC}"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defRPr/>
            </a:pPr>
            <a:fld id="{982161D1-09B5-422C-AC22-69105629C0BD}"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2467" name="Rectangle 2"/>
          <p:cNvSpPr>
            <a:spLocks noGrp="1" noRot="1" noChangeAspect="1" noChangeArrowheads="1" noTextEdit="1"/>
          </p:cNvSpPr>
          <p:nvPr>
            <p:ph type="sldImg"/>
          </p:nvPr>
        </p:nvSpPr>
        <p:spPr/>
      </p:sp>
      <p:sp>
        <p:nvSpPr>
          <p:cNvPr id="62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7"/>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9AEA8F-7D9F-420F-8991-54E9944CAD7B}" type="slidenum">
              <a:rPr lang="en-US" altLang="en-US"/>
            </a:fld>
            <a:endParaRPr lang="en-US" alt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CF4794-6731-4D95-BBC0-D210F3FAF8F6}" type="slidenum">
              <a:rPr lang="en-US" altLang="en-US"/>
            </a:fld>
            <a:endParaRPr lang="en-US" alt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0"/>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50"/>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6713C3-2EF6-4AC2-ABCD-FFBBC34BAE69}" type="slidenum">
              <a:rPr lang="en-US" altLang="en-US"/>
            </a:fld>
            <a:endParaRPr lang="en-US" altLang="en-US"/>
          </a:p>
        </p:txBody>
      </p:sp>
    </p:spTree>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92101"/>
            <a:ext cx="10972800" cy="57277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2"/>
          <p:cNvSpPr>
            <a:spLocks noGrp="1"/>
          </p:cNvSpPr>
          <p:nvPr>
            <p:ph type="dt" sz="half" idx="10"/>
          </p:nvPr>
        </p:nvSpPr>
        <p:spPr>
          <a:xfrm>
            <a:off x="609600" y="6245225"/>
            <a:ext cx="2844800" cy="476251"/>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4165600" y="6245225"/>
            <a:ext cx="3860800" cy="476251"/>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8737600" y="6245225"/>
            <a:ext cx="2844800" cy="476251"/>
          </a:xfrm>
        </p:spPr>
        <p:txBody>
          <a:bodyPr/>
          <a:lstStyle>
            <a:lvl1pPr>
              <a:defRPr/>
            </a:lvl1pPr>
          </a:lstStyle>
          <a:p>
            <a:pPr>
              <a:defRPr/>
            </a:pPr>
            <a:fld id="{FFD7074D-3831-43AE-9447-D3E13E854603}" type="slidenum">
              <a:rPr lang="en-US" altLang="en-US"/>
            </a:fld>
            <a:endParaRPr lang="en-US" altLang="en-US"/>
          </a:p>
        </p:txBody>
      </p:sp>
    </p:spTree>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50"/>
            <a:ext cx="10972800" cy="585152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48743D8-8F75-4E41-80B4-B345E22F369C}" type="slidenum">
              <a:rPr lang="en-US" altLang="en-US"/>
            </a:fld>
            <a:endParaRPr lang="en-US" altLang="en-US"/>
          </a:p>
        </p:txBody>
      </p:sp>
    </p:spTree>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cSld>
  <p:clrMapOvr>
    <a:masterClrMapping/>
  </p:clrMapOvr>
  <p:transitio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9"/>
            <a:ext cx="10972800" cy="1143000"/>
          </a:xfrm>
        </p:spPr>
        <p:txBody>
          <a:bodyPr/>
          <a:lstStyle/>
          <a:p>
            <a:r>
              <a:rPr lang="en-US"/>
              <a:t>Click to edit Master title style</a:t>
            </a:r>
            <a:endParaRPr lang="en-US"/>
          </a:p>
        </p:txBody>
      </p:sp>
      <p:sp>
        <p:nvSpPr>
          <p:cNvPr id="3" name="Content Placeholder 2"/>
          <p:cNvSpPr>
            <a:spLocks noGrp="1"/>
          </p:cNvSpPr>
          <p:nvPr>
            <p:ph sz="quarter" idx="1"/>
          </p:nvPr>
        </p:nvSpPr>
        <p:spPr>
          <a:xfrm>
            <a:off x="609600" y="1600201"/>
            <a:ext cx="5384800" cy="21859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quarter" idx="2"/>
          </p:nvPr>
        </p:nvSpPr>
        <p:spPr>
          <a:xfrm>
            <a:off x="6197600" y="1600201"/>
            <a:ext cx="5384800" cy="21859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Content Placeholder 4"/>
          <p:cNvSpPr>
            <a:spLocks noGrp="1"/>
          </p:cNvSpPr>
          <p:nvPr>
            <p:ph sz="quarter" idx="3"/>
          </p:nvPr>
        </p:nvSpPr>
        <p:spPr>
          <a:xfrm>
            <a:off x="609600" y="3938598"/>
            <a:ext cx="5384800" cy="218757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Content Placeholder 5"/>
          <p:cNvSpPr>
            <a:spLocks noGrp="1"/>
          </p:cNvSpPr>
          <p:nvPr>
            <p:ph sz="quarter" idx="4"/>
          </p:nvPr>
        </p:nvSpPr>
        <p:spPr>
          <a:xfrm>
            <a:off x="6197600" y="3938598"/>
            <a:ext cx="5384800" cy="218757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21D0E57-D94E-4E6F-854C-F0A06FB12696}" type="slidenum">
              <a:rPr lang="en-US" altLang="en-US"/>
            </a:fld>
            <a:endParaRPr lang="en-US" altLang="en-US"/>
          </a:p>
        </p:txBody>
      </p:sp>
    </p:spTree>
  </p:cSld>
  <p:clrMapOvr>
    <a:masterClrMapping/>
  </p:clrMapOvr>
  <p:transitio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cSld>
  <p:clrMapOvr>
    <a:masterClrMapping/>
  </p:clrMapOvr>
  <p:transitio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653667" y="600200"/>
            <a:ext cx="8490400" cy="5454400"/>
          </a:xfrm>
          <a:prstGeom prst="rect">
            <a:avLst/>
          </a:prstGeom>
          <a:noFill/>
          <a:ln>
            <a:noFill/>
          </a:ln>
        </p:spPr>
        <p:txBody>
          <a:bodyPr spcFirstLastPara="1" lIns="91425" tIns="91425" rIns="91425" bIns="91425">
            <a:noAutofit/>
          </a:bodyPr>
          <a:lstStyle>
            <a:lvl1pPr lvl="0" algn="l">
              <a:lnSpc>
                <a:spcPct val="90000"/>
              </a:lnSpc>
              <a:spcBef>
                <a:spcPts val="0"/>
              </a:spcBef>
              <a:spcAft>
                <a:spcPts val="0"/>
              </a:spcAft>
              <a:buClr>
                <a:schemeClr val="dk1"/>
              </a:buClr>
              <a:buSzPts val="4800"/>
              <a:buFont typeface="Calibri" panose="020F0502020204030204"/>
              <a:buNone/>
              <a:defRPr sz="8535"/>
            </a:lvl1pPr>
            <a:lvl2pPr lvl="1">
              <a:spcBef>
                <a:spcPts val="0"/>
              </a:spcBef>
              <a:spcAft>
                <a:spcPts val="0"/>
              </a:spcAft>
              <a:buSzPts val="4800"/>
              <a:buNone/>
              <a:defRPr sz="8535"/>
            </a:lvl2pPr>
            <a:lvl3pPr lvl="2">
              <a:spcBef>
                <a:spcPts val="0"/>
              </a:spcBef>
              <a:spcAft>
                <a:spcPts val="0"/>
              </a:spcAft>
              <a:buSzPts val="4800"/>
              <a:buNone/>
              <a:defRPr sz="8535"/>
            </a:lvl3pPr>
            <a:lvl4pPr lvl="3">
              <a:spcBef>
                <a:spcPts val="0"/>
              </a:spcBef>
              <a:spcAft>
                <a:spcPts val="0"/>
              </a:spcAft>
              <a:buSzPts val="4800"/>
              <a:buNone/>
              <a:defRPr sz="8535"/>
            </a:lvl4pPr>
            <a:lvl5pPr lvl="4">
              <a:spcBef>
                <a:spcPts val="0"/>
              </a:spcBef>
              <a:spcAft>
                <a:spcPts val="0"/>
              </a:spcAft>
              <a:buSzPts val="4800"/>
              <a:buNone/>
              <a:defRPr sz="8535"/>
            </a:lvl5pPr>
            <a:lvl6pPr lvl="5">
              <a:spcBef>
                <a:spcPts val="0"/>
              </a:spcBef>
              <a:spcAft>
                <a:spcPts val="0"/>
              </a:spcAft>
              <a:buSzPts val="4800"/>
              <a:buNone/>
              <a:defRPr sz="8535"/>
            </a:lvl6pPr>
            <a:lvl7pPr lvl="6">
              <a:spcBef>
                <a:spcPts val="0"/>
              </a:spcBef>
              <a:spcAft>
                <a:spcPts val="0"/>
              </a:spcAft>
              <a:buSzPts val="4800"/>
              <a:buNone/>
              <a:defRPr sz="8535"/>
            </a:lvl7pPr>
            <a:lvl8pPr lvl="7">
              <a:spcBef>
                <a:spcPts val="0"/>
              </a:spcBef>
              <a:spcAft>
                <a:spcPts val="0"/>
              </a:spcAft>
              <a:buSzPts val="4800"/>
              <a:buNone/>
              <a:defRPr sz="8535"/>
            </a:lvl8pPr>
            <a:lvl9pPr lvl="8">
              <a:spcBef>
                <a:spcPts val="0"/>
              </a:spcBef>
              <a:spcAft>
                <a:spcPts val="0"/>
              </a:spcAft>
              <a:buSzPts val="4800"/>
              <a:buNone/>
              <a:defRPr sz="8535"/>
            </a:lvl9pPr>
          </a:lstStyle>
          <a:p/>
        </p:txBody>
      </p:sp>
      <p:sp>
        <p:nvSpPr>
          <p:cNvPr id="3" name="Google Shape;23;p23"/>
          <p:cNvSpPr txBox="1">
            <a:spLocks noGrp="1"/>
          </p:cNvSpPr>
          <p:nvPr>
            <p:ph type="sldNum" idx="10"/>
          </p:nvPr>
        </p:nvSpPr>
        <p:spPr>
          <a:xfrm>
            <a:off x="11296651" y="6218768"/>
            <a:ext cx="732367" cy="522817"/>
          </a:xfrm>
        </p:spPr>
        <p:txBody>
          <a:bodyPr lIns="91425" tIns="91425" rIns="91425" bIns="91425">
            <a:noAutofit/>
          </a:bodyPr>
          <a:lstStyle>
            <a:lvl1pPr>
              <a:buClr>
                <a:srgbClr val="888888"/>
              </a:buClr>
              <a:buSzPts val="1200"/>
              <a:buFont typeface="Calibri" panose="020F0502020204030204" pitchFamily="34" charset="0"/>
              <a:buNone/>
              <a:defRPr>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7E2DCF19-B407-4843-9F86-FB55B9403737}" type="slidenum">
              <a:rPr lang="en-US" altLang="vi-VN"/>
            </a:fld>
            <a:endParaRPr lang="vi-VN" altLang="vi-VN"/>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430364-4B8B-4024-9BD4-A8707E8570E6}" type="slidenum">
              <a:rPr lang="en-US" altLang="en-US"/>
            </a:fld>
            <a:endParaRPr lang="en-US" altLang="en-US"/>
          </a:p>
        </p:txBody>
      </p:sp>
    </p:spTree>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cSld>
  <p:clrMapOvr>
    <a:masterClrMapping/>
  </p:clrMapOvr>
  <p:transition>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cSld>
  <p:clrMapOvr>
    <a:masterClrMapping/>
  </p:clrMapOvr>
  <p:transition>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cSld>
  <p:clrMapOvr>
    <a:masterClrMapping/>
  </p:clrMapOvr>
  <p:transition>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cSld name="Tiêu đề, Nội dung và 2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609600" y="704850"/>
            <a:ext cx="10972800" cy="1143000"/>
          </a:xfrm>
        </p:spPr>
        <p:txBody>
          <a:bodyPr/>
          <a:lstStyle/>
          <a:p>
            <a:r>
              <a:rPr lang="vi-VN"/>
              <a:t>Bấm &amp; sửa kiểu tiêu đề</a:t>
            </a:r>
            <a:endParaRPr lang="vi-VN"/>
          </a:p>
        </p:txBody>
      </p:sp>
      <p:sp>
        <p:nvSpPr>
          <p:cNvPr id="3" name="Chỗ dành sẵn cho Nội dung 2"/>
          <p:cNvSpPr>
            <a:spLocks noGrp="1"/>
          </p:cNvSpPr>
          <p:nvPr>
            <p:ph sz="half" idx="1" hasCustomPrompt="1"/>
          </p:nvPr>
        </p:nvSpPr>
        <p:spPr>
          <a:xfrm>
            <a:off x="609600" y="1935165"/>
            <a:ext cx="5392616" cy="4389437"/>
          </a:xfrm>
        </p:spPr>
        <p:txBody>
          <a:bodyPr/>
          <a:lstStyle/>
          <a:p>
            <a:pPr lvl="0"/>
            <a:r>
              <a:rPr lang="vi-VN"/>
              <a:t>Bấm &amp; sửa kiểu tiêu đề</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vi-VN"/>
          </a:p>
        </p:txBody>
      </p:sp>
      <p:sp>
        <p:nvSpPr>
          <p:cNvPr id="4" name="Chỗ dành sẵn cho Nội dung 3"/>
          <p:cNvSpPr>
            <a:spLocks noGrp="1"/>
          </p:cNvSpPr>
          <p:nvPr>
            <p:ph sz="quarter" idx="2" hasCustomPrompt="1"/>
          </p:nvPr>
        </p:nvSpPr>
        <p:spPr>
          <a:xfrm>
            <a:off x="6189784" y="1935165"/>
            <a:ext cx="5392616" cy="2117725"/>
          </a:xfrm>
        </p:spPr>
        <p:txBody>
          <a:bodyPr/>
          <a:lstStyle/>
          <a:p>
            <a:pPr lvl="0"/>
            <a:r>
              <a:rPr lang="vi-VN"/>
              <a:t>Bấm &amp; sửa kiểu tiêu đề</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vi-VN"/>
          </a:p>
        </p:txBody>
      </p:sp>
      <p:sp>
        <p:nvSpPr>
          <p:cNvPr id="5" name="Chỗ dành sẵn cho Nội dung 4"/>
          <p:cNvSpPr>
            <a:spLocks noGrp="1"/>
          </p:cNvSpPr>
          <p:nvPr>
            <p:ph sz="quarter" idx="3" hasCustomPrompt="1"/>
          </p:nvPr>
        </p:nvSpPr>
        <p:spPr>
          <a:xfrm>
            <a:off x="6189784" y="4205288"/>
            <a:ext cx="5392616" cy="2119312"/>
          </a:xfrm>
        </p:spPr>
        <p:txBody>
          <a:bodyPr/>
          <a:lstStyle/>
          <a:p>
            <a:pPr lvl="0"/>
            <a:r>
              <a:rPr lang="vi-VN"/>
              <a:t>Bấm &amp; sửa kiểu tiêu đề</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vi-VN"/>
          </a:p>
        </p:txBody>
      </p:sp>
      <p:sp>
        <p:nvSpPr>
          <p:cNvPr id="6" name="Chỗ dành sẵn cho Ngày tháng 5"/>
          <p:cNvSpPr>
            <a:spLocks noGrp="1"/>
          </p:cNvSpPr>
          <p:nvPr>
            <p:ph type="dt" sz="half" idx="10"/>
          </p:nvPr>
        </p:nvSpPr>
        <p:spPr>
          <a:xfrm>
            <a:off x="609600" y="6356351"/>
            <a:ext cx="2844800" cy="365125"/>
          </a:xfrm>
        </p:spPr>
        <p:txBody>
          <a:bodyPr/>
          <a:lstStyle>
            <a:lvl1pPr>
              <a:defRPr/>
            </a:lvl1pPr>
          </a:lstStyle>
          <a:p>
            <a:pPr>
              <a:defRPr/>
            </a:pPr>
            <a:endParaRPr lang="en-US"/>
          </a:p>
        </p:txBody>
      </p:sp>
      <p:sp>
        <p:nvSpPr>
          <p:cNvPr id="7" name="Chỗ dành sẵn cho Chân trang 6"/>
          <p:cNvSpPr>
            <a:spLocks noGrp="1"/>
          </p:cNvSpPr>
          <p:nvPr>
            <p:ph type="ftr" sz="quarter" idx="11"/>
          </p:nvPr>
        </p:nvSpPr>
        <p:spPr>
          <a:xfrm>
            <a:off x="3556000" y="6356351"/>
            <a:ext cx="4470400" cy="365125"/>
          </a:xfrm>
        </p:spPr>
        <p:txBody>
          <a:bodyPr/>
          <a:lstStyle>
            <a:lvl1pPr>
              <a:defRPr/>
            </a:lvl1pPr>
          </a:lstStyle>
          <a:p>
            <a:pPr>
              <a:defRPr/>
            </a:pPr>
            <a:endParaRPr lang="en-US"/>
          </a:p>
        </p:txBody>
      </p:sp>
      <p:sp>
        <p:nvSpPr>
          <p:cNvPr id="8" name="Chỗ dành sẵn cho Số hiệu Bản chiếu 7"/>
          <p:cNvSpPr>
            <a:spLocks noGrp="1"/>
          </p:cNvSpPr>
          <p:nvPr>
            <p:ph type="sldNum" sz="quarter" idx="12"/>
          </p:nvPr>
        </p:nvSpPr>
        <p:spPr>
          <a:xfrm>
            <a:off x="10566400" y="6356351"/>
            <a:ext cx="1016000" cy="365125"/>
          </a:xfrm>
        </p:spPr>
        <p:txBody>
          <a:bodyPr/>
          <a:lstStyle>
            <a:lvl1pPr>
              <a:defRPr/>
            </a:lvl1pPr>
          </a:lstStyle>
          <a:p>
            <a:fld id="{4AE590CB-53DD-46D1-A603-92742677B416}" type="slidenum">
              <a:rPr lang="en-US" altLang="en-US"/>
            </a:fld>
            <a:endParaRPr lang="en-US" altLang="en-US"/>
          </a:p>
        </p:txBody>
      </p:sp>
    </p:spTree>
  </p:cSld>
  <p:clrMapOvr>
    <a:masterClrMapping/>
  </p:clrMapOvr>
  <p:transition>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79ABD8-A321-472E-9015-2D6690AE465E}" type="slidenum">
              <a:rPr lang="en-US" altLang="en-US"/>
            </a:fld>
            <a:endParaRPr lang="en-US" altLang="en-US"/>
          </a:p>
        </p:txBody>
      </p:sp>
    </p:spTree>
  </p:cSld>
  <p:clrMapOvr>
    <a:masterClrMapping/>
  </p:clrMapOvr>
  <p:transition>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998BA2-5BFE-4D23-8374-DD2DB237808B}" type="slidenum">
              <a:rPr lang="en-US" altLang="en-US"/>
            </a:fld>
            <a:endParaRPr lang="en-US" altLang="en-US"/>
          </a:p>
        </p:txBody>
      </p:sp>
    </p:spTree>
  </p:cSld>
  <p:clrMapOvr>
    <a:masterClrMapping/>
  </p:clrMapOvr>
  <p:transition>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9F5EEB-C394-4D5F-BB7E-EC5C0BD8A998}" type="slidenum">
              <a:rPr lang="en-US" altLang="en-US"/>
            </a:fld>
            <a:endParaRPr lang="en-US" altLang="en-US"/>
          </a:p>
        </p:txBody>
      </p:sp>
    </p:spTree>
  </p:cSld>
  <p:clrMapOvr>
    <a:masterClrMapping/>
  </p:clrMapOvr>
  <p:transition>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D51D782-0735-446C-8A61-61CF7607B20E}" type="slidenum">
              <a:rPr lang="en-US" altLang="en-US"/>
            </a:fld>
            <a:endParaRPr lang="en-US" altLang="en-US"/>
          </a:p>
        </p:txBody>
      </p:sp>
    </p:spTree>
  </p:cSld>
  <p:clrMapOvr>
    <a:masterClrMapping/>
  </p:clrMapOvr>
  <p:transition>
    <p:dissolv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BCF5E31-7685-43BA-A8F7-8D9546075B1C}" type="slidenum">
              <a:rPr lang="en-US" altLang="en-US"/>
            </a:fld>
            <a:endParaRPr lang="en-US" altLang="en-US"/>
          </a:p>
        </p:txBody>
      </p:sp>
    </p:spTree>
  </p:cSld>
  <p:clrMapOvr>
    <a:masterClrMapping/>
  </p:clrMapOvr>
  <p:transition>
    <p:dissolv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0C3E604-EA13-4B81-9BB2-3FDB7F5BD086}" type="slidenum">
              <a:rPr lang="en-US" altLang="en-US"/>
            </a:fld>
            <a:endParaRPr lang="en-US" alt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2"/>
            <a:ext cx="103632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324FC4-8987-48C9-9388-3B37DE00CA0A}" type="slidenum">
              <a:rPr lang="en-US" altLang="en-US"/>
            </a:fld>
            <a:endParaRPr lang="en-US" altLang="en-US"/>
          </a:p>
        </p:txBody>
      </p:sp>
    </p:spTree>
  </p:cSld>
  <p:clrMapOvr>
    <a:masterClrMapping/>
  </p:clrMapOvr>
  <p:transition>
    <p:dissolv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AD01C6D-6C17-4C00-9031-3701B3A30B04}" type="slidenum">
              <a:rPr lang="en-US" altLang="en-US"/>
            </a:fld>
            <a:endParaRPr lang="en-US" altLang="en-US"/>
          </a:p>
        </p:txBody>
      </p:sp>
    </p:spTree>
  </p:cSld>
  <p:clrMapOvr>
    <a:masterClrMapping/>
  </p:clrMapOvr>
  <p:transition>
    <p:dissolv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F97712C-0A71-4828-98C0-698CFF3EAFCB}" type="slidenum">
              <a:rPr lang="en-US" altLang="en-US"/>
            </a:fld>
            <a:endParaRPr lang="en-US" altLang="en-US"/>
          </a:p>
        </p:txBody>
      </p:sp>
    </p:spTree>
  </p:cSld>
  <p:clrMapOvr>
    <a:masterClrMapping/>
  </p:clrMapOvr>
  <p:transition>
    <p:dissolv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71F1723-D433-4986-B2A9-183F066FA9C0}" type="slidenum">
              <a:rPr lang="en-US" altLang="en-US"/>
            </a:fld>
            <a:endParaRPr lang="en-US" altLang="en-US"/>
          </a:p>
        </p:txBody>
      </p:sp>
    </p:spTree>
  </p:cSld>
  <p:clrMapOvr>
    <a:masterClrMapping/>
  </p:clrMapOvr>
  <p:transition>
    <p:dissolv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54D88E-26F3-4F2A-9FAA-800FF2C663F2}" type="slidenum">
              <a:rPr lang="en-US" altLang="en-US"/>
            </a:fld>
            <a:endParaRPr lang="en-US" altLang="en-US"/>
          </a:p>
        </p:txBody>
      </p:sp>
    </p:spTree>
  </p:cSld>
  <p:clrMapOvr>
    <a:masterClrMapping/>
  </p:clrMapOvr>
  <p:transition>
    <p:dissolv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AAE53D-7A00-46A4-875D-88DC44E575E1}" type="slidenum">
              <a:rPr lang="en-US" altLang="en-US"/>
            </a:fld>
            <a:endParaRPr lang="en-US" altLang="en-US"/>
          </a:p>
        </p:txBody>
      </p:sp>
    </p:spTree>
  </p:cSld>
  <p:clrMapOvr>
    <a:masterClrMapping/>
  </p:clrMapOvr>
  <p:transition>
    <p:dissolv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92100"/>
            <a:ext cx="10972800" cy="57277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2"/>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pPr>
              <a:defRPr/>
            </a:pPr>
            <a:fld id="{26E8A2FD-09F6-477D-BF52-FE983934FAA6}" type="slidenum">
              <a:rPr lang="en-US" altLang="en-US"/>
            </a:fld>
            <a:endParaRPr lang="en-US" altLang="en-US"/>
          </a:p>
        </p:txBody>
      </p:sp>
    </p:spTree>
  </p:cSld>
  <p:clrMapOvr>
    <a:masterClrMapping/>
  </p:clrMapOvr>
  <p:transition>
    <p:dissolv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8DCAB44-E2F4-4447-81FD-9D8FA3D6EFA2}" type="slidenum">
              <a:rPr lang="en-US" altLang="en-US"/>
            </a:fld>
            <a:endParaRPr lang="en-US" altLang="en-US"/>
          </a:p>
        </p:txBody>
      </p:sp>
    </p:spTree>
  </p:cSld>
  <p:clrMapOvr>
    <a:masterClrMapping/>
  </p:clrMapOvr>
  <p:transition>
    <p:dissolv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cSld>
  <p:clrMapOvr>
    <a:masterClrMapping/>
  </p:clrMapOvr>
  <p:transition>
    <p:dissolv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cSld>
  <p:clrMapOvr>
    <a:masterClrMapping/>
  </p:clrMapOvr>
  <p:transition>
    <p:dissolv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653667" y="600200"/>
            <a:ext cx="8490400" cy="5454400"/>
          </a:xfrm>
          <a:prstGeom prst="rect">
            <a:avLst/>
          </a:prstGeom>
          <a:noFill/>
          <a:ln>
            <a:noFill/>
          </a:ln>
        </p:spPr>
        <p:txBody>
          <a:bodyPr spcFirstLastPara="1" lIns="91425" tIns="91425" rIns="91425" bIns="91425">
            <a:noAutofit/>
          </a:bodyPr>
          <a:lstStyle>
            <a:lvl1pPr lvl="0" algn="l">
              <a:lnSpc>
                <a:spcPct val="90000"/>
              </a:lnSpc>
              <a:spcBef>
                <a:spcPts val="0"/>
              </a:spcBef>
              <a:spcAft>
                <a:spcPts val="0"/>
              </a:spcAft>
              <a:buClr>
                <a:schemeClr val="dk1"/>
              </a:buClr>
              <a:buSzPts val="4800"/>
              <a:buFont typeface="Calibri" panose="020F0502020204030204"/>
              <a:buNone/>
              <a:defRPr sz="8535"/>
            </a:lvl1pPr>
            <a:lvl2pPr lvl="1">
              <a:spcBef>
                <a:spcPts val="0"/>
              </a:spcBef>
              <a:spcAft>
                <a:spcPts val="0"/>
              </a:spcAft>
              <a:buSzPts val="4800"/>
              <a:buNone/>
              <a:defRPr sz="8535"/>
            </a:lvl2pPr>
            <a:lvl3pPr lvl="2">
              <a:spcBef>
                <a:spcPts val="0"/>
              </a:spcBef>
              <a:spcAft>
                <a:spcPts val="0"/>
              </a:spcAft>
              <a:buSzPts val="4800"/>
              <a:buNone/>
              <a:defRPr sz="8535"/>
            </a:lvl3pPr>
            <a:lvl4pPr lvl="3">
              <a:spcBef>
                <a:spcPts val="0"/>
              </a:spcBef>
              <a:spcAft>
                <a:spcPts val="0"/>
              </a:spcAft>
              <a:buSzPts val="4800"/>
              <a:buNone/>
              <a:defRPr sz="8535"/>
            </a:lvl4pPr>
            <a:lvl5pPr lvl="4">
              <a:spcBef>
                <a:spcPts val="0"/>
              </a:spcBef>
              <a:spcAft>
                <a:spcPts val="0"/>
              </a:spcAft>
              <a:buSzPts val="4800"/>
              <a:buNone/>
              <a:defRPr sz="8535"/>
            </a:lvl5pPr>
            <a:lvl6pPr lvl="5">
              <a:spcBef>
                <a:spcPts val="0"/>
              </a:spcBef>
              <a:spcAft>
                <a:spcPts val="0"/>
              </a:spcAft>
              <a:buSzPts val="4800"/>
              <a:buNone/>
              <a:defRPr sz="8535"/>
            </a:lvl6pPr>
            <a:lvl7pPr lvl="6">
              <a:spcBef>
                <a:spcPts val="0"/>
              </a:spcBef>
              <a:spcAft>
                <a:spcPts val="0"/>
              </a:spcAft>
              <a:buSzPts val="4800"/>
              <a:buNone/>
              <a:defRPr sz="8535"/>
            </a:lvl7pPr>
            <a:lvl8pPr lvl="7">
              <a:spcBef>
                <a:spcPts val="0"/>
              </a:spcBef>
              <a:spcAft>
                <a:spcPts val="0"/>
              </a:spcAft>
              <a:buSzPts val="4800"/>
              <a:buNone/>
              <a:defRPr sz="8535"/>
            </a:lvl8pPr>
            <a:lvl9pPr lvl="8">
              <a:spcBef>
                <a:spcPts val="0"/>
              </a:spcBef>
              <a:spcAft>
                <a:spcPts val="0"/>
              </a:spcAft>
              <a:buSzPts val="4800"/>
              <a:buNone/>
              <a:defRPr sz="8535"/>
            </a:lvl9pPr>
          </a:lstStyle>
          <a:p/>
        </p:txBody>
      </p:sp>
      <p:sp>
        <p:nvSpPr>
          <p:cNvPr id="3" name="Google Shape;23;p23"/>
          <p:cNvSpPr txBox="1">
            <a:spLocks noGrp="1"/>
          </p:cNvSpPr>
          <p:nvPr>
            <p:ph type="sldNum" idx="10"/>
          </p:nvPr>
        </p:nvSpPr>
        <p:spPr>
          <a:xfrm>
            <a:off x="11296651" y="6218768"/>
            <a:ext cx="732367" cy="522817"/>
          </a:xfrm>
        </p:spPr>
        <p:txBody>
          <a:bodyPr lIns="91425" tIns="91425" rIns="91425" bIns="91425">
            <a:noAutofit/>
          </a:bodyPr>
          <a:lstStyle>
            <a:lvl1pPr>
              <a:buClr>
                <a:srgbClr val="888888"/>
              </a:buClr>
              <a:buSzPts val="1200"/>
              <a:buFont typeface="Calibri" panose="020F0502020204030204" pitchFamily="34" charset="0"/>
              <a:buNone/>
              <a:defRPr>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7E2DCF19-B407-4843-9F86-FB55B9403737}" type="slidenum">
              <a:rPr lang="en-US" altLang="vi-VN"/>
            </a:fld>
            <a:endParaRPr lang="vi-VN" altLang="vi-VN"/>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FC21D05-E9B3-4235-8A92-229588A6E978}" type="slidenum">
              <a:rPr lang="en-US" altLang="en-US"/>
            </a:fld>
            <a:endParaRPr lang="en-US" altLang="en-US"/>
          </a:p>
        </p:txBody>
      </p:sp>
    </p:spTree>
  </p:cSld>
  <p:clrMapOvr>
    <a:masterClrMapping/>
  </p:clrMapOvr>
  <p:transition>
    <p:dissolv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62F5E6-026D-48CD-A135-36AB00CBCA83}" type="slidenum">
              <a:rPr lang="en-US" altLang="en-US"/>
            </a:fld>
            <a:endParaRPr lang="en-US" altLang="en-US"/>
          </a:p>
        </p:txBody>
      </p:sp>
    </p:spTree>
  </p:cSld>
  <p:clrMapOvr>
    <a:masterClrMapping/>
  </p:clrMapOvr>
  <p:transition>
    <p:dissolv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73B056-0549-4B6E-9DFB-98907127173E}" type="slidenum">
              <a:rPr lang="en-US" altLang="en-US"/>
            </a:fld>
            <a:endParaRPr lang="en-US" altLang="en-US"/>
          </a:p>
        </p:txBody>
      </p:sp>
    </p:spTree>
  </p:cSld>
  <p:clrMapOvr>
    <a:masterClrMapping/>
  </p:clrMapOvr>
  <p:transition>
    <p:dissolv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8"/>
            <a:ext cx="10363200" cy="1362075"/>
          </a:xfrm>
        </p:spPr>
        <p:txBody>
          <a:bodyPr anchor="t"/>
          <a:lstStyle>
            <a:lvl1pPr algn="l">
              <a:defRPr sz="3000"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2D24C2-E251-422E-B1FA-378C387EEE11}" type="slidenum">
              <a:rPr lang="en-US" altLang="en-US"/>
            </a:fld>
            <a:endParaRPr lang="en-US" altLang="en-US"/>
          </a:p>
        </p:txBody>
      </p:sp>
    </p:spTree>
  </p:cSld>
  <p:clrMapOvr>
    <a:masterClrMapping/>
  </p:clrMapOvr>
  <p:transition>
    <p:dissolv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0FD699-225F-46D9-8548-B3C467F9C61A}" type="slidenum">
              <a:rPr lang="en-US" altLang="en-US"/>
            </a:fld>
            <a:endParaRPr lang="en-US" altLang="en-US"/>
          </a:p>
        </p:txBody>
      </p:sp>
    </p:spTree>
  </p:cSld>
  <p:clrMapOvr>
    <a:masterClrMapping/>
  </p:clrMapOvr>
  <p:transition>
    <p:dissolv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7"/>
            <a:ext cx="5386917"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74" y="1535117"/>
            <a:ext cx="5389033"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6193374"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7FF343D-E3F1-40A1-8347-456E47643358}" type="slidenum">
              <a:rPr lang="en-US" altLang="en-US"/>
            </a:fld>
            <a:endParaRPr lang="en-US" altLang="en-US"/>
          </a:p>
        </p:txBody>
      </p:sp>
    </p:spTree>
  </p:cSld>
  <p:clrMapOvr>
    <a:masterClrMapping/>
  </p:clrMapOvr>
  <p:transition>
    <p:dissolv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2F08F73-BA7D-4F5E-ABA7-153B250DCB7F}" type="slidenum">
              <a:rPr lang="en-US" altLang="en-US"/>
            </a:fld>
            <a:endParaRPr lang="en-US" altLang="en-US"/>
          </a:p>
        </p:txBody>
      </p:sp>
    </p:spTree>
  </p:cSld>
  <p:clrMapOvr>
    <a:masterClrMapping/>
  </p:clrMapOvr>
  <p:transition>
    <p:dissolv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85A6277-1BB7-4810-B157-2C5ADD8E3872}" type="slidenum">
              <a:rPr lang="en-US" altLang="en-US"/>
            </a:fld>
            <a:endParaRPr lang="en-US" altLang="en-US"/>
          </a:p>
        </p:txBody>
      </p:sp>
    </p:spTree>
  </p:cSld>
  <p:clrMapOvr>
    <a:masterClrMapping/>
  </p:clrMapOvr>
  <p:transition>
    <p:dissolv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4"/>
            <a:ext cx="4011084" cy="1162051"/>
          </a:xfrm>
        </p:spPr>
        <p:txBody>
          <a:bodyPr anchor="b"/>
          <a:lstStyle>
            <a:lvl1pPr algn="l">
              <a:defRPr sz="1500" b="1"/>
            </a:lvl1pPr>
          </a:lstStyle>
          <a:p>
            <a:r>
              <a:rPr lang="en-US"/>
              <a:t>Click to edit Master title style</a:t>
            </a:r>
            <a:endParaRPr lang="en-US"/>
          </a:p>
        </p:txBody>
      </p:sp>
      <p:sp>
        <p:nvSpPr>
          <p:cNvPr id="3" name="Content Placeholder 2"/>
          <p:cNvSpPr>
            <a:spLocks noGrp="1"/>
          </p:cNvSpPr>
          <p:nvPr>
            <p:ph idx="1"/>
          </p:nvPr>
        </p:nvSpPr>
        <p:spPr>
          <a:xfrm>
            <a:off x="4766733" y="273058"/>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7"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BBF3AB6-0599-49AA-9D93-B2E8DEF0EE49}" type="slidenum">
              <a:rPr lang="en-US" altLang="en-US"/>
            </a:fld>
            <a:endParaRPr lang="en-US" altLang="en-US"/>
          </a:p>
        </p:txBody>
      </p:sp>
    </p:spTree>
  </p:cSld>
  <p:clrMapOvr>
    <a:masterClrMapping/>
  </p:clrMapOvr>
  <p:transition>
    <p:dissolv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5"/>
            <a:ext cx="7315200" cy="566739"/>
          </a:xfrm>
        </p:spPr>
        <p:txBody>
          <a:bodyPr anchor="b"/>
          <a:lstStyle>
            <a:lvl1pPr algn="l">
              <a:defRPr sz="1500"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43"/>
            <a:ext cx="73152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ED2F2A2-4B3A-498B-9281-B22892ABF9CD}" type="slidenum">
              <a:rPr lang="en-US" altLang="en-US"/>
            </a:fld>
            <a:endParaRPr lang="en-US" altLang="en-US"/>
          </a:p>
        </p:txBody>
      </p:sp>
    </p:spTree>
  </p:cSld>
  <p:clrMapOvr>
    <a:masterClrMapping/>
  </p:clrMapOvr>
  <p:transition>
    <p:dissolv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E2FDD6-2825-44D5-A609-E5E34421E664}" type="slidenum">
              <a:rPr lang="en-US" altLang="en-US"/>
            </a:fld>
            <a:endParaRPr lang="en-US" alt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76" y="1535113"/>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7E8A2E8-26A6-4A56-8991-31F2D21471DE}" type="slidenum">
              <a:rPr lang="en-US" altLang="en-US"/>
            </a:fld>
            <a:endParaRPr lang="en-US" altLang="en-US"/>
          </a:p>
        </p:txBody>
      </p:sp>
    </p:spTree>
  </p:cSld>
  <p:clrMapOvr>
    <a:masterClrMapping/>
  </p:clrMapOvr>
  <p:transition>
    <p:dissolv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334A19-D29B-463D-8E20-70D391DCD1EE}" type="slidenum">
              <a:rPr lang="en-US" altLang="en-US"/>
            </a:fld>
            <a:endParaRPr lang="en-US" altLang="en-US"/>
          </a:p>
        </p:txBody>
      </p:sp>
    </p:spTree>
  </p:cSld>
  <p:clrMapOvr>
    <a:masterClrMapping/>
  </p:clrMapOvr>
  <p:transition>
    <p:dissolv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92101"/>
            <a:ext cx="10972800" cy="57277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2"/>
          <p:cNvSpPr>
            <a:spLocks noGrp="1"/>
          </p:cNvSpPr>
          <p:nvPr>
            <p:ph type="dt" sz="half" idx="10"/>
          </p:nvPr>
        </p:nvSpPr>
        <p:spPr>
          <a:xfrm>
            <a:off x="609600" y="6246813"/>
            <a:ext cx="2844800" cy="47625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4165600" y="6246813"/>
            <a:ext cx="38608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8737600" y="6246813"/>
            <a:ext cx="2844800" cy="476250"/>
          </a:xfrm>
        </p:spPr>
        <p:txBody>
          <a:bodyPr/>
          <a:lstStyle>
            <a:lvl1pPr>
              <a:defRPr/>
            </a:lvl1pPr>
          </a:lstStyle>
          <a:p>
            <a:pPr>
              <a:defRPr/>
            </a:pPr>
            <a:fld id="{F365F751-A871-413E-9946-23522BE8E2EB}" type="slidenum">
              <a:rPr lang="en-US" altLang="en-US"/>
            </a:fld>
            <a:endParaRPr lang="en-US" altLang="en-US"/>
          </a:p>
        </p:txBody>
      </p:sp>
    </p:spTree>
  </p:cSld>
  <p:clrMapOvr>
    <a:masterClrMapping/>
  </p:clrMapOvr>
  <p:transition>
    <p:dissolv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5"/>
            <a:ext cx="10972800" cy="585152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373C840-DBB0-4D0D-B894-3415425C153D}" type="slidenum">
              <a:rPr lang="en-US" altLang="en-US"/>
            </a:fld>
            <a:endParaRPr lang="en-US" altLang="en-US"/>
          </a:p>
        </p:txBody>
      </p:sp>
    </p:spTree>
  </p:cSld>
  <p:clrMapOvr>
    <a:masterClrMapping/>
  </p:clrMapOvr>
  <p:transition>
    <p:dissolv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cSld>
  <p:clrMapOvr>
    <a:masterClrMapping/>
  </p:clrMapOvr>
  <p:transition>
    <p:dissolv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cSld>
  <p:clrMapOvr>
    <a:masterClrMapping/>
  </p:clrMapOvr>
  <p:transition>
    <p:dissolv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cSld>
  <p:clrMapOvr>
    <a:masterClrMapping/>
  </p:clrMapOvr>
  <p:transition>
    <p:dissolv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cSld>
  <p:clrMapOvr>
    <a:masterClrMapping/>
  </p:clrMapOvr>
  <p:transition>
    <p:dissolv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653667" y="600200"/>
            <a:ext cx="8490400" cy="5454400"/>
          </a:xfrm>
          <a:prstGeom prst="rect">
            <a:avLst/>
          </a:prstGeom>
          <a:noFill/>
          <a:ln>
            <a:noFill/>
          </a:ln>
        </p:spPr>
        <p:txBody>
          <a:bodyPr spcFirstLastPara="1" lIns="91425" tIns="91425" rIns="91425" bIns="91425">
            <a:noAutofit/>
          </a:bodyPr>
          <a:lstStyle>
            <a:lvl1pPr lvl="0" algn="l">
              <a:lnSpc>
                <a:spcPct val="90000"/>
              </a:lnSpc>
              <a:spcBef>
                <a:spcPts val="0"/>
              </a:spcBef>
              <a:spcAft>
                <a:spcPts val="0"/>
              </a:spcAft>
              <a:buClr>
                <a:schemeClr val="dk1"/>
              </a:buClr>
              <a:buSzPts val="4800"/>
              <a:buFont typeface="Calibri" panose="020F0502020204030204"/>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 name="Google Shape;23;p23"/>
          <p:cNvSpPr txBox="1">
            <a:spLocks noGrp="1"/>
          </p:cNvSpPr>
          <p:nvPr>
            <p:ph type="sldNum" idx="10"/>
          </p:nvPr>
        </p:nvSpPr>
        <p:spPr>
          <a:xfrm>
            <a:off x="11296654" y="6218772"/>
            <a:ext cx="732367" cy="522817"/>
          </a:xfrm>
        </p:spPr>
        <p:txBody>
          <a:bodyPr lIns="91425" tIns="91425" rIns="91425" bIns="91425">
            <a:noAutofit/>
          </a:bodyPr>
          <a:lstStyle>
            <a:lvl1pPr>
              <a:buClr>
                <a:srgbClr val="888888"/>
              </a:buClr>
              <a:buSzPts val="1200"/>
              <a:buFont typeface="Calibri" panose="020F0502020204030204" pitchFamily="34" charset="0"/>
              <a:buNone/>
              <a:defRPr>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7E2DCF19-B407-4843-9F86-FB55B9403737}" type="slidenum">
              <a:rPr lang="en-US" altLang="vi-VN"/>
            </a:fld>
            <a:endParaRPr lang="vi-VN" altLang="vi-VN"/>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A836B06-3827-43D5-9493-9B2F9F6320DC}" type="slidenum">
              <a:rPr lang="en-US" altLang="en-US"/>
            </a:fld>
            <a:endParaRPr lang="en-US" alt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102208A-0E43-4D95-8ADD-47BA780FE613}" type="slidenum">
              <a:rPr lang="en-US" altLang="en-US"/>
            </a:fld>
            <a:endParaRPr lang="en-US" alt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3" y="27306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2F60B6-B9C8-4D73-BB8E-E0C0A9E973B0}" type="slidenum">
              <a:rPr lang="en-US" altLang="en-US"/>
            </a:fld>
            <a:endParaRPr lang="en-US" alt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1DD1907-BE4B-4ADA-A794-000E40962356}" type="slidenum">
              <a:rPr lang="en-US" altLang="en-US"/>
            </a:fld>
            <a:endParaRPr lang="en-US" alt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image" Target="../media/image1.jpeg"/><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8" Type="http://schemas.openxmlformats.org/officeDocument/2006/relationships/theme" Target="../theme/theme2.xml"/><Relationship Id="rId17" Type="http://schemas.openxmlformats.org/officeDocument/2006/relationships/image" Target="../media/image1.jpeg"/><Relationship Id="rId16" Type="http://schemas.openxmlformats.org/officeDocument/2006/relationships/slideLayout" Target="../slideLayouts/slideLayout39.xml"/><Relationship Id="rId15" Type="http://schemas.openxmlformats.org/officeDocument/2006/relationships/slideLayout" Target="../slideLayouts/slideLayout38.xml"/><Relationship Id="rId14" Type="http://schemas.openxmlformats.org/officeDocument/2006/relationships/slideLayout" Target="../slideLayouts/slideLayout37.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8.xml"/><Relationship Id="rId8" Type="http://schemas.openxmlformats.org/officeDocument/2006/relationships/slideLayout" Target="../slideLayouts/slideLayout47.xml"/><Relationship Id="rId7" Type="http://schemas.openxmlformats.org/officeDocument/2006/relationships/slideLayout" Target="../slideLayouts/slideLayout46.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 Id="rId3" Type="http://schemas.openxmlformats.org/officeDocument/2006/relationships/slideLayout" Target="../slideLayouts/slideLayout42.xml"/><Relationship Id="rId20" Type="http://schemas.openxmlformats.org/officeDocument/2006/relationships/theme" Target="../theme/theme3.xml"/><Relationship Id="rId2" Type="http://schemas.openxmlformats.org/officeDocument/2006/relationships/slideLayout" Target="../slideLayouts/slideLayout41.xml"/><Relationship Id="rId19" Type="http://schemas.openxmlformats.org/officeDocument/2006/relationships/image" Target="../media/image1.jpeg"/><Relationship Id="rId18" Type="http://schemas.openxmlformats.org/officeDocument/2006/relationships/slideLayout" Target="../slideLayouts/slideLayout57.xml"/><Relationship Id="rId17" Type="http://schemas.openxmlformats.org/officeDocument/2006/relationships/slideLayout" Target="../slideLayouts/slideLayout56.xml"/><Relationship Id="rId16" Type="http://schemas.openxmlformats.org/officeDocument/2006/relationships/slideLayout" Target="../slideLayouts/slideLayout55.xml"/><Relationship Id="rId15" Type="http://schemas.openxmlformats.org/officeDocument/2006/relationships/slideLayout" Target="../slideLayouts/slideLayout54.xml"/><Relationship Id="rId14" Type="http://schemas.openxmlformats.org/officeDocument/2006/relationships/slideLayout" Target="../slideLayouts/slideLayout53.xml"/><Relationship Id="rId13" Type="http://schemas.openxmlformats.org/officeDocument/2006/relationships/slideLayout" Target="../slideLayouts/slideLayout52.xml"/><Relationship Id="rId12" Type="http://schemas.openxmlformats.org/officeDocument/2006/relationships/slideLayout" Target="../slideLayouts/slideLayout51.xml"/><Relationship Id="rId11" Type="http://schemas.openxmlformats.org/officeDocument/2006/relationships/slideLayout" Target="../slideLayouts/slideLayout50.xml"/><Relationship Id="rId10" Type="http://schemas.openxmlformats.org/officeDocument/2006/relationships/slideLayout" Target="../slideLayouts/slideLayout49.xml"/><Relationship Id="rId1"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9"/>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endParaRPr lang="en-US" altLang="en-US"/>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4" name="Date Placeholder 3"/>
          <p:cNvSpPr>
            <a:spLocks noGrp="1"/>
          </p:cNvSpPr>
          <p:nvPr>
            <p:ph type="dt" sz="half" idx="2"/>
          </p:nvPr>
        </p:nvSpPr>
        <p:spPr>
          <a:xfrm>
            <a:off x="609600" y="6356360"/>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panose="020B0604020202020204" pitchFamily="34" charset="0"/>
              </a:defRPr>
            </a:lvl1pPr>
          </a:lstStyle>
          <a:p>
            <a:pPr>
              <a:defRPr/>
            </a:pPr>
            <a:endParaRPr lang="en-US"/>
          </a:p>
        </p:txBody>
      </p:sp>
      <p:sp>
        <p:nvSpPr>
          <p:cNvPr id="5" name="Footer Placeholder 4"/>
          <p:cNvSpPr>
            <a:spLocks noGrp="1"/>
          </p:cNvSpPr>
          <p:nvPr>
            <p:ph type="ftr" sz="quarter" idx="3"/>
          </p:nvPr>
        </p:nvSpPr>
        <p:spPr>
          <a:xfrm>
            <a:off x="4165600" y="6356360"/>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a:xfrm>
            <a:off x="8737600" y="6356360"/>
            <a:ext cx="28448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a:defRPr/>
            </a:pPr>
            <a:fld id="{FC58757E-7808-4BDC-AC9A-C0A0E61A6274}"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transition>
    <p:dissolv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endParaRPr lang="en-US" altLang="en-US"/>
          </a:p>
        </p:txBody>
      </p:sp>
      <p:sp>
        <p:nvSpPr>
          <p:cNvPr id="307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panose="020B0604020202020204" pitchFamily="34" charset="0"/>
              </a:defRPr>
            </a:lvl1pPr>
          </a:lstStyle>
          <a:p>
            <a:pPr>
              <a:defRPr/>
            </a:pPr>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a:defRPr/>
            </a:pPr>
            <a:fld id="{BC12C2F8-FCF0-4DE8-9F90-89C76AD1F191}"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ransition>
    <p:dissolv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endParaRPr lang="en-US" altLang="en-US"/>
          </a:p>
        </p:txBody>
      </p:sp>
      <p:sp>
        <p:nvSpPr>
          <p:cNvPr id="2051" name="Text Placeholder 2"/>
          <p:cNvSpPr>
            <a:spLocks noGrp="1"/>
          </p:cNvSpPr>
          <p:nvPr>
            <p:ph type="body" idx="1"/>
          </p:nvPr>
        </p:nvSpPr>
        <p:spPr bwMode="auto">
          <a:xfrm>
            <a:off x="609600" y="160020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4" name="Date Placeholder 3"/>
          <p:cNvSpPr>
            <a:spLocks noGrp="1"/>
          </p:cNvSpPr>
          <p:nvPr>
            <p:ph type="dt" sz="half" idx="2"/>
          </p:nvPr>
        </p:nvSpPr>
        <p:spPr>
          <a:xfrm>
            <a:off x="609600" y="6356355"/>
            <a:ext cx="2844800" cy="366713"/>
          </a:xfrm>
          <a:prstGeom prst="rect">
            <a:avLst/>
          </a:prstGeom>
        </p:spPr>
        <p:txBody>
          <a:bodyPr vert="horz" lIns="91440" tIns="45720" rIns="91440" bIns="45720" rtlCol="0" anchor="ctr"/>
          <a:lstStyle>
            <a:lvl1pPr algn="l" eaLnBrk="1" hangingPunct="1">
              <a:defRPr sz="900">
                <a:solidFill>
                  <a:schemeClr val="tx1">
                    <a:tint val="75000"/>
                  </a:schemeClr>
                </a:solidFill>
                <a:latin typeface="Arial" panose="020B0604020202020204" pitchFamily="34" charset="0"/>
              </a:defRPr>
            </a:lvl1pPr>
          </a:lstStyle>
          <a:p>
            <a:pPr>
              <a:defRPr/>
            </a:pPr>
            <a:endParaRPr lang="en-US"/>
          </a:p>
        </p:txBody>
      </p:sp>
      <p:sp>
        <p:nvSpPr>
          <p:cNvPr id="5" name="Footer Placeholder 4"/>
          <p:cNvSpPr>
            <a:spLocks noGrp="1"/>
          </p:cNvSpPr>
          <p:nvPr>
            <p:ph type="ftr" sz="quarter" idx="3"/>
          </p:nvPr>
        </p:nvSpPr>
        <p:spPr>
          <a:xfrm>
            <a:off x="4165600" y="6356355"/>
            <a:ext cx="3860800" cy="366713"/>
          </a:xfrm>
          <a:prstGeom prst="rect">
            <a:avLst/>
          </a:prstGeom>
        </p:spPr>
        <p:txBody>
          <a:bodyPr vert="horz" lIns="91440" tIns="45720" rIns="91440" bIns="45720" rtlCol="0" anchor="ctr"/>
          <a:lstStyle>
            <a:lvl1pPr algn="ctr" eaLnBrk="1" hangingPunct="1">
              <a:defRPr sz="900">
                <a:solidFill>
                  <a:schemeClr val="tx1">
                    <a:tint val="75000"/>
                  </a:schemeClr>
                </a:solidFill>
                <a:latin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a:xfrm>
            <a:off x="8737600" y="6356355"/>
            <a:ext cx="2844800" cy="366713"/>
          </a:xfrm>
          <a:prstGeom prst="rect">
            <a:avLst/>
          </a:prstGeom>
        </p:spPr>
        <p:txBody>
          <a:bodyPr vert="horz" wrap="square" lIns="91440" tIns="45720" rIns="91440" bIns="45720" numCol="1" anchor="ctr" anchorCtr="0" compatLnSpc="1"/>
          <a:lstStyle>
            <a:lvl1pPr algn="r" eaLnBrk="1" hangingPunct="1">
              <a:defRPr sz="900">
                <a:solidFill>
                  <a:srgbClr val="898989"/>
                </a:solidFill>
              </a:defRPr>
            </a:lvl1pPr>
          </a:lstStyle>
          <a:p>
            <a:pPr>
              <a:defRPr/>
            </a:pPr>
            <a:fld id="{5FFB934F-5139-4B15-BEBE-3B4DC08F5CBD}"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Lst>
  <p:transition>
    <p:dissolve/>
  </p:transition>
  <p:hf hdr="0" ft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anose="020F0502020204030204" pitchFamily="34" charset="0"/>
        </a:defRPr>
      </a:lvl2pPr>
      <a:lvl3pPr algn="ctr" rtl="0" eaLnBrk="0" fontAlgn="base" hangingPunct="0">
        <a:spcBef>
          <a:spcPct val="0"/>
        </a:spcBef>
        <a:spcAft>
          <a:spcPct val="0"/>
        </a:spcAft>
        <a:defRPr sz="3300">
          <a:solidFill>
            <a:schemeClr val="tx1"/>
          </a:solidFill>
          <a:latin typeface="Calibri" panose="020F0502020204030204" pitchFamily="34" charset="0"/>
        </a:defRPr>
      </a:lvl3pPr>
      <a:lvl4pPr algn="ctr" rtl="0" eaLnBrk="0" fontAlgn="base" hangingPunct="0">
        <a:spcBef>
          <a:spcPct val="0"/>
        </a:spcBef>
        <a:spcAft>
          <a:spcPct val="0"/>
        </a:spcAft>
        <a:defRPr sz="3300">
          <a:solidFill>
            <a:schemeClr val="tx1"/>
          </a:solidFill>
          <a:latin typeface="Calibri" panose="020F0502020204030204" pitchFamily="34" charset="0"/>
        </a:defRPr>
      </a:lvl4pPr>
      <a:lvl5pPr algn="ctr" rtl="0" eaLnBrk="0" fontAlgn="base" hangingPunct="0">
        <a:spcBef>
          <a:spcPct val="0"/>
        </a:spcBef>
        <a:spcAft>
          <a:spcPct val="0"/>
        </a:spcAft>
        <a:defRPr sz="3300">
          <a:solidFill>
            <a:schemeClr val="tx1"/>
          </a:solidFill>
          <a:latin typeface="Calibri" panose="020F0502020204030204" pitchFamily="34" charset="0"/>
        </a:defRPr>
      </a:lvl5pPr>
      <a:lvl6pPr marL="342900" algn="ctr" rtl="0" fontAlgn="base">
        <a:spcBef>
          <a:spcPct val="0"/>
        </a:spcBef>
        <a:spcAft>
          <a:spcPct val="0"/>
        </a:spcAft>
        <a:defRPr sz="3300">
          <a:solidFill>
            <a:schemeClr val="tx1"/>
          </a:solidFill>
          <a:latin typeface="Calibri" panose="020F0502020204030204" pitchFamily="34" charset="0"/>
        </a:defRPr>
      </a:lvl6pPr>
      <a:lvl7pPr marL="685800" algn="ctr" rtl="0" fontAlgn="base">
        <a:spcBef>
          <a:spcPct val="0"/>
        </a:spcBef>
        <a:spcAft>
          <a:spcPct val="0"/>
        </a:spcAft>
        <a:defRPr sz="3300">
          <a:solidFill>
            <a:schemeClr val="tx1"/>
          </a:solidFill>
          <a:latin typeface="Calibri" panose="020F0502020204030204" pitchFamily="34" charset="0"/>
        </a:defRPr>
      </a:lvl7pPr>
      <a:lvl8pPr marL="1028700" algn="ctr" rtl="0" fontAlgn="base">
        <a:spcBef>
          <a:spcPct val="0"/>
        </a:spcBef>
        <a:spcAft>
          <a:spcPct val="0"/>
        </a:spcAft>
        <a:defRPr sz="3300">
          <a:solidFill>
            <a:schemeClr val="tx1"/>
          </a:solidFill>
          <a:latin typeface="Calibri" panose="020F0502020204030204" pitchFamily="34" charset="0"/>
        </a:defRPr>
      </a:lvl8pPr>
      <a:lvl9pPr marL="1371600" algn="ctr"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530" indent="-214630"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png"/><Relationship Id="rId3" Type="http://schemas.microsoft.com/office/2007/relationships/media" Target="ppt/slides/viet%20nam%20que%20huong%20toi.MP3" TargetMode="External"/><Relationship Id="rId2" Type="http://schemas.openxmlformats.org/officeDocument/2006/relationships/audio" Target="ppt/slides/viet%20nam%20que%20huong%20toi.MP3" TargetMode="Externa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46.xml"/><Relationship Id="rId5" Type="http://schemas.openxmlformats.org/officeDocument/2006/relationships/image" Target="../media/image29.png"/><Relationship Id="rId4" Type="http://schemas.openxmlformats.org/officeDocument/2006/relationships/image" Target="../media/image28.GIF"/><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57.xml"/><Relationship Id="rId2" Type="http://schemas.openxmlformats.org/officeDocument/2006/relationships/image" Target="../media/image31.png"/><Relationship Id="rId1" Type="http://schemas.openxmlformats.org/officeDocument/2006/relationships/image" Target="../media/image30.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41.xml"/><Relationship Id="rId3" Type="http://schemas.openxmlformats.org/officeDocument/2006/relationships/image" Target="../media/image10.png"/><Relationship Id="rId2" Type="http://schemas.openxmlformats.org/officeDocument/2006/relationships/image" Target="../media/image32.GIF"/><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image" Target="../media/image33.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image" Target="../media/image3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image" Target="../media/image35.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6.jpe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0.png"/><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 Id="rId3" Type="http://schemas.openxmlformats.org/officeDocument/2006/relationships/image" Target="../media/image6.wmf"/><Relationship Id="rId2" Type="http://schemas.openxmlformats.org/officeDocument/2006/relationships/image" Target="../media/image5.jpeg"/><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32.GIF"/><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microsoft.com/office/2007/relationships/hdphoto" Target="../media/image38.wdp"/><Relationship Id="rId1"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microsoft.com/office/2007/relationships/hdphoto" Target="../media/image40.wdp"/><Relationship Id="rId1" Type="http://schemas.openxmlformats.org/officeDocument/2006/relationships/image" Target="../media/image39.png"/></Relationships>
</file>

<file path=ppt/slides/_rels/slide25.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7.xml"/><Relationship Id="rId7" Type="http://schemas.openxmlformats.org/officeDocument/2006/relationships/audio" Target="../media/audio2.wav"/><Relationship Id="rId6" Type="http://schemas.openxmlformats.org/officeDocument/2006/relationships/image" Target="../media/image46.GIF"/><Relationship Id="rId5" Type="http://schemas.openxmlformats.org/officeDocument/2006/relationships/image" Target="../media/image45.png"/><Relationship Id="rId4" Type="http://schemas.openxmlformats.org/officeDocument/2006/relationships/image" Target="../media/image44.GIF"/><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8" Type="http://schemas.openxmlformats.org/officeDocument/2006/relationships/slideLayout" Target="../slideLayouts/slideLayout41.xml"/><Relationship Id="rId7" Type="http://schemas.openxmlformats.org/officeDocument/2006/relationships/audio" Target="../media/audio1.wav"/><Relationship Id="rId6" Type="http://schemas.openxmlformats.org/officeDocument/2006/relationships/image" Target="../media/image50.jpeg"/><Relationship Id="rId5" Type="http://schemas.openxmlformats.org/officeDocument/2006/relationships/image" Target="../media/image49.GIF"/><Relationship Id="rId4" Type="http://schemas.openxmlformats.org/officeDocument/2006/relationships/image" Target="../media/image21.GIF"/><Relationship Id="rId3" Type="http://schemas.openxmlformats.org/officeDocument/2006/relationships/image" Target="../media/image29.png"/><Relationship Id="rId2" Type="http://schemas.openxmlformats.org/officeDocument/2006/relationships/image" Target="../media/image48.wmf"/><Relationship Id="rId1" Type="http://schemas.openxmlformats.org/officeDocument/2006/relationships/image" Target="../media/image47.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6.jpeg"/></Relationships>
</file>

<file path=ppt/slides/_rels/slide31.xml.rels><?xml version="1.0" encoding="UTF-8" standalone="yes"?>
<Relationships xmlns="http://schemas.openxmlformats.org/package/2006/relationships"><Relationship Id="rId8" Type="http://schemas.openxmlformats.org/officeDocument/2006/relationships/slideLayout" Target="../slideLayouts/slideLayout41.xml"/><Relationship Id="rId7" Type="http://schemas.openxmlformats.org/officeDocument/2006/relationships/image" Target="../media/image52.GI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 Id="rId3" Type="http://schemas.openxmlformats.org/officeDocument/2006/relationships/image" Target="../media/image6.wmf"/><Relationship Id="rId2" Type="http://schemas.openxmlformats.org/officeDocument/2006/relationships/image" Target="../media/image5.jpeg"/><Relationship Id="rId1" Type="http://schemas.openxmlformats.org/officeDocument/2006/relationships/image" Target="../media/image51.jpeg"/></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41.xml"/><Relationship Id="rId5" Type="http://schemas.openxmlformats.org/officeDocument/2006/relationships/image" Target="../media/image29.png"/><Relationship Id="rId4" Type="http://schemas.openxmlformats.org/officeDocument/2006/relationships/image" Target="../media/image55.GIF"/><Relationship Id="rId3" Type="http://schemas.openxmlformats.org/officeDocument/2006/relationships/image" Target="../media/image54.png"/><Relationship Id="rId2" Type="http://schemas.openxmlformats.org/officeDocument/2006/relationships/image" Target="../media/image13.png"/><Relationship Id="rId1" Type="http://schemas.openxmlformats.org/officeDocument/2006/relationships/image" Target="../media/image53.png"/></Relationships>
</file>

<file path=ppt/slides/_rels/slide33.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30.xml"/><Relationship Id="rId6" Type="http://schemas.openxmlformats.org/officeDocument/2006/relationships/image" Target="../media/image55.GIF"/><Relationship Id="rId5" Type="http://schemas.openxmlformats.org/officeDocument/2006/relationships/image" Target="../media/image54.png"/><Relationship Id="rId4" Type="http://schemas.openxmlformats.org/officeDocument/2006/relationships/image" Target="../media/image59.GIF"/><Relationship Id="rId3" Type="http://schemas.openxmlformats.org/officeDocument/2006/relationships/image" Target="../media/image58.GIF"/><Relationship Id="rId2" Type="http://schemas.openxmlformats.org/officeDocument/2006/relationships/image" Target="../media/image57.GIF"/><Relationship Id="rId1" Type="http://schemas.openxmlformats.org/officeDocument/2006/relationships/image" Target="../media/image56.jpeg"/></Relationships>
</file>

<file path=ppt/slides/_rels/slide34.xml.rels><?xml version="1.0" encoding="UTF-8" standalone="yes"?>
<Relationships xmlns="http://schemas.openxmlformats.org/package/2006/relationships"><Relationship Id="rId5" Type="http://schemas.openxmlformats.org/officeDocument/2006/relationships/slideLayout" Target="../slideLayouts/slideLayout46.xml"/><Relationship Id="rId4" Type="http://schemas.openxmlformats.org/officeDocument/2006/relationships/image" Target="../media/image10.png"/><Relationship Id="rId3" Type="http://schemas.openxmlformats.org/officeDocument/2006/relationships/image" Target="../media/image62.GIF"/><Relationship Id="rId2" Type="http://schemas.openxmlformats.org/officeDocument/2006/relationships/image" Target="../media/image61.png"/><Relationship Id="rId1" Type="http://schemas.openxmlformats.org/officeDocument/2006/relationships/image" Target="../media/image60.jpeg"/></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image" Target="../media/image66.png"/><Relationship Id="rId3" Type="http://schemas.openxmlformats.org/officeDocument/2006/relationships/image" Target="../media/image65.wmf"/><Relationship Id="rId2" Type="http://schemas.openxmlformats.org/officeDocument/2006/relationships/image" Target="../media/image64.GIF"/><Relationship Id="rId1" Type="http://schemas.openxmlformats.org/officeDocument/2006/relationships/image" Target="../media/image63.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GIF"/><Relationship Id="rId1" Type="http://schemas.openxmlformats.org/officeDocument/2006/relationships/image" Target="../media/image17.GI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GIF"/><Relationship Id="rId1" Type="http://schemas.openxmlformats.org/officeDocument/2006/relationships/image" Target="../media/image17.GI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GIF"/><Relationship Id="rId1" Type="http://schemas.openxmlformats.org/officeDocument/2006/relationships/image" Target="../media/image17.GIF"/></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30.xml"/><Relationship Id="rId5" Type="http://schemas.openxmlformats.org/officeDocument/2006/relationships/audio" Target="../media/audio1.wav"/><Relationship Id="rId4" Type="http://schemas.openxmlformats.org/officeDocument/2006/relationships/image" Target="../media/image21.GIF"/><Relationship Id="rId3" Type="http://schemas.openxmlformats.org/officeDocument/2006/relationships/image" Target="../media/image20.png"/><Relationship Id="rId2" Type="http://schemas.openxmlformats.org/officeDocument/2006/relationships/slide" Target="slide8.xml"/><Relationship Id="rId1" Type="http://schemas.openxmlformats.org/officeDocument/2006/relationships/image" Target="../media/image19.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4.emf"/><Relationship Id="rId2" Type="http://schemas.openxmlformats.org/officeDocument/2006/relationships/image" Target="../media/image23.GIF"/><Relationship Id="rId1" Type="http://schemas.openxmlformats.org/officeDocument/2006/relationships/image" Target="../media/image2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2318970_anh-dep-lam-hinh-nen-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26"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p:nvPr/>
        </p:nvSpPr>
        <p:spPr bwMode="auto">
          <a:xfrm>
            <a:off x="1663700" y="152401"/>
            <a:ext cx="8839200" cy="102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600" b="0" i="0" u="none" strike="noStrike" kern="0" cap="none" spc="50"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anose="02020603050405020304" pitchFamily="18" charset="0"/>
              <a:ea typeface="+mj-ea"/>
              <a:cs typeface="Times New Roman" panose="02020603050405020304" pitchFamily="18" charset="0"/>
            </a:endParaRPr>
          </a:p>
        </p:txBody>
      </p:sp>
      <p:sp>
        <p:nvSpPr>
          <p:cNvPr id="5" name="WordArt 2"/>
          <p:cNvSpPr>
            <a:spLocks noChangeArrowheads="1" noChangeShapeType="1" noTextEdit="1"/>
          </p:cNvSpPr>
          <p:nvPr/>
        </p:nvSpPr>
        <p:spPr bwMode="auto">
          <a:xfrm>
            <a:off x="1905000" y="1295400"/>
            <a:ext cx="8534400" cy="1219200"/>
          </a:xfrm>
          <a:prstGeom prst="rect">
            <a:avLst/>
          </a:prstGeom>
        </p:spPr>
        <p:txBody>
          <a:bodyPr wrap="none" fromWordArt="1">
            <a:prstTxWarp prst="textWave1">
              <a:avLst>
                <a:gd name="adj1" fmla="val 13005"/>
                <a:gd name="adj2" fmla="val 0"/>
              </a:avLst>
            </a:prstTxWarp>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600" b="0" i="0" u="none" strike="noStrike" kern="10" cap="none" spc="0" normalizeH="0" baseline="0" noProof="0" dirty="0">
              <a:ln w="9525">
                <a:solidFill>
                  <a:srgbClr val="CCCC00"/>
                </a:solidFill>
                <a:round/>
              </a:ln>
              <a:solidFill>
                <a:srgbClr val="FF3300"/>
              </a:solidFill>
              <a:effectLst>
                <a:outerShdw dist="53882" dir="2700000" algn="ctr" rotWithShape="0">
                  <a:srgbClr val="C0C0C0">
                    <a:alpha val="79999"/>
                  </a:srgbClr>
                </a:outerShdw>
              </a:effectLst>
              <a:uLnTx/>
              <a:uFillTx/>
              <a:latin typeface="Times New Roman" panose="02020603050405020304"/>
              <a:ea typeface="+mn-ea"/>
              <a:cs typeface="Times New Roman" panose="02020603050405020304"/>
            </a:endParaRPr>
          </a:p>
        </p:txBody>
      </p:sp>
      <p:pic>
        <p:nvPicPr>
          <p:cNvPr id="22534" name="viet nam que huong toi.MP3">
            <a:hlinkClick r:id="" action="ppaction://media"/>
          </p:cNvPr>
          <p:cNvPicPr>
            <a:picLocks noRot="1" noChangeAspect="1" noChangeArrowheads="1"/>
          </p:cNvPicPr>
          <p:nvPr>
            <a:audioFile r:link="rId2"/>
            <p:extLst>
              <p:ext uri="{DAA4B4D4-6D71-4841-9C94-3DE7FCFB9230}">
                <p14:media xmlns:p14="http://schemas.microsoft.com/office/powerpoint/2010/main" r:link="rId3"/>
              </p:ext>
            </p:extLst>
          </p:nvPr>
        </p:nvPicPr>
        <p:blipFill>
          <a:blip r:embed="rId4">
            <a:extLst>
              <a:ext uri="{28A0092B-C50C-407E-A947-70E740481C1C}">
                <a14:useLocalDpi xmlns:a14="http://schemas.microsoft.com/office/drawing/2010/main" val="0"/>
              </a:ext>
            </a:extLst>
          </a:blip>
          <a:srcRect/>
          <a:stretch>
            <a:fillRect/>
          </a:stretch>
        </p:blipFill>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WordArt 5"/>
          <p:cNvSpPr>
            <a:spLocks noChangeArrowheads="1" noChangeShapeType="1" noTextEdit="1"/>
          </p:cNvSpPr>
          <p:nvPr/>
        </p:nvSpPr>
        <p:spPr bwMode="auto">
          <a:xfrm>
            <a:off x="762000" y="218312"/>
            <a:ext cx="10668000" cy="4201288"/>
          </a:xfrm>
          <a:prstGeom prst="rect">
            <a:avLst/>
          </a:prstGeom>
          <a:noFill/>
        </p:spPr>
        <p:txBody>
          <a:bodyPr wrap="none" fromWordArt="1">
            <a:prstTxWarp prst="textWave1">
              <a:avLst>
                <a:gd name="adj1" fmla="val 13005"/>
                <a:gd name="adj2" fmla="val 0"/>
              </a:avLst>
            </a:prstTxWarp>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3600" b="1" i="0" u="none" strike="noStrike" kern="10" cap="none" spc="0" normalizeH="0" baseline="0" noProof="0" dirty="0">
                <a:ln w="9525">
                  <a:solidFill>
                    <a:srgbClr val="FF0000"/>
                  </a:solidFill>
                  <a:round/>
                </a:ln>
                <a:solidFill>
                  <a:srgbClr val="009900"/>
                </a:solidFill>
                <a:effectLst>
                  <a:outerShdw dist="35921" dir="2700000" algn="ctr" rotWithShape="0">
                    <a:srgbClr val="C0C0C0">
                      <a:alpha val="80000"/>
                    </a:srgbClr>
                  </a:outerShdw>
                </a:effectLst>
                <a:uLnTx/>
                <a:uFillTx/>
                <a:latin typeface="Calibri" panose="020F0502020204030204"/>
                <a:ea typeface="+mn-ea"/>
                <a:cs typeface="+mn-cs"/>
              </a:rPr>
              <a:t>CHÚC MỪNG NĂM MỚI QUÝ MÃO 2023!</a:t>
            </a:r>
            <a:endParaRPr kumimoji="0" lang="en-US" sz="3600" b="1" i="0" u="none" strike="noStrike" kern="10" cap="none" spc="0" normalizeH="0" baseline="0" noProof="0" dirty="0">
              <a:ln w="9525">
                <a:solidFill>
                  <a:srgbClr val="FF0000"/>
                </a:solidFill>
                <a:round/>
              </a:ln>
              <a:solidFill>
                <a:srgbClr val="009900"/>
              </a:solidFill>
              <a:effectLst>
                <a:outerShdw dist="35921" dir="2700000" algn="ctr" rotWithShape="0">
                  <a:srgbClr val="C0C0C0">
                    <a:alpha val="80000"/>
                  </a:srgbClr>
                </a:outerShdw>
              </a:effectLst>
              <a:uLnTx/>
              <a:uFillTx/>
              <a:latin typeface="Calibri" panose="020F0502020204030204"/>
              <a:ea typeface="+mn-ea"/>
              <a:cs typeface="+mn-cs"/>
            </a:endParaRPr>
          </a:p>
        </p:txBody>
      </p:sp>
      <p:sp>
        <p:nvSpPr>
          <p:cNvPr id="2" name="Rectangle 7"/>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Wingdings 2" panose="05020102010507070707" pitchFamily="18" charset="2"/>
              <a:buNone/>
              <a:defRPr/>
            </a:pPr>
            <a:endParaRPr kumimoji="0" lang="vi-VN" altLang="en-US" sz="135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1653" fill="hold"/>
                                        <p:tgtEl>
                                          <p:spTgt spid="22534"/>
                                        </p:tgtEl>
                                      </p:cBhvr>
                                    </p:cmd>
                                  </p:childTnLst>
                                </p:cTn>
                              </p:par>
                              <p:par>
                                <p:cTn id="7" presetID="49" presetClass="entr" presetSubtype="0"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fltVal val="0"/>
                                          </p:val>
                                        </p:tav>
                                        <p:tav tm="100000">
                                          <p:val>
                                            <p:strVal val="#ppt_h"/>
                                          </p:val>
                                        </p:tav>
                                      </p:tavLst>
                                    </p:anim>
                                    <p:anim calcmode="lin" valueType="num">
                                      <p:cBhvr>
                                        <p:cTn id="11" dur="500" fill="hold"/>
                                        <p:tgtEl>
                                          <p:spTgt spid="3"/>
                                        </p:tgtEl>
                                        <p:attrNameLst>
                                          <p:attrName>style.rotation</p:attrName>
                                        </p:attrNameLst>
                                      </p:cBhvr>
                                      <p:tavLst>
                                        <p:tav tm="0">
                                          <p:val>
                                            <p:fltVal val="360"/>
                                          </p:val>
                                        </p:tav>
                                        <p:tav tm="100000">
                                          <p:val>
                                            <p:fltVal val="0"/>
                                          </p:val>
                                        </p:tav>
                                      </p:tavLst>
                                    </p:anim>
                                    <p:animEffect transition="in" filter="fade">
                                      <p:cBhvr>
                                        <p:cTn id="12" dur="500"/>
                                        <p:tgtEl>
                                          <p:spTgt spid="3"/>
                                        </p:tgtEl>
                                      </p:cBhvr>
                                    </p:animEffect>
                                  </p:childTnLst>
                                </p:cTn>
                              </p:par>
                              <p:par>
                                <p:cTn id="13" presetID="4" presetClass="entr" presetSubtype="16" fill="hold" grpId="0" nodeType="with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par>
                                <p:cTn id="16" presetID="6" presetClass="emph" presetSubtype="0" repeatCount="indefinite" fill="hold" nodeType="withEffect">
                                  <p:stCondLst>
                                    <p:cond delay="0"/>
                                  </p:stCondLst>
                                  <p:endCondLst>
                                    <p:cond evt="onNext" delay="0">
                                      <p:tgtEl>
                                        <p:sldTgt/>
                                      </p:tgtEl>
                                    </p:cond>
                                  </p:endCondLst>
                                  <p:childTnLst>
                                    <p:animScale>
                                      <p:cBhvr>
                                        <p:cTn id="17" dur="5000" fill="hold"/>
                                        <p:tgtEl>
                                          <p:spTgt spid="2253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8" fill="hold" display="0">
                  <p:stCondLst>
                    <p:cond delay="indefinite"/>
                  </p:stCondLst>
                  <p:endCondLst>
                    <p:cond evt="onNext" delay="0">
                      <p:tgtEl>
                        <p:sldTgt/>
                      </p:tgtEl>
                    </p:cond>
                    <p:cond evt="onPrev" delay="0">
                      <p:tgtEl>
                        <p:sldTgt/>
                      </p:tgtEl>
                    </p:cond>
                    <p:cond evt="onStopAudio" delay="0">
                      <p:tgtEl>
                        <p:sldTgt/>
                      </p:tgtEl>
                    </p:cond>
                  </p:endCondLst>
                </p:cTn>
                <p:tgtEl>
                  <p:spTgt spid="22534"/>
                </p:tgtEl>
              </p:cMediaNode>
            </p:audio>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15" descr="hình nền PowerPoint 3.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39" name="Picture 7" descr="flower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39100" y="1028704"/>
            <a:ext cx="28575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40" name="Picture 8" descr="flower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9150" y="1085850"/>
            <a:ext cx="2286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WordArt 121"/>
          <p:cNvSpPr>
            <a:spLocks noTextEdit="1"/>
          </p:cNvSpPr>
          <p:nvPr/>
        </p:nvSpPr>
        <p:spPr bwMode="auto">
          <a:xfrm>
            <a:off x="4399030" y="948933"/>
            <a:ext cx="4014718" cy="672235"/>
          </a:xfrm>
          <a:prstGeom prst="rect">
            <a:avLst/>
          </a:prstGeom>
        </p:spPr>
        <p:txBody>
          <a:bodyPr wrap="none" fromWordArt="1">
            <a:prstTxWarp prst="textPlain">
              <a:avLst>
                <a:gd name="adj" fmla="val 50000"/>
              </a:avLst>
            </a:prstTxWarp>
          </a:bodyPr>
          <a:lstStyle/>
          <a:p>
            <a:pPr algn="ctr" defTabSz="342900">
              <a:defRPr/>
            </a:pPr>
            <a:r>
              <a:rPr lang="en-US" sz="2700" b="1" u="sng" kern="10" dirty="0" err="1">
                <a:ln w="9525">
                  <a:solidFill>
                    <a:srgbClr val="008000"/>
                  </a:solidFill>
                  <a:round/>
                </a:ln>
                <a:solidFill>
                  <a:srgbClr val="0000CC"/>
                </a:solidFill>
                <a:effectLst>
                  <a:outerShdw dist="45791" dir="2021404" algn="ctr" rotWithShape="0">
                    <a:srgbClr val="B2B2B2">
                      <a:alpha val="79999"/>
                    </a:srgbClr>
                  </a:outerShdw>
                </a:effectLst>
                <a:latin typeface="Times New Roman" panose="02020603050405020304"/>
                <a:cs typeface="Times New Roman" panose="02020603050405020304"/>
              </a:rPr>
              <a:t>Toán</a:t>
            </a:r>
            <a:endParaRPr lang="en-US" sz="2700" b="1" kern="10" dirty="0">
              <a:ln w="9525">
                <a:solidFill>
                  <a:srgbClr val="008000"/>
                </a:solidFill>
                <a:round/>
              </a:ln>
              <a:solidFill>
                <a:srgbClr val="0000CC"/>
              </a:solidFill>
              <a:effectLst>
                <a:outerShdw dist="45791" dir="2021404" algn="ctr" rotWithShape="0">
                  <a:srgbClr val="B2B2B2">
                    <a:alpha val="79999"/>
                  </a:srgbClr>
                </a:outerShdw>
              </a:effectLst>
              <a:latin typeface="Times New Roman" panose="02020603050405020304"/>
              <a:cs typeface="Times New Roman" panose="02020603050405020304"/>
            </a:endParaRPr>
          </a:p>
        </p:txBody>
      </p:sp>
      <p:sp>
        <p:nvSpPr>
          <p:cNvPr id="9222" name="WordArt 122"/>
          <p:cNvSpPr>
            <a:spLocks noTextEdit="1"/>
          </p:cNvSpPr>
          <p:nvPr/>
        </p:nvSpPr>
        <p:spPr bwMode="auto">
          <a:xfrm>
            <a:off x="1835941" y="2009455"/>
            <a:ext cx="8615799" cy="3216003"/>
          </a:xfrm>
          <a:prstGeom prst="rect">
            <a:avLst/>
          </a:prstGeom>
        </p:spPr>
        <p:txBody>
          <a:bodyPr wrap="none" fromWordArt="1">
            <a:prstTxWarp prst="textPlain">
              <a:avLst>
                <a:gd name="adj" fmla="val 50000"/>
              </a:avLst>
            </a:prstTxWarp>
          </a:bodyPr>
          <a:lstStyle/>
          <a:p>
            <a:pPr algn="ctr" defTabSz="342900">
              <a:defRPr/>
            </a:pPr>
            <a:r>
              <a:rPr lang="en-US" sz="2700" b="1" u="sng" kern="10" dirty="0">
                <a:ln w="9525">
                  <a:solidFill>
                    <a:srgbClr val="FF0000"/>
                  </a:solidFill>
                  <a:round/>
                </a:ln>
                <a:solidFill>
                  <a:srgbClr val="FF0000"/>
                </a:solidFill>
                <a:effectLst>
                  <a:outerShdw dist="45791" dir="2021404" algn="ctr" rotWithShape="0">
                    <a:srgbClr val="B2B2B2">
                      <a:alpha val="79999"/>
                    </a:srgbClr>
                  </a:outerShdw>
                </a:effectLst>
                <a:latin typeface="Times New Roman" panose="02020603050405020304"/>
                <a:cs typeface="Times New Roman" panose="02020603050405020304"/>
              </a:rPr>
              <a:t>BÀI 59.</a:t>
            </a:r>
            <a:endParaRPr lang="en-US" sz="2700" b="1" kern="10" dirty="0">
              <a:ln w="9525">
                <a:solidFill>
                  <a:srgbClr val="FF0000"/>
                </a:solidFill>
                <a:round/>
              </a:ln>
              <a:solidFill>
                <a:srgbClr val="FF0000"/>
              </a:solidFill>
              <a:effectLst>
                <a:outerShdw dist="45791" dir="2021404" algn="ctr" rotWithShape="0">
                  <a:srgbClr val="B2B2B2">
                    <a:alpha val="79999"/>
                  </a:srgbClr>
                </a:outerShdw>
              </a:effectLst>
              <a:latin typeface="Times New Roman" panose="02020603050405020304"/>
              <a:cs typeface="Times New Roman" panose="02020603050405020304"/>
            </a:endParaRPr>
          </a:p>
          <a:p>
            <a:pPr algn="ctr" defTabSz="342900">
              <a:defRPr/>
            </a:pPr>
            <a:r>
              <a:rPr lang="en-US" sz="2700" b="1" kern="10" dirty="0">
                <a:ln w="9525">
                  <a:solidFill>
                    <a:srgbClr val="FF0000"/>
                  </a:solidFill>
                  <a:round/>
                </a:ln>
                <a:solidFill>
                  <a:srgbClr val="FF0000"/>
                </a:solidFill>
                <a:effectLst>
                  <a:outerShdw dist="45791" dir="2021404" algn="ctr" rotWithShape="0">
                    <a:srgbClr val="B2B2B2">
                      <a:alpha val="79999"/>
                    </a:srgbClr>
                  </a:outerShdw>
                </a:effectLst>
                <a:latin typeface="Times New Roman" panose="02020603050405020304"/>
                <a:cs typeface="Times New Roman" panose="02020603050405020304"/>
              </a:rPr>
              <a:t>KI-LÔ-MÉT VUÔNG</a:t>
            </a:r>
            <a:endParaRPr lang="en-US" sz="2700" b="1" kern="10" dirty="0">
              <a:ln w="9525">
                <a:solidFill>
                  <a:srgbClr val="FF0000"/>
                </a:solidFill>
                <a:round/>
              </a:ln>
              <a:solidFill>
                <a:srgbClr val="FF0000"/>
              </a:solidFill>
              <a:effectLst>
                <a:outerShdw dist="45791" dir="2021404" algn="ctr" rotWithShape="0">
                  <a:srgbClr val="B2B2B2">
                    <a:alpha val="79999"/>
                  </a:srgbClr>
                </a:outerShdw>
              </a:effectLst>
              <a:latin typeface="Times New Roman" panose="02020603050405020304"/>
              <a:cs typeface="Times New Roman" panose="02020603050405020304"/>
            </a:endParaRPr>
          </a:p>
        </p:txBody>
      </p:sp>
      <p:sp>
        <p:nvSpPr>
          <p:cNvPr id="167943" name="AutoShape 10" descr="Káº¿t quáº£ hÃ¬nh áº£nh cho hÃ¬nh ná»n powerpoint"/>
          <p:cNvSpPr>
            <a:spLocks noChangeAspect="1" noChangeArrowheads="1"/>
          </p:cNvSpPr>
          <p:nvPr/>
        </p:nvSpPr>
        <p:spPr bwMode="auto">
          <a:xfrm>
            <a:off x="2793206" y="720332"/>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defTabSz="342900" eaLnBrk="0" fontAlgn="base" hangingPunct="0">
              <a:spcBef>
                <a:spcPct val="0"/>
              </a:spcBef>
              <a:spcAft>
                <a:spcPct val="0"/>
              </a:spcAft>
              <a:buClrTx/>
              <a:buSzTx/>
              <a:buNone/>
              <a:defRPr/>
            </a:pPr>
            <a:endParaRPr lang="en-US" altLang="en-US" sz="1800">
              <a:solidFill>
                <a:srgbClr val="000000"/>
              </a:solidFill>
              <a:latin typeface="Times New Roman" panose="02020603050405020304" pitchFamily="18" charset="0"/>
            </a:endParaRPr>
          </a:p>
        </p:txBody>
      </p:sp>
      <p:sp>
        <p:nvSpPr>
          <p:cNvPr id="167944" name="AutoShape 12" descr="Káº¿t quáº£ hÃ¬nh áº£nh cho hÃ¬nh ná»n powerpoint"/>
          <p:cNvSpPr>
            <a:spLocks noChangeAspect="1" noChangeArrowheads="1"/>
          </p:cNvSpPr>
          <p:nvPr/>
        </p:nvSpPr>
        <p:spPr bwMode="auto">
          <a:xfrm>
            <a:off x="2793206" y="720332"/>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defTabSz="342900" eaLnBrk="0" fontAlgn="base" hangingPunct="0">
              <a:spcBef>
                <a:spcPct val="0"/>
              </a:spcBef>
              <a:spcAft>
                <a:spcPct val="0"/>
              </a:spcAft>
              <a:buClrTx/>
              <a:buSzTx/>
              <a:buNone/>
              <a:defRPr/>
            </a:pPr>
            <a:endParaRPr lang="en-US" altLang="en-US" sz="1800">
              <a:solidFill>
                <a:srgbClr val="000000"/>
              </a:solidFill>
              <a:latin typeface="Times New Roman" panose="02020603050405020304" pitchFamily="18" charset="0"/>
            </a:endParaRPr>
          </a:p>
        </p:txBody>
      </p:sp>
      <p:sp>
        <p:nvSpPr>
          <p:cNvPr id="167945" name="AutoShape 14" descr="Káº¿t quáº£ hÃ¬nh áº£nh cho hÃ¬nh ná»n powerpoint"/>
          <p:cNvSpPr>
            <a:spLocks noChangeAspect="1" noChangeArrowheads="1"/>
          </p:cNvSpPr>
          <p:nvPr/>
        </p:nvSpPr>
        <p:spPr bwMode="auto">
          <a:xfrm>
            <a:off x="2793206" y="720332"/>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defTabSz="342900" eaLnBrk="0" fontAlgn="base" hangingPunct="0">
              <a:spcBef>
                <a:spcPct val="0"/>
              </a:spcBef>
              <a:spcAft>
                <a:spcPct val="0"/>
              </a:spcAft>
              <a:buClrTx/>
              <a:buSzTx/>
              <a:buNone/>
              <a:defRPr/>
            </a:pPr>
            <a:endParaRPr lang="en-US" altLang="en-US" sz="1800">
              <a:solidFill>
                <a:srgbClr val="000000"/>
              </a:solidFill>
              <a:latin typeface="Times New Roman" panose="02020603050405020304" pitchFamily="18" charset="0"/>
            </a:endParaRPr>
          </a:p>
        </p:txBody>
      </p:sp>
      <p:sp>
        <p:nvSpPr>
          <p:cNvPr id="167946" name="AutoShape 16" descr="Káº¿t quáº£ hÃ¬nh áº£nh cho hÃ¬nh ná»n powerpoint"/>
          <p:cNvSpPr>
            <a:spLocks noChangeAspect="1" noChangeArrowheads="1"/>
          </p:cNvSpPr>
          <p:nvPr/>
        </p:nvSpPr>
        <p:spPr bwMode="auto">
          <a:xfrm>
            <a:off x="2793206" y="720332"/>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defTabSz="342900" eaLnBrk="0" fontAlgn="base" hangingPunct="0">
              <a:spcBef>
                <a:spcPct val="0"/>
              </a:spcBef>
              <a:spcAft>
                <a:spcPct val="0"/>
              </a:spcAft>
              <a:buClrTx/>
              <a:buSzTx/>
              <a:buNone/>
              <a:defRPr/>
            </a:pPr>
            <a:endParaRPr lang="en-US" altLang="en-US" sz="1800">
              <a:solidFill>
                <a:srgbClr val="000000"/>
              </a:solidFill>
              <a:latin typeface="Times New Roman" panose="02020603050405020304" pitchFamily="18" charset="0"/>
            </a:endParaRPr>
          </a:p>
        </p:txBody>
      </p:sp>
      <p:sp>
        <p:nvSpPr>
          <p:cNvPr id="167947" name="AutoShape 18" descr="Káº¿t quáº£ hÃ¬nh áº£nh cho hÃ¬nh ná»n powerpoint"/>
          <p:cNvSpPr>
            <a:spLocks noChangeAspect="1" noChangeArrowheads="1"/>
          </p:cNvSpPr>
          <p:nvPr/>
        </p:nvSpPr>
        <p:spPr bwMode="auto">
          <a:xfrm>
            <a:off x="2793206" y="720332"/>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defTabSz="342900" eaLnBrk="0" fontAlgn="base" hangingPunct="0">
              <a:spcBef>
                <a:spcPct val="0"/>
              </a:spcBef>
              <a:spcAft>
                <a:spcPct val="0"/>
              </a:spcAft>
              <a:buClrTx/>
              <a:buSzTx/>
              <a:buNone/>
              <a:defRPr/>
            </a:pPr>
            <a:endParaRPr lang="en-US" altLang="en-US" sz="1800">
              <a:solidFill>
                <a:srgbClr val="000000"/>
              </a:solidFill>
              <a:latin typeface="Times New Roman" panose="02020603050405020304" pitchFamily="18" charset="0"/>
            </a:endParaRPr>
          </a:p>
        </p:txBody>
      </p:sp>
      <p:sp>
        <p:nvSpPr>
          <p:cNvPr id="167948" name="AutoShape 20" descr="Káº¿t quáº£ hÃ¬nh áº£nh cho hÃ¬nh ná»n powerpoint"/>
          <p:cNvSpPr>
            <a:spLocks noChangeAspect="1" noChangeArrowheads="1"/>
          </p:cNvSpPr>
          <p:nvPr/>
        </p:nvSpPr>
        <p:spPr bwMode="auto">
          <a:xfrm>
            <a:off x="2793206" y="720332"/>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defTabSz="342900" eaLnBrk="0" fontAlgn="base" hangingPunct="0">
              <a:spcBef>
                <a:spcPct val="0"/>
              </a:spcBef>
              <a:spcAft>
                <a:spcPct val="0"/>
              </a:spcAft>
              <a:buClrTx/>
              <a:buSzTx/>
              <a:buNone/>
              <a:defRPr/>
            </a:pPr>
            <a:endParaRPr lang="en-US" altLang="en-US" sz="1800">
              <a:solidFill>
                <a:srgbClr val="000000"/>
              </a:solidFill>
              <a:latin typeface="Times New Roman" panose="02020603050405020304" pitchFamily="18" charset="0"/>
            </a:endParaRPr>
          </a:p>
        </p:txBody>
      </p:sp>
      <p:sp>
        <p:nvSpPr>
          <p:cNvPr id="167949" name="AutoShape 22" descr="Káº¿t quáº£ hÃ¬nh áº£nh cho hÃ¬nh ná»n powerpoint"/>
          <p:cNvSpPr>
            <a:spLocks noChangeAspect="1" noChangeArrowheads="1"/>
          </p:cNvSpPr>
          <p:nvPr/>
        </p:nvSpPr>
        <p:spPr bwMode="auto">
          <a:xfrm>
            <a:off x="2793206" y="720332"/>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defTabSz="342900" eaLnBrk="0" fontAlgn="base" hangingPunct="0">
              <a:spcBef>
                <a:spcPct val="0"/>
              </a:spcBef>
              <a:spcAft>
                <a:spcPct val="0"/>
              </a:spcAft>
              <a:buClrTx/>
              <a:buSzTx/>
              <a:buNone/>
              <a:defRPr/>
            </a:pPr>
            <a:endParaRPr lang="en-US" altLang="en-US" sz="1800">
              <a:solidFill>
                <a:srgbClr val="000000"/>
              </a:solidFill>
              <a:latin typeface="Times New Roman" panose="02020603050405020304" pitchFamily="18" charset="0"/>
            </a:endParaRPr>
          </a:p>
        </p:txBody>
      </p:sp>
      <p:sp>
        <p:nvSpPr>
          <p:cNvPr id="167952" name="Rectangle 4"/>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defTabSz="685800" fontAlgn="base">
              <a:spcBef>
                <a:spcPct val="0"/>
              </a:spcBef>
              <a:spcAft>
                <a:spcPct val="0"/>
              </a:spcAft>
              <a:buClrTx/>
              <a:buSzTx/>
              <a:buNone/>
              <a:defRPr/>
            </a:pPr>
            <a:endParaRPr lang="vi-VN" altLang="en-US" sz="1350">
              <a:solidFill>
                <a:srgbClr val="000000"/>
              </a:solidFill>
              <a:latin typeface="Times New Roman" panose="02020603050405020304" pitchFamily="18" charset="0"/>
              <a:cs typeface="Arial" panose="020B0604020202020204" pitchFamily="34" charset="0"/>
            </a:endParaRPr>
          </a:p>
        </p:txBody>
      </p:sp>
      <p:pic>
        <p:nvPicPr>
          <p:cNvPr id="17" name="Content Placeholder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8679" y="1130772"/>
            <a:ext cx="2563089" cy="1672622"/>
          </a:xfrm>
          <a:prstGeom prst="rect">
            <a:avLst/>
          </a:prstGeom>
        </p:spPr>
      </p:pic>
      <p:sp>
        <p:nvSpPr>
          <p:cNvPr id="18" name="TextBox 15"/>
          <p:cNvSpPr txBox="1">
            <a:spLocks noChangeArrowheads="1"/>
          </p:cNvSpPr>
          <p:nvPr/>
        </p:nvSpPr>
        <p:spPr bwMode="auto">
          <a:xfrm>
            <a:off x="1835941" y="5736660"/>
            <a:ext cx="85131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defTabSz="685800" eaLnBrk="0" fontAlgn="base" hangingPunct="0">
              <a:spcBef>
                <a:spcPct val="0"/>
              </a:spcBef>
              <a:spcAft>
                <a:spcPct val="0"/>
              </a:spcAft>
              <a:buClrTx/>
              <a:buSzTx/>
              <a:buNone/>
              <a:defRPr/>
            </a:pPr>
            <a:r>
              <a:rPr lang="en-US" altLang="en-US" sz="4400" b="1" dirty="0">
                <a:solidFill>
                  <a:srgbClr val="0000CC"/>
                </a:solidFill>
                <a:latin typeface="Times New Roman" panose="02020603050405020304" pitchFamily="18" charset="0"/>
                <a:cs typeface="Times New Roman" panose="02020603050405020304" pitchFamily="18" charset="0"/>
              </a:rPr>
              <a:t>(</a:t>
            </a:r>
            <a:r>
              <a:rPr lang="en-US" altLang="en-US" sz="4400" b="1" dirty="0" err="1">
                <a:solidFill>
                  <a:srgbClr val="0000CC"/>
                </a:solidFill>
                <a:latin typeface="Times New Roman" panose="02020603050405020304" pitchFamily="18" charset="0"/>
                <a:cs typeface="Times New Roman" panose="02020603050405020304" pitchFamily="18" charset="0"/>
              </a:rPr>
              <a:t>Hướng</a:t>
            </a:r>
            <a:r>
              <a:rPr lang="en-US" altLang="en-US" sz="4400" b="1" dirty="0">
                <a:solidFill>
                  <a:srgbClr val="0000CC"/>
                </a:solidFill>
                <a:latin typeface="Times New Roman" panose="02020603050405020304" pitchFamily="18" charset="0"/>
                <a:cs typeface="Times New Roman" panose="02020603050405020304" pitchFamily="18" charset="0"/>
              </a:rPr>
              <a:t> </a:t>
            </a:r>
            <a:r>
              <a:rPr lang="en-US" altLang="en-US" sz="4400" b="1" dirty="0" err="1">
                <a:solidFill>
                  <a:srgbClr val="0000CC"/>
                </a:solidFill>
                <a:latin typeface="Times New Roman" panose="02020603050405020304" pitchFamily="18" charset="0"/>
                <a:cs typeface="Times New Roman" panose="02020603050405020304" pitchFamily="18" charset="0"/>
              </a:rPr>
              <a:t>dẫn</a:t>
            </a:r>
            <a:r>
              <a:rPr lang="en-US" altLang="en-US" sz="4400" b="1" dirty="0">
                <a:solidFill>
                  <a:srgbClr val="0000CC"/>
                </a:solidFill>
                <a:latin typeface="Times New Roman" panose="02020603050405020304" pitchFamily="18" charset="0"/>
                <a:cs typeface="Times New Roman" panose="02020603050405020304" pitchFamily="18" charset="0"/>
              </a:rPr>
              <a:t> </a:t>
            </a:r>
            <a:r>
              <a:rPr lang="en-US" altLang="en-US" sz="4400" b="1" dirty="0" err="1">
                <a:solidFill>
                  <a:srgbClr val="0000CC"/>
                </a:solidFill>
                <a:latin typeface="Times New Roman" panose="02020603050405020304" pitchFamily="18" charset="0"/>
                <a:cs typeface="Times New Roman" panose="02020603050405020304" pitchFamily="18" charset="0"/>
              </a:rPr>
              <a:t>học</a:t>
            </a:r>
            <a:r>
              <a:rPr lang="en-US" altLang="en-US" sz="4400" b="1" dirty="0">
                <a:solidFill>
                  <a:srgbClr val="0000CC"/>
                </a:solidFill>
                <a:latin typeface="Times New Roman" panose="02020603050405020304" pitchFamily="18" charset="0"/>
                <a:cs typeface="Times New Roman" panose="02020603050405020304" pitchFamily="18" charset="0"/>
              </a:rPr>
              <a:t> </a:t>
            </a:r>
            <a:r>
              <a:rPr lang="en-US" altLang="en-US" sz="4400" b="1" dirty="0" err="1">
                <a:solidFill>
                  <a:srgbClr val="0000CC"/>
                </a:solidFill>
                <a:latin typeface="Times New Roman" panose="02020603050405020304" pitchFamily="18" charset="0"/>
                <a:cs typeface="Times New Roman" panose="02020603050405020304" pitchFamily="18" charset="0"/>
              </a:rPr>
              <a:t>trang</a:t>
            </a:r>
            <a:r>
              <a:rPr lang="en-US" altLang="en-US" sz="4400" b="1" dirty="0">
                <a:solidFill>
                  <a:srgbClr val="0000CC"/>
                </a:solidFill>
                <a:latin typeface="Times New Roman" panose="02020603050405020304" pitchFamily="18" charset="0"/>
                <a:cs typeface="Times New Roman" panose="02020603050405020304" pitchFamily="18" charset="0"/>
              </a:rPr>
              <a:t> 3, </a:t>
            </a:r>
            <a:r>
              <a:rPr lang="en-US" altLang="en-US" sz="4400" b="1" dirty="0" err="1">
                <a:solidFill>
                  <a:srgbClr val="0000CC"/>
                </a:solidFill>
                <a:latin typeface="Times New Roman" panose="02020603050405020304" pitchFamily="18" charset="0"/>
                <a:cs typeface="Times New Roman" panose="02020603050405020304" pitchFamily="18" charset="0"/>
              </a:rPr>
              <a:t>tập</a:t>
            </a:r>
            <a:r>
              <a:rPr lang="en-US" altLang="en-US" sz="4400" b="1" dirty="0">
                <a:solidFill>
                  <a:srgbClr val="0000CC"/>
                </a:solidFill>
                <a:latin typeface="Times New Roman" panose="02020603050405020304" pitchFamily="18" charset="0"/>
                <a:cs typeface="Times New Roman" panose="02020603050405020304" pitchFamily="18" charset="0"/>
              </a:rPr>
              <a:t> 2)</a:t>
            </a:r>
            <a:endParaRPr lang="en-US" altLang="en-US" sz="4400" b="1" dirty="0">
              <a:solidFill>
                <a:srgbClr val="0000CC"/>
              </a:solidFill>
              <a:latin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17189" y="420626"/>
            <a:ext cx="1772266" cy="250486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1000" fill="hold"/>
                                        <p:tgtEl>
                                          <p:spTgt spid="9222"/>
                                        </p:tgtEl>
                                        <p:attrNameLst>
                                          <p:attrName>ppt_w</p:attrName>
                                        </p:attrNameLst>
                                      </p:cBhvr>
                                      <p:tavLst>
                                        <p:tav tm="0">
                                          <p:val>
                                            <p:fltVal val="0"/>
                                          </p:val>
                                        </p:tav>
                                        <p:tav tm="100000">
                                          <p:val>
                                            <p:strVal val="#ppt_w"/>
                                          </p:val>
                                        </p:tav>
                                      </p:tavLst>
                                    </p:anim>
                                    <p:anim calcmode="lin" valueType="num">
                                      <p:cBhvr>
                                        <p:cTn id="8" dur="1000" fill="hold"/>
                                        <p:tgtEl>
                                          <p:spTgt spid="9222"/>
                                        </p:tgtEl>
                                        <p:attrNameLst>
                                          <p:attrName>ppt_h</p:attrName>
                                        </p:attrNameLst>
                                      </p:cBhvr>
                                      <p:tavLst>
                                        <p:tav tm="0">
                                          <p:val>
                                            <p:fltVal val="0"/>
                                          </p:val>
                                        </p:tav>
                                        <p:tav tm="100000">
                                          <p:val>
                                            <p:strVal val="#ppt_h"/>
                                          </p:val>
                                        </p:tav>
                                      </p:tavLst>
                                    </p:anim>
                                    <p:anim calcmode="lin" valueType="num">
                                      <p:cBhvr>
                                        <p:cTn id="9" dur="1000" fill="hold"/>
                                        <p:tgtEl>
                                          <p:spTgt spid="9222"/>
                                        </p:tgtEl>
                                        <p:attrNameLst>
                                          <p:attrName>style.rotation</p:attrName>
                                        </p:attrNameLst>
                                      </p:cBhvr>
                                      <p:tavLst>
                                        <p:tav tm="0">
                                          <p:val>
                                            <p:fltVal val="90"/>
                                          </p:val>
                                        </p:tav>
                                        <p:tav tm="100000">
                                          <p:val>
                                            <p:fltVal val="0"/>
                                          </p:val>
                                        </p:tav>
                                      </p:tavLst>
                                    </p:anim>
                                    <p:animEffect transition="in" filter="fade">
                                      <p:cBhvr>
                                        <p:cTn id="10" dur="1000"/>
                                        <p:tgtEl>
                                          <p:spTgt spid="922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Google Shape;297;p8"/>
          <p:cNvSpPr>
            <a:spLocks noChangeArrowheads="1"/>
          </p:cNvSpPr>
          <p:nvPr/>
        </p:nvSpPr>
        <p:spPr bwMode="auto">
          <a:xfrm>
            <a:off x="603465" y="1780059"/>
            <a:ext cx="10985070" cy="4389347"/>
          </a:xfrm>
          <a:prstGeom prst="roundRect">
            <a:avLst>
              <a:gd name="adj" fmla="val 16667"/>
            </a:avLst>
          </a:prstGeom>
          <a:solidFill>
            <a:srgbClr val="FFFF99"/>
          </a:solidFill>
          <a:ln w="57150">
            <a:solidFill>
              <a:srgbClr val="FF0000"/>
            </a:solidFill>
          </a:ln>
        </p:spPr>
        <p:txBody>
          <a:bodyPr lIns="91425" tIns="45713" rIns="91425" bIns="45713"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vi-VN" altLang="vi-VN" sz="1200" b="1"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sym typeface="Arial" panose="020B0604020202020204" pitchFamily="34" charset="0"/>
            </a:endParaRPr>
          </a:p>
        </p:txBody>
      </p:sp>
      <p:pic>
        <p:nvPicPr>
          <p:cNvPr id="9219" name="Google Shape;299;p8" descr="E:\QUYNH\anh tai ve poiwer oint\5e43c1f10bb5d163599e9eba_tải hình ảnh hoa đồng tiền.png"/>
          <p:cNvPicPr preferRelativeResize="0">
            <a:picLocks noChangeAspect="1" noChangeArrowheads="1"/>
          </p:cNvPicPr>
          <p:nvPr/>
        </p:nvPicPr>
        <p:blipFill>
          <a:blip r:embed="rId1">
            <a:extLst>
              <a:ext uri="{28A0092B-C50C-407E-A947-70E740481C1C}">
                <a14:useLocalDpi xmlns:a14="http://schemas.microsoft.com/office/drawing/2010/main" val="0"/>
              </a:ext>
            </a:extLst>
          </a:blip>
          <a:srcRect r="46625" b="36234"/>
          <a:stretch>
            <a:fillRect/>
          </a:stretch>
        </p:blipFill>
        <p:spPr bwMode="auto">
          <a:xfrm>
            <a:off x="121511" y="139898"/>
            <a:ext cx="1547813" cy="1549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0" name="Google Shape;300;p8" descr="E:\QUYNH\anh tai ve poiwer oint\chim 6.jpg"/>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6188" y="110802"/>
            <a:ext cx="1310879" cy="149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221" name="Google Shape;301;p8"/>
          <p:cNvCxnSpPr>
            <a:cxnSpLocks noChangeShapeType="1"/>
          </p:cNvCxnSpPr>
          <p:nvPr/>
        </p:nvCxnSpPr>
        <p:spPr bwMode="auto">
          <a:xfrm>
            <a:off x="8229600" y="304800"/>
            <a:ext cx="2926556" cy="0"/>
          </a:xfrm>
          <a:prstGeom prst="straightConnector1">
            <a:avLst/>
          </a:prstGeom>
          <a:noFill/>
          <a:ln w="38100">
            <a:solidFill>
              <a:srgbClr val="00B050"/>
            </a:solidFill>
            <a:prstDash val="lgDashDot"/>
            <a:miter lim="800000"/>
            <a:headEnd type="none" w="sm" len="sm"/>
            <a:tailEnd type="none" w="sm" len="sm"/>
          </a:ln>
          <a:extLst>
            <a:ext uri="{909E8E84-426E-40DD-AFC4-6F175D3DCCD1}">
              <a14:hiddenFill xmlns:a14="http://schemas.microsoft.com/office/drawing/2010/main">
                <a:noFill/>
              </a14:hiddenFill>
            </a:ext>
          </a:extLst>
        </p:spPr>
      </p:cxnSp>
      <p:cxnSp>
        <p:nvCxnSpPr>
          <p:cNvPr id="9222" name="Google Shape;302;p8"/>
          <p:cNvCxnSpPr>
            <a:cxnSpLocks noChangeShapeType="1"/>
          </p:cNvCxnSpPr>
          <p:nvPr/>
        </p:nvCxnSpPr>
        <p:spPr bwMode="auto">
          <a:xfrm>
            <a:off x="11887200" y="1506929"/>
            <a:ext cx="0" cy="1426369"/>
          </a:xfrm>
          <a:prstGeom prst="straightConnector1">
            <a:avLst/>
          </a:prstGeom>
          <a:noFill/>
          <a:ln w="38100">
            <a:solidFill>
              <a:srgbClr val="00B050"/>
            </a:solidFill>
            <a:prstDash val="lgDashDot"/>
            <a:miter lim="800000"/>
            <a:headEnd type="none" w="sm" len="sm"/>
            <a:tailEnd type="none" w="sm" len="sm"/>
          </a:ln>
          <a:extLst>
            <a:ext uri="{909E8E84-426E-40DD-AFC4-6F175D3DCCD1}">
              <a14:hiddenFill xmlns:a14="http://schemas.microsoft.com/office/drawing/2010/main">
                <a:noFill/>
              </a14:hiddenFill>
            </a:ext>
          </a:extLst>
        </p:spPr>
      </p:cxnSp>
      <p:cxnSp>
        <p:nvCxnSpPr>
          <p:cNvPr id="9223" name="Google Shape;303;p8"/>
          <p:cNvCxnSpPr>
            <a:cxnSpLocks noChangeShapeType="1"/>
          </p:cNvCxnSpPr>
          <p:nvPr/>
        </p:nvCxnSpPr>
        <p:spPr bwMode="auto">
          <a:xfrm>
            <a:off x="3657899" y="6553200"/>
            <a:ext cx="7162501" cy="0"/>
          </a:xfrm>
          <a:prstGeom prst="straightConnector1">
            <a:avLst/>
          </a:prstGeom>
          <a:noFill/>
          <a:ln w="28575">
            <a:solidFill>
              <a:srgbClr val="00B050"/>
            </a:solidFill>
            <a:prstDash val="dashDot"/>
            <a:miter lim="800000"/>
            <a:headEnd type="none" w="sm" len="sm"/>
            <a:tailEnd type="none" w="sm" len="sm"/>
          </a:ln>
          <a:extLst>
            <a:ext uri="{909E8E84-426E-40DD-AFC4-6F175D3DCCD1}">
              <a14:hiddenFill xmlns:a14="http://schemas.microsoft.com/office/drawing/2010/main">
                <a:noFill/>
              </a14:hiddenFill>
            </a:ext>
          </a:extLst>
        </p:spPr>
      </p:cxnSp>
      <p:cxnSp>
        <p:nvCxnSpPr>
          <p:cNvPr id="9224" name="Google Shape;304;p8"/>
          <p:cNvCxnSpPr>
            <a:cxnSpLocks noChangeShapeType="1"/>
          </p:cNvCxnSpPr>
          <p:nvPr/>
        </p:nvCxnSpPr>
        <p:spPr bwMode="auto">
          <a:xfrm>
            <a:off x="228600" y="3200400"/>
            <a:ext cx="0" cy="2357438"/>
          </a:xfrm>
          <a:prstGeom prst="straightConnector1">
            <a:avLst/>
          </a:prstGeom>
          <a:noFill/>
          <a:ln w="38100">
            <a:solidFill>
              <a:srgbClr val="00B050"/>
            </a:solidFill>
            <a:prstDash val="lgDashDot"/>
            <a:miter lim="800000"/>
            <a:headEnd type="none" w="sm" len="sm"/>
            <a:tailEnd type="none" w="sm" len="sm"/>
          </a:ln>
          <a:extLst>
            <a:ext uri="{909E8E84-426E-40DD-AFC4-6F175D3DCCD1}">
              <a14:hiddenFill xmlns:a14="http://schemas.microsoft.com/office/drawing/2010/main">
                <a:noFill/>
              </a14:hiddenFill>
            </a:ext>
          </a:extLst>
        </p:spPr>
      </p:cxnSp>
      <p:sp>
        <p:nvSpPr>
          <p:cNvPr id="2" name="TextBox 1"/>
          <p:cNvSpPr txBox="1">
            <a:spLocks noChangeArrowheads="1"/>
          </p:cNvSpPr>
          <p:nvPr/>
        </p:nvSpPr>
        <p:spPr bwMode="auto">
          <a:xfrm>
            <a:off x="1163407" y="2112092"/>
            <a:ext cx="10284883" cy="3416320"/>
          </a:xfrm>
          <a:prstGeom prst="rect">
            <a:avLst/>
          </a:prstGeom>
          <a:solidFill>
            <a:srgbClr val="FFFF99"/>
          </a:solidFill>
          <a:ln>
            <a:noFill/>
          </a:ln>
        </p:spPr>
        <p:txBody>
          <a:bodyPr wrap="square">
            <a:spAutoFit/>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vi-VN" sz="36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Em</a:t>
            </a:r>
            <a:r>
              <a:rPr kumimoji="0" lang="en-US" altLang="vi-VN" sz="36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vi-VN" sz="36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biết</a:t>
            </a:r>
            <a:r>
              <a:rPr kumimoji="0" lang="en-US" altLang="vi-VN" sz="36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a:t>
            </a:r>
            <a:endParaRPr kumimoji="0" lang="en-US" altLang="vi-VN" sz="36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endParaRPr>
          </a:p>
          <a:p>
            <a:pPr marL="514350" marR="0" lvl="0" indent="-514350" algn="just" defTabSz="914400" rtl="0" eaLnBrk="1" fontAlgn="auto" latinLnBrk="0" hangingPunct="1">
              <a:lnSpc>
                <a:spcPct val="100000"/>
              </a:lnSpc>
              <a:spcBef>
                <a:spcPct val="0"/>
              </a:spcBef>
              <a:spcAft>
                <a:spcPts val="0"/>
              </a:spcAft>
              <a:buClrTx/>
              <a:buSzTx/>
              <a:buFontTx/>
              <a:buChar char="-"/>
              <a:defRPr/>
            </a:pPr>
            <a:r>
              <a:rPr kumimoji="0" lang="en-US" altLang="vi-VN" sz="36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Ki-</a:t>
            </a:r>
            <a:r>
              <a:rPr kumimoji="0" lang="en-US" altLang="vi-VN" sz="36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lô</a:t>
            </a:r>
            <a:r>
              <a:rPr kumimoji="0" lang="en-US" altLang="vi-VN" sz="36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a:t>
            </a:r>
            <a:r>
              <a:rPr kumimoji="0" lang="en-US" altLang="vi-VN" sz="36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mét</a:t>
            </a:r>
            <a:r>
              <a:rPr kumimoji="0" lang="en-US" altLang="vi-VN" sz="36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vi-VN" sz="36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vuông</a:t>
            </a:r>
            <a:r>
              <a:rPr kumimoji="0" lang="en-US" altLang="vi-VN" sz="36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vi-VN" sz="36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là</a:t>
            </a:r>
            <a:r>
              <a:rPr kumimoji="0" lang="en-US" altLang="vi-VN" sz="36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vi-VN" sz="36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đơn</a:t>
            </a:r>
            <a:r>
              <a:rPr kumimoji="0" lang="en-US" altLang="vi-VN" sz="36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vi-VN" sz="36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vị</a:t>
            </a:r>
            <a:r>
              <a:rPr kumimoji="0" lang="en-US" altLang="vi-VN" sz="36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vi-VN" sz="36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đo</a:t>
            </a:r>
            <a:r>
              <a:rPr kumimoji="0" lang="en-US" altLang="vi-VN" sz="36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vi-VN" sz="36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diện</a:t>
            </a:r>
            <a:r>
              <a:rPr kumimoji="0" lang="en-US" altLang="vi-VN" sz="36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vi-VN" sz="36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tích</a:t>
            </a:r>
            <a:r>
              <a:rPr kumimoji="0" lang="en-US" altLang="vi-VN" sz="36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a:t>
            </a:r>
            <a:endParaRPr kumimoji="0" lang="en-US" altLang="vi-VN" sz="36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endParaRPr>
          </a:p>
          <a:p>
            <a:pPr marL="514350" marR="0" lvl="0" indent="-514350" algn="just" defTabSz="914400" rtl="0" eaLnBrk="1" fontAlgn="auto" latinLnBrk="0" hangingPunct="1">
              <a:lnSpc>
                <a:spcPct val="100000"/>
              </a:lnSpc>
              <a:spcBef>
                <a:spcPct val="0"/>
              </a:spcBef>
              <a:spcAft>
                <a:spcPts val="0"/>
              </a:spcAft>
              <a:buClrTx/>
              <a:buSzTx/>
              <a:buFontTx/>
              <a:buChar char="-"/>
              <a:defRPr/>
            </a:pPr>
            <a:r>
              <a:rPr kumimoji="0" lang="en-US" altLang="vi-VN" sz="36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Đọc</a:t>
            </a:r>
            <a:r>
              <a:rPr kumimoji="0" lang="en-US" altLang="vi-VN" sz="36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vi-VN" sz="36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viết</a:t>
            </a:r>
            <a:r>
              <a:rPr kumimoji="0" lang="en-US" altLang="vi-VN" sz="36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vi-VN" sz="36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đúng</a:t>
            </a:r>
            <a:r>
              <a:rPr kumimoji="0" lang="en-US" altLang="vi-VN" sz="36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vi-VN" sz="36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các</a:t>
            </a:r>
            <a:r>
              <a:rPr kumimoji="0" lang="en-US" altLang="vi-VN" sz="36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vi-VN" sz="36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số</a:t>
            </a:r>
            <a:r>
              <a:rPr kumimoji="0" lang="en-US" altLang="vi-VN" sz="36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vi-VN" sz="36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đo</a:t>
            </a:r>
            <a:r>
              <a:rPr kumimoji="0" lang="en-US" altLang="vi-VN" sz="36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vi-VN" sz="36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diện</a:t>
            </a:r>
            <a:r>
              <a:rPr kumimoji="0" lang="en-US" altLang="vi-VN" sz="36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vi-VN" sz="36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tích</a:t>
            </a:r>
            <a:r>
              <a:rPr kumimoji="0" lang="en-US" altLang="vi-VN" sz="36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vi-VN" sz="36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theo</a:t>
            </a:r>
            <a:r>
              <a:rPr kumimoji="0" lang="en-US" altLang="vi-VN" sz="36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vi-VN" sz="36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đơn</a:t>
            </a:r>
            <a:r>
              <a:rPr kumimoji="0" lang="en-US" altLang="vi-VN" sz="36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vi-VN" sz="36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vị</a:t>
            </a:r>
            <a:r>
              <a:rPr kumimoji="0" lang="en-US" altLang="vi-VN" sz="36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ki-</a:t>
            </a:r>
            <a:r>
              <a:rPr kumimoji="0" lang="en-US" altLang="vi-VN" sz="36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lô</a:t>
            </a:r>
            <a:r>
              <a:rPr kumimoji="0" lang="en-US" altLang="vi-VN" sz="36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a:t>
            </a:r>
            <a:r>
              <a:rPr kumimoji="0" lang="en-US" altLang="vi-VN" sz="36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mét</a:t>
            </a:r>
            <a:r>
              <a:rPr kumimoji="0" lang="en-US" altLang="vi-VN" sz="36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vi-VN" sz="36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vuông</a:t>
            </a:r>
            <a:r>
              <a:rPr kumimoji="0" lang="en-US" altLang="vi-VN" sz="36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a:t>
            </a:r>
            <a:endParaRPr kumimoji="0" lang="en-US" altLang="vi-VN" sz="36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endParaRPr>
          </a:p>
          <a:p>
            <a:pPr marL="514350" marR="0" lvl="0" indent="-514350" algn="just" defTabSz="914400" rtl="0" eaLnBrk="1" fontAlgn="auto" latinLnBrk="0" hangingPunct="1">
              <a:lnSpc>
                <a:spcPct val="100000"/>
              </a:lnSpc>
              <a:spcBef>
                <a:spcPct val="0"/>
              </a:spcBef>
              <a:spcAft>
                <a:spcPts val="0"/>
              </a:spcAft>
              <a:buClrTx/>
              <a:buSzTx/>
              <a:buFontTx/>
              <a:buChar char="-"/>
              <a:defRPr/>
            </a:pPr>
            <a:r>
              <a:rPr kumimoji="0" lang="en-US" altLang="vi-VN" sz="36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Đổi</a:t>
            </a:r>
            <a:r>
              <a:rPr kumimoji="0" lang="en-US" altLang="vi-VN" sz="36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1km</a:t>
            </a:r>
            <a:r>
              <a:rPr kumimoji="0" lang="en-US" altLang="vi-VN" sz="3600" b="1" i="0" u="none" strike="noStrike" kern="1200" cap="none" spc="0" normalizeH="0" baseline="3000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2</a:t>
            </a:r>
            <a:r>
              <a:rPr kumimoji="0" lang="en-US" altLang="vi-VN" sz="36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 1 000 000m</a:t>
            </a:r>
            <a:r>
              <a:rPr kumimoji="0" lang="en-US" altLang="vi-VN" sz="3600" b="1" i="0" u="none" strike="noStrike" kern="1200" cap="none" spc="0" normalizeH="0" baseline="3000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2</a:t>
            </a:r>
            <a:r>
              <a:rPr kumimoji="0" lang="en-US" altLang="vi-VN" sz="36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a:t>
            </a:r>
            <a:endParaRPr kumimoji="0" lang="en-US" altLang="vi-VN" sz="36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endParaRPr>
          </a:p>
          <a:p>
            <a:pPr marL="514350" marR="0" lvl="0" indent="-514350" algn="just" defTabSz="914400" rtl="0" eaLnBrk="1" fontAlgn="auto" latinLnBrk="0" hangingPunct="1">
              <a:lnSpc>
                <a:spcPct val="100000"/>
              </a:lnSpc>
              <a:spcBef>
                <a:spcPct val="0"/>
              </a:spcBef>
              <a:spcAft>
                <a:spcPts val="0"/>
              </a:spcAft>
              <a:buClrTx/>
              <a:buSzTx/>
              <a:buFontTx/>
              <a:buChar char="-"/>
              <a:defRPr/>
            </a:pPr>
            <a:r>
              <a:rPr kumimoji="0" lang="en-US" altLang="vi-VN" sz="36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Chuyển</a:t>
            </a:r>
            <a:r>
              <a:rPr kumimoji="0" lang="en-US" altLang="vi-VN" sz="36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vi-VN" sz="36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đổi</a:t>
            </a:r>
            <a:r>
              <a:rPr kumimoji="0" lang="en-US" altLang="vi-VN" sz="36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vi-VN" sz="36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các</a:t>
            </a:r>
            <a:r>
              <a:rPr kumimoji="0" lang="en-US" altLang="vi-VN" sz="36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vi-VN" sz="36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số</a:t>
            </a:r>
            <a:r>
              <a:rPr kumimoji="0" lang="en-US" altLang="vi-VN" sz="36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vi-VN" sz="36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đo</a:t>
            </a:r>
            <a:r>
              <a:rPr kumimoji="0" lang="en-US" altLang="vi-VN" sz="36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vi-VN" sz="36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diện</a:t>
            </a:r>
            <a:r>
              <a:rPr kumimoji="0" lang="en-US" altLang="vi-VN" sz="36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vi-VN" sz="36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tích</a:t>
            </a:r>
            <a:r>
              <a:rPr kumimoji="0" lang="en-US" altLang="vi-VN" sz="36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a:t>
            </a:r>
            <a:endParaRPr kumimoji="0" lang="en-US" altLang="vi-VN" sz="36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endParaRPr>
          </a:p>
        </p:txBody>
      </p:sp>
      <p:sp>
        <p:nvSpPr>
          <p:cNvPr id="3" name="TextBox 2"/>
          <p:cNvSpPr txBox="1">
            <a:spLocks noChangeArrowheads="1"/>
          </p:cNvSpPr>
          <p:nvPr/>
        </p:nvSpPr>
        <p:spPr bwMode="auto">
          <a:xfrm>
            <a:off x="3657899" y="765572"/>
            <a:ext cx="5295900" cy="923330"/>
          </a:xfrm>
          <a:prstGeom prst="rect">
            <a:avLst/>
          </a:prstGeom>
          <a:solidFill>
            <a:srgbClr val="FFFF00"/>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vi-VN" sz="54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MỤC TIÊU</a:t>
            </a:r>
            <a:endParaRPr kumimoji="0" lang="en-US" altLang="vi-VN" sz="54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endParaRPr>
          </a:p>
        </p:txBody>
      </p:sp>
      <p:sp>
        <p:nvSpPr>
          <p:cNvPr id="4" name="Rectangle 7"/>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Wingdings 2" panose="05020102010507070707" pitchFamily="18" charset="2"/>
              <a:buNone/>
              <a:defRPr/>
            </a:pPr>
            <a:endParaRPr kumimoji="0" lang="vi-VN" altLang="en-US" sz="135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0"/>
                                        </p:tgtEl>
                                        <p:attrNameLst>
                                          <p:attrName>style.visibility</p:attrName>
                                        </p:attrNameLst>
                                      </p:cBhvr>
                                      <p:to>
                                        <p:strVal val="visible"/>
                                      </p:to>
                                    </p:set>
                                    <p:anim calcmode="lin" valueType="num">
                                      <p:cBhvr additive="base">
                                        <p:cTn id="7" dur="500" fill="hold"/>
                                        <p:tgtEl>
                                          <p:spTgt spid="300"/>
                                        </p:tgtEl>
                                        <p:attrNameLst>
                                          <p:attrName>ppt_x</p:attrName>
                                        </p:attrNameLst>
                                      </p:cBhvr>
                                      <p:tavLst>
                                        <p:tav tm="0">
                                          <p:val>
                                            <p:strVal val="#ppt_x"/>
                                          </p:val>
                                        </p:tav>
                                        <p:tav tm="100000">
                                          <p:val>
                                            <p:strVal val="#ppt_x"/>
                                          </p:val>
                                        </p:tav>
                                      </p:tavLst>
                                    </p:anim>
                                    <p:anim calcmode="lin" valueType="num">
                                      <p:cBhvr additive="base">
                                        <p:cTn id="8" dur="500" fill="hold"/>
                                        <p:tgtEl>
                                          <p:spTgt spid="30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97"/>
                                        </p:tgtEl>
                                        <p:attrNameLst>
                                          <p:attrName>style.visibility</p:attrName>
                                        </p:attrNameLst>
                                      </p:cBhvr>
                                      <p:to>
                                        <p:strVal val="visible"/>
                                      </p:to>
                                    </p:set>
                                    <p:animEffect transition="in" filter="barn(inVertical)">
                                      <p:cBhvr>
                                        <p:cTn id="20" dur="500"/>
                                        <p:tgtEl>
                                          <p:spTgt spid="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 grpId="0" animBg="1"/>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SOA\Khung nen bieu tuong\Khung nen bieu tuong\[Muare.asia]-FramesChildrenVol34\muare.asia - babyvol34 - 4.png"/>
          <p:cNvPicPr>
            <a:picLocks noChangeAspect="1" noChangeArrowheads="1"/>
          </p:cNvPicPr>
          <p:nvPr/>
        </p:nvPicPr>
        <p:blipFill>
          <a:blip r:embed="rId1"/>
          <a:srcRect/>
          <a:stretch>
            <a:fillRect/>
          </a:stretch>
        </p:blipFill>
        <p:spPr bwMode="auto">
          <a:xfrm>
            <a:off x="-26506" y="0"/>
            <a:ext cx="12165497" cy="6834187"/>
          </a:xfrm>
          <a:prstGeom prst="rect">
            <a:avLst/>
          </a:prstGeom>
          <a:solidFill>
            <a:srgbClr val="FFFF00"/>
          </a:solidFill>
          <a:ln>
            <a:noFill/>
          </a:ln>
        </p:spPr>
      </p:pic>
      <p:sp>
        <p:nvSpPr>
          <p:cNvPr id="4" name="Rectangle 3"/>
          <p:cNvSpPr/>
          <p:nvPr/>
        </p:nvSpPr>
        <p:spPr>
          <a:xfrm>
            <a:off x="4903304" y="1944688"/>
            <a:ext cx="4731026" cy="3276600"/>
          </a:xfrm>
          <a:prstGeom prst="rect">
            <a:avLst/>
          </a:prstGeom>
          <a:solidFill>
            <a:srgbClr val="FFFF00"/>
          </a:solidFill>
        </p:spPr>
        <p:txBody>
          <a:bodyPr wrap="none">
            <a:prstTxWarp prst="textChevron">
              <a:avLst>
                <a:gd name="adj" fmla="val 21995"/>
              </a:avLst>
            </a:prstTxWarp>
            <a:spAutoFit/>
          </a:bodyPr>
          <a:lstStyle/>
          <a:p>
            <a:pPr algn="ctr">
              <a:defRPr/>
            </a:pPr>
            <a:r>
              <a:rPr lang="en-US" sz="5400" b="1" dirty="0">
                <a:ln w="1905"/>
                <a:solidFill>
                  <a:srgbClr val="0000FF"/>
                </a:solidFill>
                <a:effectLst>
                  <a:innerShdw blurRad="69850" dist="43180" dir="5400000">
                    <a:srgbClr val="000000">
                      <a:alpha val="65000"/>
                    </a:srgbClr>
                  </a:innerShdw>
                </a:effectLst>
                <a:latin typeface="Arial" panose="020B0604020202020204" pitchFamily="34" charset="0"/>
              </a:rPr>
              <a:t>HOẠT</a:t>
            </a:r>
            <a:r>
              <a:rPr lang="en-US" sz="5400" b="1" dirty="0">
                <a:ln w="1905"/>
                <a:solidFill>
                  <a:srgbClr val="0000CC"/>
                </a:solidFill>
                <a:effectLst>
                  <a:innerShdw blurRad="69850" dist="43180" dir="5400000">
                    <a:srgbClr val="000000">
                      <a:alpha val="65000"/>
                    </a:srgbClr>
                  </a:innerShdw>
                </a:effectLst>
                <a:latin typeface="Arial" panose="020B0604020202020204" pitchFamily="34" charset="0"/>
              </a:rPr>
              <a:t> ĐỘNG </a:t>
            </a:r>
            <a:endParaRPr lang="en-US" sz="5400" b="1" dirty="0">
              <a:ln w="1905"/>
              <a:solidFill>
                <a:srgbClr val="0000CC"/>
              </a:solidFill>
              <a:effectLst>
                <a:innerShdw blurRad="69850" dist="43180" dir="5400000">
                  <a:srgbClr val="000000">
                    <a:alpha val="65000"/>
                  </a:srgbClr>
                </a:innerShdw>
              </a:effectLst>
              <a:latin typeface="Arial" panose="020B0604020202020204" pitchFamily="34" charset="0"/>
            </a:endParaRPr>
          </a:p>
          <a:p>
            <a:pPr algn="ctr">
              <a:defRPr/>
            </a:pPr>
            <a:r>
              <a:rPr lang="en-US" sz="5400" b="1" dirty="0">
                <a:ln w="1905"/>
                <a:solidFill>
                  <a:srgbClr val="0000CC"/>
                </a:solidFill>
                <a:effectLst>
                  <a:innerShdw blurRad="69850" dist="43180" dir="5400000">
                    <a:srgbClr val="000000">
                      <a:alpha val="65000"/>
                    </a:srgbClr>
                  </a:innerShdw>
                </a:effectLst>
                <a:latin typeface="Arial" panose="020B0604020202020204" pitchFamily="34" charset="0"/>
              </a:rPr>
              <a:t>CƠ BẢN</a:t>
            </a:r>
            <a:endParaRPr lang="en-US" sz="5400" b="1" dirty="0">
              <a:ln w="1905"/>
              <a:solidFill>
                <a:srgbClr val="0000CC"/>
              </a:solidFill>
              <a:effectLst>
                <a:innerShdw blurRad="69850" dist="43180" dir="5400000">
                  <a:srgbClr val="000000">
                    <a:alpha val="65000"/>
                  </a:srgbClr>
                </a:innerShdw>
              </a:effectLst>
              <a:latin typeface="Arial" panose="020B0604020202020204" pitchFamily="34" charset="0"/>
            </a:endParaRPr>
          </a:p>
        </p:txBody>
      </p:sp>
      <p:pic>
        <p:nvPicPr>
          <p:cNvPr id="5" name="Picture 4" descr="Book-09-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701435">
            <a:off x="6234113" y="4800601"/>
            <a:ext cx="2430462"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9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5350" y="192088"/>
            <a:ext cx="2078038"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4"/>
          <p:cNvSpPr>
            <a:spLocks noChangeArrowheads="1"/>
          </p:cNvSpPr>
          <p:nvPr/>
        </p:nvSpPr>
        <p:spPr bwMode="auto">
          <a:xfrm>
            <a:off x="53009" y="0"/>
            <a:ext cx="12032973" cy="6858000"/>
          </a:xfrm>
          <a:prstGeom prst="rect">
            <a:avLst/>
          </a:prstGeom>
          <a:noFill/>
          <a:ln w="57150">
            <a:pattFill prst="wdUpDiag">
              <a:fgClr>
                <a:srgbClr val="00FF00"/>
              </a:fgClr>
              <a:bgClr>
                <a:srgbClr val="FF0000"/>
              </a:bgClr>
            </a:pattFill>
            <a:miter lim="800000"/>
          </a:ln>
        </p:spPr>
        <p:txBody>
          <a:bodyPr wrap="none" anchor="ctr"/>
          <a:lstStyle/>
          <a:p>
            <a:pPr defTabSz="685800" fontAlgn="base">
              <a:spcBef>
                <a:spcPct val="0"/>
              </a:spcBef>
              <a:spcAft>
                <a:spcPct val="0"/>
              </a:spcAft>
              <a:defRPr/>
            </a:pPr>
            <a:endParaRPr lang="vi-VN" altLang="en-US" sz="1350">
              <a:solidFill>
                <a:prstClr val="black"/>
              </a:solidFill>
              <a:latin typeface="Times New Roman" panose="02020603050405020304" pitchFamily="18" charset="0"/>
              <a:cs typeface="Arial" panose="020B060402020202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heel(1)">
                                      <p:cBhvr>
                                        <p:cTn id="7" dur="20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152400"/>
            <a:ext cx="6679457"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 HOẠT ĐỘNG CƠ BẢN</a:t>
            </a:r>
            <a:endParaRPr kumimoji="0" lang="vi-VN" sz="4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304800" y="1219200"/>
            <a:ext cx="11506200" cy="4154984"/>
          </a:xfrm>
          <a:prstGeom prst="rect">
            <a:avLst/>
          </a:prstGeom>
          <a:solidFill>
            <a:schemeClr val="accent6">
              <a:lumMod val="20000"/>
              <a:lumOff val="80000"/>
            </a:schemeClr>
          </a:solidFill>
        </p:spPr>
        <p:txBody>
          <a:bodyPr wrap="square">
            <a:spAutoFit/>
          </a:bodyPr>
          <a:lstStyle/>
          <a:p>
            <a:pPr marL="571500" marR="0" lvl="0" indent="-571500" algn="just" defTabSz="914400" rtl="0" eaLnBrk="1" fontAlgn="auto" latinLnBrk="0" hangingPunct="1">
              <a:lnSpc>
                <a:spcPct val="100000"/>
              </a:lnSpc>
              <a:spcBef>
                <a:spcPts val="0"/>
              </a:spcBef>
              <a:spcAft>
                <a:spcPts val="0"/>
              </a:spcAft>
              <a:buClrTx/>
              <a:buSzTx/>
              <a:buFont typeface="Wingdings" panose="05000000000000000000" pitchFamily="2" charset="2"/>
              <a:buChar char="v"/>
              <a:defRPr/>
            </a:pPr>
            <a:r>
              <a:rPr kumimoji="0" lang="en-US" sz="44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Viết</a:t>
            </a:r>
            <a:r>
              <a:rPr kumimoji="0" lang="en-US" sz="44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vào</a:t>
            </a:r>
            <a:r>
              <a:rPr kumimoji="0" lang="en-US" sz="44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chỗ</a:t>
            </a:r>
            <a:r>
              <a:rPr kumimoji="0" lang="en-US" sz="44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chấm</a:t>
            </a:r>
            <a:r>
              <a:rPr kumimoji="0" lang="en-US" sz="44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cho</a:t>
            </a:r>
            <a:r>
              <a:rPr kumimoji="0" lang="en-US" sz="44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thích</a:t>
            </a:r>
            <a:r>
              <a:rPr kumimoji="0" lang="en-US" sz="44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hợp</a:t>
            </a:r>
            <a:r>
              <a:rPr lang="en-US" sz="4400" b="1" dirty="0">
                <a:solidFill>
                  <a:srgbClr val="00B050"/>
                </a:solidFill>
                <a:latin typeface="Times New Roman" panose="02020603050405020304" pitchFamily="18" charset="0"/>
                <a:cs typeface="Times New Roman" panose="02020603050405020304" pitchFamily="18" charset="0"/>
              </a:rPr>
              <a:t>:</a:t>
            </a:r>
            <a:endParaRPr kumimoji="0" lang="en-US" sz="44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 </a:t>
            </a:r>
            <a:r>
              <a:rPr kumimoji="0" 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Đề</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-xi-</a:t>
            </a:r>
            <a:r>
              <a:rPr kumimoji="0" 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mét</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vuông</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là</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diện</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tích</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của</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hình</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vuông</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có</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cạnh</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1........</a:t>
            </a:r>
            <a:endPar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b. </a:t>
            </a:r>
            <a:r>
              <a:rPr kumimoji="0" 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Đề</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-xi-</a:t>
            </a:r>
            <a:r>
              <a:rPr kumimoji="0" 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mét</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vuông</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viết</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tắt</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là</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endPar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c. </a:t>
            </a:r>
            <a:r>
              <a:rPr kumimoji="0" 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Mét</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vuông</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là</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của</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hình</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vuông</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có</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cạnh</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dài</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1m. ....................</a:t>
            </a:r>
            <a:r>
              <a:rPr kumimoji="0" 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viết</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tắt</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là</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a:t>
            </a:r>
            <a:r>
              <a:rPr kumimoji="0" lang="en-US" sz="4400" b="1" i="0" u="none" strike="noStrike" kern="1200" cap="none" spc="0" normalizeH="0" baseline="30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44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endPar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2690192" y="2514600"/>
            <a:ext cx="968535"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dm</a:t>
            </a:r>
            <a:endParaRPr kumimoji="0" 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7476556" y="3218186"/>
            <a:ext cx="1156086"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dm</a:t>
            </a:r>
            <a:r>
              <a:rPr kumimoji="0" lang="en-US" sz="4400" b="1" i="0" u="none" strike="noStrike" kern="1200" cap="none" spc="0" normalizeH="0" baseline="30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endParaRPr kumimoji="0" 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2" name="Rectangle 11"/>
          <p:cNvSpPr/>
          <p:nvPr/>
        </p:nvSpPr>
        <p:spPr>
          <a:xfrm>
            <a:off x="4561684" y="3897360"/>
            <a:ext cx="2270173"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diện</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tích</a:t>
            </a:r>
            <a:endParaRPr kumimoji="0" 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3" name="Rectangle 12"/>
          <p:cNvSpPr/>
          <p:nvPr/>
        </p:nvSpPr>
        <p:spPr>
          <a:xfrm>
            <a:off x="3338942" y="4579440"/>
            <a:ext cx="2770310"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Mét</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vuông</a:t>
            </a:r>
            <a:endParaRPr kumimoji="0" 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4" name="Rectangle 7"/>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Wingdings 2" panose="05020102010507070707" pitchFamily="18" charset="2"/>
              <a:buNone/>
              <a:defRPr/>
            </a:pPr>
            <a:endParaRPr kumimoji="0" lang="vi-VN" altLang="en-US" sz="135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914400"/>
          <a:ext cx="11658600" cy="5581650"/>
        </p:xfrm>
        <a:graphic>
          <a:graphicData uri="http://schemas.openxmlformats.org/drawingml/2006/table">
            <a:tbl>
              <a:tblPr/>
              <a:tblGrid>
                <a:gridCol w="11658600"/>
              </a:tblGrid>
              <a:tr h="0">
                <a:tc>
                  <a:txBody>
                    <a:bodyPr/>
                    <a:lstStyle/>
                    <a:p>
                      <a:pPr algn="just" fontAlgn="t"/>
                      <a:r>
                        <a:rPr lang="en-US" sz="3600" b="0" dirty="0">
                          <a:effectLst/>
                          <a:latin typeface="Times New Roman" panose="02020603050405020304" pitchFamily="18" charset="0"/>
                          <a:cs typeface="Times New Roman" panose="02020603050405020304" pitchFamily="18" charset="0"/>
                        </a:rPr>
                        <a:t>     </a:t>
                      </a:r>
                      <a:r>
                        <a:rPr lang="en-US" sz="3600" b="1" dirty="0" err="1">
                          <a:solidFill>
                            <a:srgbClr val="006600"/>
                          </a:solidFill>
                          <a:effectLst/>
                          <a:latin typeface="Times New Roman" panose="02020603050405020304" pitchFamily="18" charset="0"/>
                          <a:cs typeface="Times New Roman" panose="02020603050405020304" pitchFamily="18" charset="0"/>
                        </a:rPr>
                        <a:t>Để</a:t>
                      </a:r>
                      <a:r>
                        <a:rPr lang="vi-VN" sz="3600" b="1" dirty="0">
                          <a:solidFill>
                            <a:srgbClr val="006600"/>
                          </a:solidFill>
                          <a:effectLst/>
                          <a:latin typeface="Times New Roman" panose="02020603050405020304" pitchFamily="18" charset="0"/>
                          <a:cs typeface="Times New Roman" panose="02020603050405020304" pitchFamily="18" charset="0"/>
                        </a:rPr>
                        <a:t> đo các diện tích lớn như diện tích một tỉnh, một thành phố, một khu rừng hay một vùng biển, … người ta thường dùng đơn vị </a:t>
                      </a:r>
                      <a:r>
                        <a:rPr lang="vi-VN" sz="3600" b="1" i="1" dirty="0">
                          <a:solidFill>
                            <a:srgbClr val="FF0000"/>
                          </a:solidFill>
                          <a:effectLst/>
                          <a:latin typeface="Times New Roman" panose="02020603050405020304" pitchFamily="18" charset="0"/>
                          <a:cs typeface="Times New Roman" panose="02020603050405020304" pitchFamily="18" charset="0"/>
                        </a:rPr>
                        <a:t>ki-lô-mét vuông</a:t>
                      </a:r>
                      <a:r>
                        <a:rPr lang="vi-VN" sz="3600" b="1" i="1" dirty="0">
                          <a:solidFill>
                            <a:srgbClr val="006600"/>
                          </a:solidFill>
                          <a:effectLst/>
                          <a:latin typeface="Times New Roman" panose="02020603050405020304" pitchFamily="18" charset="0"/>
                          <a:cs typeface="Times New Roman" panose="02020603050405020304" pitchFamily="18" charset="0"/>
                        </a:rPr>
                        <a:t>.</a:t>
                      </a:r>
                      <a:endParaRPr lang="vi-VN" sz="3600" b="1" dirty="0">
                        <a:solidFill>
                          <a:srgbClr val="006600"/>
                        </a:solidFill>
                        <a:effectLst/>
                        <a:latin typeface="Times New Roman" panose="02020603050405020304" pitchFamily="18" charset="0"/>
                        <a:cs typeface="Times New Roman" panose="02020603050405020304" pitchFamily="18" charset="0"/>
                      </a:endParaRPr>
                    </a:p>
                    <a:p>
                      <a:pPr algn="just" fontAlgn="t"/>
                      <a:r>
                        <a:rPr lang="vi-VN" sz="3600" b="1" dirty="0">
                          <a:solidFill>
                            <a:srgbClr val="0000FF"/>
                          </a:solidFill>
                          <a:effectLst/>
                          <a:latin typeface="Times New Roman" panose="02020603050405020304" pitchFamily="18" charset="0"/>
                          <a:cs typeface="Times New Roman" panose="02020603050405020304" pitchFamily="18" charset="0"/>
                        </a:rPr>
                        <a:t>Ki-lô-mét vuông là diện tích của hình vuông có cạnh 1km.</a:t>
                      </a:r>
                      <a:endParaRPr lang="vi-VN" sz="3600" b="0" dirty="0">
                        <a:solidFill>
                          <a:srgbClr val="0000FF"/>
                        </a:solidFill>
                        <a:effectLst/>
                        <a:latin typeface="Times New Roman" panose="02020603050405020304" pitchFamily="18" charset="0"/>
                        <a:cs typeface="Times New Roman" panose="02020603050405020304" pitchFamily="18" charset="0"/>
                      </a:endParaRPr>
                    </a:p>
                    <a:p>
                      <a:pPr fontAlgn="t"/>
                      <a:r>
                        <a:rPr lang="vi-VN" sz="3600" b="1" dirty="0">
                          <a:solidFill>
                            <a:srgbClr val="0000FF"/>
                          </a:solidFill>
                          <a:effectLst/>
                          <a:latin typeface="Times New Roman" panose="02020603050405020304" pitchFamily="18" charset="0"/>
                          <a:cs typeface="Times New Roman" panose="02020603050405020304" pitchFamily="18" charset="0"/>
                        </a:rPr>
                        <a:t>Ki-lô-mét vuông viết tắt là</a:t>
                      </a:r>
                      <a:r>
                        <a:rPr lang="en-US" sz="3600" b="1" dirty="0">
                          <a:solidFill>
                            <a:srgbClr val="0000FF"/>
                          </a:solidFill>
                          <a:effectLst/>
                          <a:latin typeface="Times New Roman" panose="02020603050405020304" pitchFamily="18" charset="0"/>
                          <a:cs typeface="Times New Roman" panose="02020603050405020304" pitchFamily="18" charset="0"/>
                        </a:rPr>
                        <a:t>:</a:t>
                      </a:r>
                      <a:r>
                        <a:rPr lang="vi-VN" sz="3600" b="1" dirty="0">
                          <a:solidFill>
                            <a:srgbClr val="0000FF"/>
                          </a:solidFill>
                          <a:effectLst/>
                          <a:latin typeface="Times New Roman" panose="02020603050405020304" pitchFamily="18" charset="0"/>
                          <a:cs typeface="Times New Roman" panose="02020603050405020304" pitchFamily="18" charset="0"/>
                        </a:rPr>
                        <a:t> km</a:t>
                      </a:r>
                      <a:r>
                        <a:rPr lang="vi-VN" sz="3600" b="1" baseline="30000" dirty="0">
                          <a:solidFill>
                            <a:srgbClr val="0000FF"/>
                          </a:solidFill>
                          <a:effectLst/>
                          <a:latin typeface="Times New Roman" panose="02020603050405020304" pitchFamily="18" charset="0"/>
                          <a:cs typeface="Times New Roman" panose="02020603050405020304" pitchFamily="18" charset="0"/>
                        </a:rPr>
                        <a:t>2</a:t>
                      </a:r>
                      <a:r>
                        <a:rPr lang="en-US" sz="3600" b="1" baseline="30000" dirty="0">
                          <a:solidFill>
                            <a:srgbClr val="0000FF"/>
                          </a:solidFill>
                          <a:effectLst/>
                          <a:latin typeface="Times New Roman" panose="02020603050405020304" pitchFamily="18" charset="0"/>
                          <a:cs typeface="Times New Roman" panose="02020603050405020304" pitchFamily="18" charset="0"/>
                        </a:rPr>
                        <a:t>  </a:t>
                      </a:r>
                      <a:endParaRPr lang="vi-VN" sz="3600" b="0" dirty="0">
                        <a:solidFill>
                          <a:srgbClr val="0000FF"/>
                        </a:solidFill>
                        <a:effectLst/>
                        <a:latin typeface="Times New Roman" panose="02020603050405020304" pitchFamily="18" charset="0"/>
                        <a:cs typeface="Times New Roman" panose="02020603050405020304" pitchFamily="18" charset="0"/>
                      </a:endParaRPr>
                    </a:p>
                    <a:p>
                      <a:pPr algn="ctr" fontAlgn="t"/>
                      <a:r>
                        <a:rPr lang="vi-VN" sz="3600" b="1" dirty="0">
                          <a:solidFill>
                            <a:srgbClr val="FF0000"/>
                          </a:solidFill>
                          <a:effectLst/>
                          <a:latin typeface="Times New Roman" panose="02020603050405020304" pitchFamily="18" charset="0"/>
                          <a:cs typeface="Times New Roman" panose="02020603050405020304" pitchFamily="18" charset="0"/>
                        </a:rPr>
                        <a:t>1km</a:t>
                      </a:r>
                      <a:r>
                        <a:rPr lang="vi-VN" sz="3600" b="1" baseline="30000" dirty="0">
                          <a:solidFill>
                            <a:srgbClr val="FF0000"/>
                          </a:solidFill>
                          <a:effectLst/>
                          <a:latin typeface="Times New Roman" panose="02020603050405020304" pitchFamily="18" charset="0"/>
                          <a:cs typeface="Times New Roman" panose="02020603050405020304" pitchFamily="18" charset="0"/>
                        </a:rPr>
                        <a:t>2</a:t>
                      </a:r>
                      <a:r>
                        <a:rPr lang="vi-VN" sz="3600" b="0" baseline="30000" dirty="0">
                          <a:solidFill>
                            <a:srgbClr val="FF0000"/>
                          </a:solidFill>
                          <a:effectLst/>
                          <a:latin typeface="Times New Roman" panose="02020603050405020304" pitchFamily="18" charset="0"/>
                          <a:cs typeface="Times New Roman" panose="02020603050405020304" pitchFamily="18" charset="0"/>
                        </a:rPr>
                        <a:t> </a:t>
                      </a:r>
                      <a:r>
                        <a:rPr lang="vi-VN" sz="3600" b="1" dirty="0">
                          <a:solidFill>
                            <a:srgbClr val="FF0000"/>
                          </a:solidFill>
                          <a:effectLst/>
                          <a:latin typeface="Times New Roman" panose="02020603050405020304" pitchFamily="18" charset="0"/>
                          <a:cs typeface="Times New Roman" panose="02020603050405020304" pitchFamily="18" charset="0"/>
                        </a:rPr>
                        <a:t>= 1 000 000 m</a:t>
                      </a:r>
                      <a:r>
                        <a:rPr lang="vi-VN" sz="3600" b="1" baseline="30000" dirty="0">
                          <a:solidFill>
                            <a:srgbClr val="FF0000"/>
                          </a:solidFill>
                          <a:effectLst/>
                          <a:latin typeface="Times New Roman" panose="02020603050405020304" pitchFamily="18" charset="0"/>
                          <a:cs typeface="Times New Roman" panose="02020603050405020304" pitchFamily="18" charset="0"/>
                        </a:rPr>
                        <a:t>2</a:t>
                      </a:r>
                      <a:r>
                        <a:rPr lang="en-US" sz="3600" b="1" dirty="0">
                          <a:solidFill>
                            <a:srgbClr val="FF0000"/>
                          </a:solidFill>
                          <a:effectLst/>
                          <a:latin typeface="Times New Roman" panose="02020603050405020304" pitchFamily="18" charset="0"/>
                          <a:cs typeface="Times New Roman" panose="02020603050405020304" pitchFamily="18" charset="0"/>
                        </a:rPr>
                        <a:t> </a:t>
                      </a:r>
                      <a:endParaRPr lang="vi-VN" sz="3600" b="0" dirty="0">
                        <a:solidFill>
                          <a:srgbClr val="FF0000"/>
                        </a:solidFill>
                        <a:effectLst/>
                        <a:latin typeface="Times New Roman" panose="02020603050405020304" pitchFamily="18" charset="0"/>
                        <a:cs typeface="Times New Roman" panose="02020603050405020304" pitchFamily="18" charset="0"/>
                      </a:endParaRPr>
                    </a:p>
                    <a:p>
                      <a:pPr algn="just" fontAlgn="t"/>
                      <a:r>
                        <a:rPr lang="vi-VN" sz="3600" b="1" dirty="0">
                          <a:effectLst/>
                          <a:latin typeface="Times New Roman" panose="02020603050405020304" pitchFamily="18" charset="0"/>
                          <a:cs typeface="Times New Roman" panose="02020603050405020304" pitchFamily="18" charset="0"/>
                        </a:rPr>
                        <a:t>Ví dụ: Diện tích Thủ đô Hà Nội (theo số liệu năm 20</a:t>
                      </a:r>
                      <a:r>
                        <a:rPr lang="en-US" sz="3600" b="1" dirty="0">
                          <a:effectLst/>
                          <a:latin typeface="Times New Roman" panose="02020603050405020304" pitchFamily="18" charset="0"/>
                          <a:cs typeface="Times New Roman" panose="02020603050405020304" pitchFamily="18" charset="0"/>
                        </a:rPr>
                        <a:t>22</a:t>
                      </a:r>
                      <a:r>
                        <a:rPr lang="vi-VN" sz="3600" b="1" dirty="0">
                          <a:effectLst/>
                          <a:latin typeface="Times New Roman" panose="02020603050405020304" pitchFamily="18" charset="0"/>
                          <a:cs typeface="Times New Roman" panose="02020603050405020304" pitchFamily="18" charset="0"/>
                        </a:rPr>
                        <a:t>) là </a:t>
                      </a:r>
                      <a:r>
                        <a:rPr lang="en-US" sz="3600" b="1" dirty="0">
                          <a:effectLst/>
                          <a:latin typeface="Times New Roman" panose="02020603050405020304" pitchFamily="18" charset="0"/>
                          <a:cs typeface="Times New Roman" panose="02020603050405020304" pitchFamily="18" charset="0"/>
                        </a:rPr>
                        <a:t> 3358,6</a:t>
                      </a:r>
                      <a:r>
                        <a:rPr lang="vi-VN" sz="3600" b="1" dirty="0">
                          <a:effectLst/>
                          <a:latin typeface="Times New Roman" panose="02020603050405020304" pitchFamily="18" charset="0"/>
                          <a:cs typeface="Times New Roman" panose="02020603050405020304" pitchFamily="18" charset="0"/>
                        </a:rPr>
                        <a:t>km</a:t>
                      </a:r>
                      <a:r>
                        <a:rPr lang="vi-VN" sz="3600" b="1" baseline="30000" dirty="0">
                          <a:effectLst/>
                          <a:latin typeface="Times New Roman" panose="02020603050405020304" pitchFamily="18" charset="0"/>
                          <a:cs typeface="Times New Roman" panose="02020603050405020304" pitchFamily="18" charset="0"/>
                        </a:rPr>
                        <a:t>2</a:t>
                      </a:r>
                      <a:r>
                        <a:rPr lang="en-US" sz="3600" b="1" dirty="0">
                          <a:effectLst/>
                          <a:latin typeface="Times New Roman" panose="02020603050405020304" pitchFamily="18" charset="0"/>
                          <a:cs typeface="Times New Roman" panose="02020603050405020304" pitchFamily="18" charset="0"/>
                        </a:rPr>
                        <a:t>.</a:t>
                      </a:r>
                      <a:endParaRPr lang="vi-VN" sz="3600" b="1" dirty="0">
                        <a:effectLst/>
                        <a:latin typeface="Times New Roman" panose="02020603050405020304" pitchFamily="18" charset="0"/>
                        <a:cs typeface="Times New Roman" panose="02020603050405020304" pitchFamily="18" charset="0"/>
                      </a:endParaRPr>
                    </a:p>
                    <a:p>
                      <a:pPr algn="just" fontAlgn="t"/>
                      <a:r>
                        <a:rPr lang="vi-VN" sz="3600" b="1" dirty="0">
                          <a:effectLst/>
                          <a:latin typeface="Times New Roman" panose="02020603050405020304" pitchFamily="18" charset="0"/>
                          <a:cs typeface="Times New Roman" panose="02020603050405020304" pitchFamily="18" charset="0"/>
                        </a:rPr>
                        <a:t>Diện tích Thành phố Hồ Chí Minh (theo số liệu năm 2009) là 2095km</a:t>
                      </a:r>
                      <a:r>
                        <a:rPr lang="vi-VN" sz="3600" b="1" baseline="30000" dirty="0">
                          <a:effectLst/>
                          <a:latin typeface="Times New Roman" panose="02020603050405020304" pitchFamily="18" charset="0"/>
                          <a:cs typeface="Times New Roman" panose="02020603050405020304" pitchFamily="18" charset="0"/>
                        </a:rPr>
                        <a:t>2</a:t>
                      </a:r>
                      <a:r>
                        <a:rPr lang="en-US" sz="3600" b="1" dirty="0">
                          <a:effectLst/>
                          <a:latin typeface="Times New Roman" panose="02020603050405020304" pitchFamily="18" charset="0"/>
                          <a:cs typeface="Times New Roman" panose="02020603050405020304" pitchFamily="18" charset="0"/>
                        </a:rPr>
                        <a:t>.</a:t>
                      </a:r>
                      <a:endParaRPr lang="vi-VN" sz="3600" b="1" dirty="0">
                        <a:effectLst/>
                        <a:latin typeface="Times New Roman" panose="02020603050405020304" pitchFamily="18" charset="0"/>
                        <a:cs typeface="Times New Roman" panose="02020603050405020304" pitchFamily="18" charset="0"/>
                      </a:endParaRPr>
                    </a:p>
                  </a:txBody>
                  <a:tcPr marL="47625" marR="47625" marT="47625" marB="47625">
                    <a:lnL>
                      <a:noFill/>
                    </a:lnL>
                    <a:lnR>
                      <a:noFill/>
                    </a:lnR>
                    <a:lnT>
                      <a:noFill/>
                    </a:lnT>
                    <a:lnB>
                      <a:noFill/>
                    </a:lnB>
                    <a:solidFill>
                      <a:schemeClr val="accent6">
                        <a:lumMod val="20000"/>
                        <a:lumOff val="80000"/>
                      </a:schemeClr>
                    </a:solidFill>
                  </a:tcPr>
                </a:tc>
              </a:tr>
            </a:tbl>
          </a:graphicData>
        </a:graphic>
      </p:graphicFrame>
      <p:sp>
        <p:nvSpPr>
          <p:cNvPr id="5" name="Rectangle 1"/>
          <p:cNvSpPr>
            <a:spLocks noChangeArrowheads="1"/>
          </p:cNvSpPr>
          <p:nvPr/>
        </p:nvSpPr>
        <p:spPr bwMode="auto">
          <a:xfrm>
            <a:off x="228600" y="275451"/>
            <a:ext cx="11009424" cy="553998"/>
          </a:xfrm>
          <a:prstGeom prst="rect">
            <a:avLst/>
          </a:prstGeom>
          <a:solidFill>
            <a:schemeClr val="accent6">
              <a:lumMod val="20000"/>
              <a:lumOff val="80000"/>
            </a:schemeClr>
          </a:solidFill>
          <a:ln>
            <a:noFill/>
          </a:ln>
          <a:effec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36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3. </a:t>
            </a:r>
            <a:r>
              <a:rPr kumimoji="0" lang="en-US" altLang="en-US" sz="36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Đọc</a:t>
            </a:r>
            <a:r>
              <a:rPr kumimoji="0" lang="en-US" altLang="en-US" sz="36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kĩ</a:t>
            </a:r>
            <a:r>
              <a:rPr kumimoji="0" lang="en-US" altLang="en-US" sz="36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nội</a:t>
            </a:r>
            <a:r>
              <a:rPr kumimoji="0" lang="en-US" altLang="en-US" sz="36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dung </a:t>
            </a:r>
            <a:r>
              <a:rPr kumimoji="0" lang="en-US" altLang="en-US" sz="36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sau</a:t>
            </a:r>
            <a:r>
              <a:rPr kumimoji="0" lang="en-US" altLang="en-US" sz="36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và</a:t>
            </a:r>
            <a:r>
              <a:rPr kumimoji="0" lang="en-US" altLang="en-US" sz="36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nghe</a:t>
            </a:r>
            <a:r>
              <a:rPr kumimoji="0" lang="en-US" altLang="en-US" sz="36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thầy</a:t>
            </a:r>
            <a:r>
              <a:rPr kumimoji="0" lang="en-US" altLang="en-US" sz="36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cô</a:t>
            </a:r>
            <a:r>
              <a:rPr kumimoji="0" lang="en-US" altLang="en-US" sz="36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giáo</a:t>
            </a:r>
            <a:r>
              <a:rPr kumimoji="0" lang="en-US" altLang="en-US" sz="36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hướng</a:t>
            </a:r>
            <a:r>
              <a:rPr kumimoji="0" lang="en-US" altLang="en-US" sz="36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dẫn</a:t>
            </a:r>
            <a:r>
              <a:rPr kumimoji="0" lang="en-US" altLang="en-US" sz="36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a:t>
            </a:r>
            <a:endParaRPr kumimoji="0" lang="en-US" altLang="en-US" sz="3600" b="0"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endParaRPr>
          </a:p>
        </p:txBody>
      </p:sp>
      <p:sp>
        <p:nvSpPr>
          <p:cNvPr id="2" name="Rectangle 7"/>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Wingdings 2" panose="05020102010507070707" pitchFamily="18" charset="2"/>
              <a:buNone/>
              <a:defRPr/>
            </a:pPr>
            <a:endParaRPr kumimoji="0" lang="vi-VN" altLang="en-US" sz="135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2400" y="152400"/>
            <a:ext cx="8458200" cy="5715000"/>
          </a:xfrm>
          <a:prstGeom prst="rect">
            <a:avLst/>
          </a:prstGeom>
        </p:spPr>
      </p:pic>
      <p:sp>
        <p:nvSpPr>
          <p:cNvPr id="5" name="Rectangle 4"/>
          <p:cNvSpPr/>
          <p:nvPr/>
        </p:nvSpPr>
        <p:spPr>
          <a:xfrm>
            <a:off x="8696739" y="457200"/>
            <a:ext cx="3276601" cy="3170099"/>
          </a:xfrm>
          <a:prstGeom prst="rect">
            <a:avLst/>
          </a:prstGeom>
          <a:solidFill>
            <a:schemeClr val="accent6">
              <a:lumMod val="20000"/>
              <a:lumOff val="80000"/>
            </a:schemeClr>
          </a:solidFill>
        </p:spPr>
        <p:txBody>
          <a:bodyPr wrap="square">
            <a:spAutoFit/>
          </a:bodyPr>
          <a:lstStyle/>
          <a:p>
            <a:pPr marL="0" marR="0" lvl="0" indent="0" algn="just" defTabSz="914400" rtl="0" eaLnBrk="1" fontAlgn="t" latinLnBrk="0" hangingPunct="1">
              <a:lnSpc>
                <a:spcPct val="100000"/>
              </a:lnSpc>
              <a:spcBef>
                <a:spcPts val="0"/>
              </a:spcBef>
              <a:spcAft>
                <a:spcPts val="0"/>
              </a:spcAft>
              <a:buClrTx/>
              <a:buSzTx/>
              <a:buFontTx/>
              <a:buNone/>
              <a:defRPr/>
            </a:pPr>
            <a:r>
              <a:rPr kumimoji="0" lang="vi-VN" sz="40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Diện tích Thủ đô Hà Nội (theo số liệu năm 20</a:t>
            </a:r>
            <a:r>
              <a:rPr kumimoji="0" lang="en-US" sz="40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09</a:t>
            </a:r>
            <a:r>
              <a:rPr kumimoji="0" lang="vi-VN" sz="40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là </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3325 </a:t>
            </a:r>
            <a:r>
              <a:rPr kumimoji="0" 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km</a:t>
            </a:r>
            <a:r>
              <a:rPr kumimoji="0" lang="vi-VN" sz="4000" b="1" i="0" u="none" strike="noStrike" kern="1200" cap="none" spc="0" normalizeH="0" baseline="30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r>
              <a:rPr kumimoji="0" lang="en-US" sz="40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a:t>
            </a:r>
            <a:endParaRPr kumimoji="0" lang="vi-VN" sz="40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152400" y="6008757"/>
            <a:ext cx="11506200" cy="707886"/>
          </a:xfrm>
          <a:prstGeom prst="rect">
            <a:avLst/>
          </a:prstGeom>
          <a:solidFill>
            <a:schemeClr val="accent6">
              <a:lumMod val="20000"/>
              <a:lumOff val="80000"/>
            </a:schemeClr>
          </a:solidFill>
        </p:spPr>
        <p:txBody>
          <a:bodyPr wrap="square">
            <a:spAutoFit/>
          </a:bodyPr>
          <a:lstStyle/>
          <a:p>
            <a:pPr marL="0" marR="0" lvl="0" indent="0" algn="just" defTabSz="914400" rtl="0" eaLnBrk="1" fontAlgn="t" latinLnBrk="0" hangingPunct="1">
              <a:lnSpc>
                <a:spcPct val="100000"/>
              </a:lnSpc>
              <a:spcBef>
                <a:spcPts val="0"/>
              </a:spcBef>
              <a:spcAft>
                <a:spcPts val="0"/>
              </a:spcAft>
              <a:buClrTx/>
              <a:buSzTx/>
              <a:buFontTx/>
              <a:buNone/>
              <a:defRPr/>
            </a:pPr>
            <a:r>
              <a:rPr kumimoji="0" lang="vi-VN"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Diện tích Thủ đô Hà Nội </a:t>
            </a:r>
            <a:r>
              <a:rPr kumimoji="0" 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năm</a:t>
            </a:r>
            <a:r>
              <a:rPr kumimoji="0" 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2022</a:t>
            </a:r>
            <a:r>
              <a:rPr kumimoji="0" lang="vi-VN"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là</a:t>
            </a:r>
            <a:r>
              <a:rPr kumimoji="0" 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vi-VN"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3358,6</a:t>
            </a:r>
            <a:r>
              <a:rPr kumimoji="0" 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km</a:t>
            </a:r>
            <a:r>
              <a:rPr kumimoji="0" lang="vi-VN" sz="4000" b="1" i="0" u="none" strike="noStrike" kern="1200" cap="none" spc="0" normalizeH="0" baseline="30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r>
              <a:rPr kumimoji="0" lang="en-US" sz="4000" b="1" i="0" u="none" strike="noStrike" kern="1200" cap="none" spc="0" normalizeH="0" baseline="30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7"/>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Wingdings 2" panose="05020102010507070707" pitchFamily="18" charset="2"/>
              <a:buNone/>
              <a:defRPr/>
            </a:pPr>
            <a:endParaRPr kumimoji="0" lang="vi-VN" altLang="en-US" sz="135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762999" y="457200"/>
            <a:ext cx="3276601" cy="3785652"/>
          </a:xfrm>
          <a:prstGeom prst="rect">
            <a:avLst/>
          </a:prstGeom>
          <a:solidFill>
            <a:schemeClr val="accent6">
              <a:lumMod val="20000"/>
              <a:lumOff val="80000"/>
            </a:schemeClr>
          </a:solidFill>
        </p:spPr>
        <p:txBody>
          <a:bodyPr wrap="square">
            <a:spAutoFit/>
          </a:bodyPr>
          <a:lstStyle/>
          <a:p>
            <a:pPr marL="0" marR="0" lvl="0" indent="0" algn="just" defTabSz="914400" rtl="0" eaLnBrk="1" fontAlgn="t" latinLnBrk="0" hangingPunct="1">
              <a:lnSpc>
                <a:spcPct val="100000"/>
              </a:lnSpc>
              <a:spcBef>
                <a:spcPts val="0"/>
              </a:spcBef>
              <a:spcAft>
                <a:spcPts val="0"/>
              </a:spcAft>
              <a:buClrTx/>
              <a:buSzTx/>
              <a:buFontTx/>
              <a:buNone/>
              <a:defRPr/>
            </a:pPr>
            <a:r>
              <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Diện tích Thành phố Hồ Chí Minh (theo số liệu năm 2009) là </a:t>
            </a:r>
            <a:r>
              <a:rPr kumimoji="0" 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2095km</a:t>
            </a:r>
            <a:r>
              <a:rPr kumimoji="0" lang="vi-VN" sz="4000" b="1" i="0" u="none" strike="noStrike" kern="1200" cap="none" spc="0" normalizeH="0" baseline="30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152400" y="5997714"/>
            <a:ext cx="11506200" cy="707886"/>
          </a:xfrm>
          <a:prstGeom prst="rect">
            <a:avLst/>
          </a:prstGeom>
          <a:solidFill>
            <a:schemeClr val="accent6">
              <a:lumMod val="20000"/>
              <a:lumOff val="80000"/>
            </a:schemeClr>
          </a:solidFill>
        </p:spPr>
        <p:txBody>
          <a:bodyPr wrap="square">
            <a:spAutoFit/>
          </a:bodyPr>
          <a:lstStyle/>
          <a:p>
            <a:pPr marL="0" marR="0" lvl="0" indent="0" algn="ctr" defTabSz="914400" rtl="0" eaLnBrk="1" fontAlgn="t" latinLnBrk="0" hangingPunct="1">
              <a:lnSpc>
                <a:spcPct val="100000"/>
              </a:lnSpc>
              <a:spcBef>
                <a:spcPts val="0"/>
              </a:spcBef>
              <a:spcAft>
                <a:spcPts val="0"/>
              </a:spcAft>
              <a:buClrTx/>
              <a:buSzTx/>
              <a:buFontTx/>
              <a:buNone/>
              <a:defRPr/>
            </a:pPr>
            <a:r>
              <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Diện tích </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TP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Hồ</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Chí</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Minh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2021 </a:t>
            </a:r>
            <a:r>
              <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2061</a:t>
            </a:r>
            <a:r>
              <a:rPr kumimoji="0" 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km</a:t>
            </a:r>
            <a:r>
              <a:rPr kumimoji="0" lang="vi-VN" sz="4000" b="1" i="0" u="none" strike="noStrike" kern="1200" cap="none" spc="0" normalizeH="0" baseline="30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9411" y="152400"/>
            <a:ext cx="8268789" cy="5562600"/>
          </a:xfrm>
          <a:prstGeom prst="rect">
            <a:avLst/>
          </a:prstGeom>
        </p:spPr>
      </p:pic>
      <p:sp>
        <p:nvSpPr>
          <p:cNvPr id="3" name="Rectangle 7"/>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Wingdings 2" panose="05020102010507070707" pitchFamily="18" charset="2"/>
              <a:buNone/>
              <a:defRPr/>
            </a:pPr>
            <a:endParaRPr kumimoji="0" lang="vi-VN" altLang="en-US" sz="135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 name="WordArt 2"/>
          <p:cNvSpPr>
            <a:spLocks noChangeArrowheads="1" noChangeShapeType="1" noTextEdit="1"/>
          </p:cNvSpPr>
          <p:nvPr/>
        </p:nvSpPr>
        <p:spPr bwMode="auto">
          <a:xfrm>
            <a:off x="1906080" y="33130"/>
            <a:ext cx="5971257" cy="1647078"/>
          </a:xfrm>
          <a:prstGeom prst="rect">
            <a:avLst/>
          </a:prstGeom>
          <a:noFill/>
        </p:spPr>
        <p:txBody>
          <a:bodyPr wrap="none" fromWordArt="1">
            <a:prstTxWarp prst="textInflateBottom">
              <a:avLst>
                <a:gd name="adj" fmla="val 68083"/>
              </a:avLst>
            </a:prstTxWarp>
            <a:scene3d>
              <a:camera prst="legacyPerspectiveBottom"/>
              <a:lightRig rig="legacyFlat3" dir="t"/>
            </a:scene3d>
            <a:sp3d extrusionH="1801800" prstMaterial="legacyMatte">
              <a:extrusionClr>
                <a:srgbClr val="FFFF00"/>
              </a:extrusionClr>
            </a:sp3d>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600" b="1" i="0" u="none" strike="noStrike" kern="10" cap="none" spc="0" normalizeH="0" baseline="0" noProof="0" dirty="0">
                <a:ln w="9525">
                  <a:round/>
                </a:ln>
                <a:solidFill>
                  <a:srgbClr val="FF0000"/>
                </a:solidFill>
                <a:effectLst/>
                <a:uLnTx/>
                <a:uFillTx/>
                <a:latin typeface="Times New Roman" panose="02020603050405020304"/>
                <a:ea typeface="+mn-ea"/>
                <a:cs typeface="Times New Roman" panose="02020603050405020304"/>
              </a:rPr>
              <a:t>THÀNH</a:t>
            </a:r>
            <a:r>
              <a:rPr kumimoji="0" lang="en-US" sz="3600" b="1" i="0" u="none" strike="noStrike" kern="10" cap="none" spc="0" normalizeH="0" noProof="0" dirty="0">
                <a:ln w="9525">
                  <a:round/>
                </a:ln>
                <a:solidFill>
                  <a:srgbClr val="FF0000"/>
                </a:solidFill>
                <a:effectLst/>
                <a:uLnTx/>
                <a:uFillTx/>
                <a:latin typeface="Times New Roman" panose="02020603050405020304"/>
                <a:ea typeface="+mn-ea"/>
                <a:cs typeface="Times New Roman" panose="02020603050405020304"/>
              </a:rPr>
              <a:t> PHỐ HỒ CHÍ MINH</a:t>
            </a:r>
            <a:endParaRPr kumimoji="0" lang="en-US" sz="3600" b="1" i="0" u="none" strike="noStrike" kern="10" cap="none" spc="0" normalizeH="0" baseline="0" noProof="0" dirty="0">
              <a:ln w="9525">
                <a:round/>
              </a:ln>
              <a:solidFill>
                <a:srgbClr val="FF0000"/>
              </a:solidFill>
              <a:effectLst/>
              <a:uLnTx/>
              <a:uFillTx/>
              <a:latin typeface="Times New Roman" panose="02020603050405020304"/>
              <a:ea typeface="+mn-ea"/>
              <a:cs typeface="Times New Roman" panose="02020603050405020304"/>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114425" y="969963"/>
            <a:ext cx="2735263" cy="2735262"/>
          </a:xfrm>
          <a:prstGeom prst="rect">
            <a:avLst/>
          </a:prstGeom>
          <a:solidFill>
            <a:srgbClr val="FFFF00"/>
          </a:solidFill>
          <a:ln w="38100">
            <a:solidFill>
              <a:srgbClr val="0033CC"/>
            </a:solidFill>
            <a:miter lim="800000"/>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Text Box 4"/>
          <p:cNvSpPr txBox="1">
            <a:spLocks noChangeArrowheads="1"/>
          </p:cNvSpPr>
          <p:nvPr/>
        </p:nvSpPr>
        <p:spPr bwMode="auto">
          <a:xfrm>
            <a:off x="4152900" y="2014468"/>
            <a:ext cx="1047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1km</a:t>
            </a:r>
            <a:endPar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endParaRPr>
          </a:p>
        </p:txBody>
      </p:sp>
      <p:sp>
        <p:nvSpPr>
          <p:cNvPr id="6" name="Line 6"/>
          <p:cNvSpPr>
            <a:spLocks noChangeShapeType="1"/>
          </p:cNvSpPr>
          <p:nvPr/>
        </p:nvSpPr>
        <p:spPr bwMode="auto">
          <a:xfrm>
            <a:off x="4093368" y="969963"/>
            <a:ext cx="1553" cy="2735262"/>
          </a:xfrm>
          <a:prstGeom prst="line">
            <a:avLst/>
          </a:prstGeom>
          <a:noFill/>
          <a:ln w="381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 Box 8"/>
          <p:cNvSpPr txBox="1">
            <a:spLocks noChangeArrowheads="1"/>
          </p:cNvSpPr>
          <p:nvPr/>
        </p:nvSpPr>
        <p:spPr bwMode="auto">
          <a:xfrm>
            <a:off x="1201738" y="1800225"/>
            <a:ext cx="257175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en-US" altLang="en-US" sz="40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mn-cs"/>
              </a:rPr>
              <a:t>1 </a:t>
            </a:r>
            <a:r>
              <a:rPr kumimoji="0" lang="en-US" altLang="en-US" sz="40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mn-cs"/>
              </a:rPr>
              <a:t>ki-lô-mét</a:t>
            </a:r>
            <a:r>
              <a:rPr kumimoji="0" lang="en-US" altLang="en-US" sz="40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mn-cs"/>
              </a:rPr>
              <a:t> </a:t>
            </a:r>
            <a:r>
              <a:rPr kumimoji="0" lang="en-US" altLang="en-US" sz="40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mn-cs"/>
              </a:rPr>
              <a:t>vuông</a:t>
            </a:r>
            <a:endParaRPr kumimoji="0" lang="en-US" altLang="en-US" sz="4000" b="1" i="0" u="none" strike="noStrike" kern="1200" cap="none" spc="0" normalizeH="0" baseline="30000" noProof="0" dirty="0">
              <a:ln>
                <a:noFill/>
              </a:ln>
              <a:solidFill>
                <a:srgbClr val="0033CC"/>
              </a:solidFill>
              <a:effectLst/>
              <a:uLnTx/>
              <a:uFillTx/>
              <a:latin typeface="Times New Roman" panose="02020603050405020304" pitchFamily="18" charset="0"/>
              <a:ea typeface="+mn-ea"/>
              <a:cs typeface="+mn-cs"/>
            </a:endParaRPr>
          </a:p>
        </p:txBody>
      </p:sp>
      <p:sp>
        <p:nvSpPr>
          <p:cNvPr id="8" name="Text Box 12"/>
          <p:cNvSpPr txBox="1">
            <a:spLocks noChangeArrowheads="1"/>
          </p:cNvSpPr>
          <p:nvPr/>
        </p:nvSpPr>
        <p:spPr bwMode="auto">
          <a:xfrm>
            <a:off x="838200" y="5342978"/>
            <a:ext cx="6629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defRPr/>
            </a:pP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Ki-</a:t>
            </a:r>
            <a:r>
              <a:rPr kumimoji="0" lang="en-US" alt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lô</a:t>
            </a: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mét</a:t>
            </a: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vuông</a:t>
            </a: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tắt</a:t>
            </a: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 Box 13"/>
          <p:cNvSpPr txBox="1">
            <a:spLocks noChangeArrowheads="1"/>
          </p:cNvSpPr>
          <p:nvPr/>
        </p:nvSpPr>
        <p:spPr bwMode="auto">
          <a:xfrm>
            <a:off x="6596742" y="5334000"/>
            <a:ext cx="1219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km</a:t>
            </a:r>
            <a:r>
              <a:rPr kumimoji="0" lang="en-US" altLang="en-US" sz="3600" b="1" i="0" u="none" strike="noStrike" kern="1200" cap="none" spc="0" normalizeH="0" baseline="3000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a:t>
            </a:r>
            <a:endParaRPr kumimoji="0" lang="en-US" altLang="en-US" sz="3600" b="1" i="0" u="none" strike="noStrike" kern="1200" cap="none" spc="0" normalizeH="0" baseline="3000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 Box 11"/>
          <p:cNvSpPr txBox="1">
            <a:spLocks noChangeArrowheads="1"/>
          </p:cNvSpPr>
          <p:nvPr/>
        </p:nvSpPr>
        <p:spPr bwMode="auto">
          <a:xfrm>
            <a:off x="838200" y="3940175"/>
            <a:ext cx="11049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defRPr/>
            </a:pP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Ki-</a:t>
            </a:r>
            <a:r>
              <a:rPr kumimoji="0" lang="en-US" alt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lô</a:t>
            </a: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mét</a:t>
            </a: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vuông</a:t>
            </a: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diện</a:t>
            </a: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vuông</a:t>
            </a: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cạnh</a:t>
            </a: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dài</a:t>
            </a: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1km.</a:t>
            </a:r>
            <a:endPar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 Box 9"/>
          <p:cNvSpPr txBox="1">
            <a:spLocks noChangeArrowheads="1"/>
          </p:cNvSpPr>
          <p:nvPr/>
        </p:nvSpPr>
        <p:spPr bwMode="auto">
          <a:xfrm>
            <a:off x="6605451" y="838200"/>
            <a:ext cx="4976949" cy="646331"/>
          </a:xfrm>
          <a:prstGeom prst="rect">
            <a:avLst/>
          </a:prstGeom>
          <a:solidFill>
            <a:srgbClr val="FFFFCC"/>
          </a:solidFill>
          <a:ln w="38100">
            <a:solidFill>
              <a:srgbClr val="0000FF"/>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en-US" altLang="en-US" sz="36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mn-cs"/>
              </a:rPr>
              <a:t>1km</a:t>
            </a:r>
            <a:r>
              <a:rPr kumimoji="0" lang="en-US" altLang="en-US" sz="3600" b="1" i="0" u="none" strike="noStrike" kern="1200" cap="none" spc="0" normalizeH="0" baseline="30000" noProof="0" dirty="0">
                <a:ln>
                  <a:noFill/>
                </a:ln>
                <a:solidFill>
                  <a:srgbClr val="008000"/>
                </a:solidFill>
                <a:effectLst/>
                <a:uLnTx/>
                <a:uFillTx/>
                <a:latin typeface="Times New Roman" panose="02020603050405020304" pitchFamily="18" charset="0"/>
                <a:ea typeface="+mn-ea"/>
                <a:cs typeface="+mn-cs"/>
              </a:rPr>
              <a:t>2</a:t>
            </a:r>
            <a:r>
              <a:rPr kumimoji="0" lang="en-US" altLang="en-US" sz="36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mn-cs"/>
              </a:rPr>
              <a:t> = 1 000 000 m</a:t>
            </a:r>
            <a:r>
              <a:rPr kumimoji="0" lang="en-US" altLang="en-US" sz="3600" b="1" i="0" u="none" strike="noStrike" kern="1200" cap="none" spc="0" normalizeH="0" baseline="30000" noProof="0" dirty="0">
                <a:ln>
                  <a:noFill/>
                </a:ln>
                <a:solidFill>
                  <a:srgbClr val="008000"/>
                </a:solidFill>
                <a:effectLst/>
                <a:uLnTx/>
                <a:uFillTx/>
                <a:latin typeface="Times New Roman" panose="02020603050405020304" pitchFamily="18" charset="0"/>
                <a:ea typeface="+mn-ea"/>
                <a:cs typeface="+mn-cs"/>
              </a:rPr>
              <a:t>2</a:t>
            </a:r>
            <a:endParaRPr kumimoji="0" lang="en-US" altLang="en-US" sz="3600" b="1" i="0" u="none" strike="noStrike" kern="1200" cap="none" spc="0" normalizeH="0" baseline="30000" noProof="0" dirty="0">
              <a:ln>
                <a:noFill/>
              </a:ln>
              <a:solidFill>
                <a:srgbClr val="008000"/>
              </a:solidFill>
              <a:effectLst/>
              <a:uLnTx/>
              <a:uFillTx/>
              <a:latin typeface="Times New Roman" panose="02020603050405020304" pitchFamily="18" charset="0"/>
              <a:ea typeface="+mn-ea"/>
              <a:cs typeface="+mn-cs"/>
            </a:endParaRPr>
          </a:p>
        </p:txBody>
      </p:sp>
      <p:sp>
        <p:nvSpPr>
          <p:cNvPr id="12" name="Text Box 18"/>
          <p:cNvSpPr txBox="1">
            <a:spLocks noChangeArrowheads="1"/>
          </p:cNvSpPr>
          <p:nvPr/>
        </p:nvSpPr>
        <p:spPr bwMode="auto">
          <a:xfrm>
            <a:off x="6629400" y="1688812"/>
            <a:ext cx="4953000" cy="646331"/>
          </a:xfrm>
          <a:prstGeom prst="rect">
            <a:avLst/>
          </a:prstGeom>
          <a:solidFill>
            <a:srgbClr val="FAFCA2"/>
          </a:solidFill>
          <a:ln w="38100">
            <a:solidFill>
              <a:srgbClr val="0000FF"/>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en-US" altLang="en-US" sz="36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mn-cs"/>
              </a:rPr>
              <a:t>1000 000m</a:t>
            </a:r>
            <a:r>
              <a:rPr kumimoji="0" lang="en-US" altLang="en-US" sz="3600" b="1" i="0" u="none" strike="noStrike" kern="1200" cap="none" spc="0" normalizeH="0" baseline="30000" noProof="0" dirty="0">
                <a:ln>
                  <a:noFill/>
                </a:ln>
                <a:solidFill>
                  <a:srgbClr val="008000"/>
                </a:solidFill>
                <a:effectLst/>
                <a:uLnTx/>
                <a:uFillTx/>
                <a:latin typeface="Times New Roman" panose="02020603050405020304" pitchFamily="18" charset="0"/>
                <a:ea typeface="+mn-ea"/>
                <a:cs typeface="+mn-cs"/>
              </a:rPr>
              <a:t>2</a:t>
            </a:r>
            <a:r>
              <a:rPr kumimoji="0" lang="en-US" altLang="en-US" sz="36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mn-cs"/>
              </a:rPr>
              <a:t> =  1km</a:t>
            </a:r>
            <a:r>
              <a:rPr kumimoji="0" lang="en-US" altLang="en-US" sz="3600" b="1" i="0" u="none" strike="noStrike" kern="1200" cap="none" spc="0" normalizeH="0" baseline="30000" noProof="0" dirty="0">
                <a:ln>
                  <a:noFill/>
                </a:ln>
                <a:solidFill>
                  <a:srgbClr val="008000"/>
                </a:solidFill>
                <a:effectLst/>
                <a:uLnTx/>
                <a:uFillTx/>
                <a:latin typeface="Times New Roman" panose="02020603050405020304" pitchFamily="18" charset="0"/>
                <a:ea typeface="+mn-ea"/>
                <a:cs typeface="+mn-cs"/>
              </a:rPr>
              <a:t>2</a:t>
            </a:r>
            <a:r>
              <a:rPr kumimoji="0" lang="en-US" altLang="en-US" sz="3600" b="1" i="0" u="none" strike="noStrike" kern="1200" cap="none" spc="0" normalizeH="0" baseline="0" noProof="0" dirty="0">
                <a:ln>
                  <a:noFill/>
                </a:ln>
                <a:solidFill>
                  <a:srgbClr val="008000"/>
                </a:solidFill>
                <a:effectLst/>
                <a:uLnTx/>
                <a:uFillTx/>
                <a:latin typeface="Arial" panose="020B0604020202020204" pitchFamily="34" charset="0"/>
                <a:ea typeface="+mn-ea"/>
                <a:cs typeface="+mn-cs"/>
              </a:rPr>
              <a:t>        </a:t>
            </a:r>
            <a:endParaRPr kumimoji="0" lang="en-US" altLang="en-US" sz="3600" b="1" i="0" u="none" strike="noStrike" kern="1200" cap="none" spc="0" normalizeH="0" baseline="0" noProof="0" dirty="0">
              <a:ln>
                <a:noFill/>
              </a:ln>
              <a:solidFill>
                <a:srgbClr val="008000"/>
              </a:solidFill>
              <a:effectLst/>
              <a:uLnTx/>
              <a:uFillTx/>
              <a:latin typeface="Arial" panose="020B0604020202020204" pitchFamily="34" charset="0"/>
              <a:ea typeface="+mn-ea"/>
              <a:cs typeface="+mn-cs"/>
            </a:endParaRPr>
          </a:p>
        </p:txBody>
      </p:sp>
      <p:sp>
        <p:nvSpPr>
          <p:cNvPr id="2" name="Rectangle 7"/>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Wingdings 2" panose="05020102010507070707" pitchFamily="18" charset="2"/>
              <a:buNone/>
              <a:defRPr/>
            </a:pPr>
            <a:endParaRPr kumimoji="0" lang="vi-VN" altLang="en-US" sz="135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10"/>
                                        </p:tgtEl>
                                        <p:attrNameLst>
                                          <p:attrName>style.visibility</p:attrName>
                                        </p:attrNameLst>
                                      </p:cBhvr>
                                      <p:to>
                                        <p:strVal val="visible"/>
                                      </p:to>
                                    </p:set>
                                    <p:anim calcmode="discrete" valueType="clr">
                                      <p:cBhvr override="childStyle">
                                        <p:cTn id="25"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0"/>
                                        </p:tgtEl>
                                        <p:attrNameLst>
                                          <p:attrName>fillcolor</p:attrName>
                                        </p:attrNameLst>
                                      </p:cBhvr>
                                      <p:tavLst>
                                        <p:tav tm="0">
                                          <p:val>
                                            <p:clrVal>
                                              <a:schemeClr val="accent2"/>
                                            </p:clrVal>
                                          </p:val>
                                        </p:tav>
                                        <p:tav tm="50000">
                                          <p:val>
                                            <p:clrVal>
                                              <a:schemeClr val="hlink"/>
                                            </p:clrVal>
                                          </p:val>
                                        </p:tav>
                                      </p:tavLst>
                                    </p:anim>
                                    <p:set>
                                      <p:cBhvr>
                                        <p:cTn id="27" dur="80"/>
                                        <p:tgtEl>
                                          <p:spTgt spid="10"/>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7" presetClass="entr" presetSubtype="0" fill="hold" grpId="0" nodeType="clickEffect">
                                  <p:stCondLst>
                                    <p:cond delay="0"/>
                                  </p:stCondLst>
                                  <p:iterate type="lt">
                                    <p:tmPct val="50000"/>
                                  </p:iterate>
                                  <p:childTnLst>
                                    <p:set>
                                      <p:cBhvr>
                                        <p:cTn id="49" dur="1" fill="hold">
                                          <p:stCondLst>
                                            <p:cond delay="0"/>
                                          </p:stCondLst>
                                        </p:cTn>
                                        <p:tgtEl>
                                          <p:spTgt spid="11"/>
                                        </p:tgtEl>
                                        <p:attrNameLst>
                                          <p:attrName>style.visibility</p:attrName>
                                        </p:attrNameLst>
                                      </p:cBhvr>
                                      <p:to>
                                        <p:strVal val="visible"/>
                                      </p:to>
                                    </p:set>
                                    <p:anim calcmode="discrete" valueType="clr">
                                      <p:cBhvr override="childStyle">
                                        <p:cTn id="50"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11"/>
                                        </p:tgtEl>
                                        <p:attrNameLst>
                                          <p:attrName>fillcolor</p:attrName>
                                        </p:attrNameLst>
                                      </p:cBhvr>
                                      <p:tavLst>
                                        <p:tav tm="0">
                                          <p:val>
                                            <p:clrVal>
                                              <a:schemeClr val="accent2"/>
                                            </p:clrVal>
                                          </p:val>
                                        </p:tav>
                                        <p:tav tm="50000">
                                          <p:val>
                                            <p:clrVal>
                                              <a:schemeClr val="hlink"/>
                                            </p:clrVal>
                                          </p:val>
                                        </p:tav>
                                      </p:tavLst>
                                    </p:anim>
                                    <p:set>
                                      <p:cBhvr>
                                        <p:cTn id="52" dur="80"/>
                                        <p:tgtEl>
                                          <p:spTgt spid="11"/>
                                        </p:tgtEl>
                                        <p:attrNameLst>
                                          <p:attrName>fill.type</p:attrName>
                                        </p:attrNameLst>
                                      </p:cBhvr>
                                      <p:to>
                                        <p:strVal val="solid"/>
                                      </p:to>
                                    </p:set>
                                  </p:childTnLst>
                                </p:cTn>
                              </p:par>
                            </p:childTnLst>
                          </p:cTn>
                        </p:par>
                      </p:childTnLst>
                    </p:cTn>
                  </p:par>
                  <p:par>
                    <p:cTn id="53" fill="hold">
                      <p:stCondLst>
                        <p:cond delay="indefinite"/>
                      </p:stCondLst>
                      <p:childTnLst>
                        <p:par>
                          <p:cTn id="54" fill="hold">
                            <p:stCondLst>
                              <p:cond delay="0"/>
                            </p:stCondLst>
                            <p:childTnLst>
                              <p:par>
                                <p:cTn id="55" presetID="27" presetClass="entr" presetSubtype="0" fill="hold" grpId="0" nodeType="clickEffect">
                                  <p:stCondLst>
                                    <p:cond delay="0"/>
                                  </p:stCondLst>
                                  <p:iterate type="lt">
                                    <p:tmPct val="50000"/>
                                  </p:iterate>
                                  <p:childTnLst>
                                    <p:set>
                                      <p:cBhvr>
                                        <p:cTn id="56" dur="1" fill="hold">
                                          <p:stCondLst>
                                            <p:cond delay="0"/>
                                          </p:stCondLst>
                                        </p:cTn>
                                        <p:tgtEl>
                                          <p:spTgt spid="12"/>
                                        </p:tgtEl>
                                        <p:attrNameLst>
                                          <p:attrName>style.visibility</p:attrName>
                                        </p:attrNameLst>
                                      </p:cBhvr>
                                      <p:to>
                                        <p:strVal val="visible"/>
                                      </p:to>
                                    </p:set>
                                    <p:anim calcmode="discrete" valueType="clr">
                                      <p:cBhvr override="childStyle">
                                        <p:cTn id="57"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58" dur="80"/>
                                        <p:tgtEl>
                                          <p:spTgt spid="12"/>
                                        </p:tgtEl>
                                        <p:attrNameLst>
                                          <p:attrName>fillcolor</p:attrName>
                                        </p:attrNameLst>
                                      </p:cBhvr>
                                      <p:tavLst>
                                        <p:tav tm="0">
                                          <p:val>
                                            <p:clrVal>
                                              <a:schemeClr val="accent2"/>
                                            </p:clrVal>
                                          </p:val>
                                        </p:tav>
                                        <p:tav tm="50000">
                                          <p:val>
                                            <p:clrVal>
                                              <a:schemeClr val="hlink"/>
                                            </p:clrVal>
                                          </p:val>
                                        </p:tav>
                                      </p:tavLst>
                                    </p:anim>
                                    <p:set>
                                      <p:cBhvr>
                                        <p:cTn id="59" dur="80"/>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p:bldP spid="9" grpId="0"/>
      <p:bldP spid="10" grpId="0"/>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g.loigiaihay.com/picture/2019/1228/tr4-b4-h1-vnen4-t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62000" y="990600"/>
            <a:ext cx="10448924" cy="439415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761" y="2218"/>
            <a:ext cx="12187239" cy="1077218"/>
          </a:xfrm>
          <a:prstGeom prst="rect">
            <a:avLst/>
          </a:prstGeom>
          <a:solidFill>
            <a:schemeClr val="accent6">
              <a:lumMod val="20000"/>
              <a:lumOff val="80000"/>
            </a:schemeClr>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32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4. </a:t>
            </a:r>
            <a:r>
              <a:rPr kumimoji="0" lang="en-US" altLang="en-US" sz="32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Viết</a:t>
            </a:r>
            <a:r>
              <a:rPr kumimoji="0" lang="en-US" altLang="en-US" sz="32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số</a:t>
            </a:r>
            <a:r>
              <a:rPr kumimoji="0" lang="en-US" altLang="en-US" sz="32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hoặc</a:t>
            </a:r>
            <a:r>
              <a:rPr kumimoji="0" lang="en-US" altLang="en-US" sz="32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chữ</a:t>
            </a:r>
            <a:r>
              <a:rPr kumimoji="0" lang="en-US" altLang="en-US" sz="32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thích</a:t>
            </a:r>
            <a:r>
              <a:rPr kumimoji="0" lang="en-US" altLang="en-US" sz="32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hợp</a:t>
            </a:r>
            <a:r>
              <a:rPr kumimoji="0" lang="en-US" altLang="en-US" sz="32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vào</a:t>
            </a:r>
            <a:r>
              <a:rPr kumimoji="0" lang="en-US" altLang="en-US" sz="32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chỗ</a:t>
            </a:r>
            <a:r>
              <a:rPr kumimoji="0" lang="en-US" altLang="en-US" sz="32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chấm</a:t>
            </a:r>
            <a:r>
              <a:rPr kumimoji="0" lang="en-US" altLang="en-US" sz="32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a:t>
            </a:r>
            <a:endParaRPr kumimoji="0" lang="en-US" altLang="en-US" sz="3200" b="0"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a:t>
            </a:r>
            <a:endParaRPr kumimoji="0" lang="en-US" alt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392701" y="5384754"/>
            <a:ext cx="10744200" cy="107721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 1km</a:t>
            </a:r>
            <a:r>
              <a:rPr kumimoji="0" lang="en-US" altLang="en-US" sz="3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 ……….. m</a:t>
            </a:r>
            <a:r>
              <a:rPr kumimoji="0" lang="en-US" altLang="en-US" sz="3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1 000 000 m</a:t>
            </a:r>
            <a:r>
              <a:rPr kumimoji="0" lang="en-US" altLang="en-US" sz="3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 ... km</a:t>
            </a:r>
            <a:r>
              <a:rPr kumimoji="0" lang="en-US" altLang="en-US" sz="3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5km</a:t>
            </a:r>
            <a:r>
              <a:rPr kumimoji="0" lang="en-US" altLang="en-US" sz="3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 ………... m</a:t>
            </a:r>
            <a:r>
              <a:rPr kumimoji="0" lang="en-US" altLang="en-US" sz="3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2 000 000 m</a:t>
            </a:r>
            <a:r>
              <a:rPr kumimoji="0" lang="en-US" altLang="en-US" sz="3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 ... km</a:t>
            </a:r>
            <a:r>
              <a:rPr kumimoji="0" lang="en-US" altLang="en-US" sz="3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endPar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9" name="Text Box 13"/>
          <p:cNvSpPr txBox="1">
            <a:spLocks noChangeArrowheads="1"/>
          </p:cNvSpPr>
          <p:nvPr/>
        </p:nvSpPr>
        <p:spPr bwMode="auto">
          <a:xfrm>
            <a:off x="8506097" y="1944502"/>
            <a:ext cx="2252661" cy="584775"/>
          </a:xfrm>
          <a:prstGeom prst="rect">
            <a:avLst/>
          </a:prstGeom>
          <a:solidFill>
            <a:schemeClr val="bg1"/>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921km</a:t>
            </a:r>
            <a:r>
              <a:rPr kumimoji="0" lang="en-US" altLang="en-US" sz="3200" b="1" i="0" u="none" strike="noStrike" kern="1200" cap="none" spc="0" normalizeH="0" baseline="3000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a:t>
            </a:r>
            <a:endParaRPr kumimoji="0" lang="en-US" altLang="en-US" sz="3200" b="1" i="0" u="none" strike="noStrike" kern="1200" cap="none" spc="0" normalizeH="0" baseline="3000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 Box 13"/>
          <p:cNvSpPr txBox="1">
            <a:spLocks noChangeArrowheads="1"/>
          </p:cNvSpPr>
          <p:nvPr/>
        </p:nvSpPr>
        <p:spPr bwMode="auto">
          <a:xfrm>
            <a:off x="8534400" y="2917131"/>
            <a:ext cx="2252661" cy="584775"/>
          </a:xfrm>
          <a:prstGeom prst="rect">
            <a:avLst/>
          </a:prstGeom>
          <a:solidFill>
            <a:schemeClr val="bg1"/>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3 805km</a:t>
            </a:r>
            <a:r>
              <a:rPr kumimoji="0" lang="en-US" altLang="en-US" sz="3200" b="1" i="0" u="none" strike="noStrike" kern="1200" cap="none" spc="0" normalizeH="0" baseline="3000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a:t>
            </a:r>
            <a:endParaRPr kumimoji="0" lang="en-US" altLang="en-US" sz="3200" b="1" i="0" u="none" strike="noStrike" kern="1200" cap="none" spc="0" normalizeH="0" baseline="3000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 Box 13"/>
          <p:cNvSpPr txBox="1">
            <a:spLocks noChangeArrowheads="1"/>
          </p:cNvSpPr>
          <p:nvPr/>
        </p:nvSpPr>
        <p:spPr bwMode="auto">
          <a:xfrm>
            <a:off x="979714" y="3684392"/>
            <a:ext cx="6858000" cy="523220"/>
          </a:xfrm>
          <a:prstGeom prst="rect">
            <a:avLst/>
          </a:prstGeom>
          <a:solidFill>
            <a:schemeClr val="bg1"/>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defRPr/>
            </a:pP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triệu</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ki-lô-mét</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vuông</a:t>
            </a:r>
            <a:endParaRPr kumimoji="0" lang="en-US" altLang="en-US" sz="2800" b="1" i="0" u="none" strike="noStrike" kern="1200" cap="none" spc="0" normalizeH="0" baseline="3000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Text Box 13"/>
          <p:cNvSpPr txBox="1">
            <a:spLocks noChangeArrowheads="1"/>
          </p:cNvSpPr>
          <p:nvPr/>
        </p:nvSpPr>
        <p:spPr bwMode="auto">
          <a:xfrm>
            <a:off x="886912" y="4419600"/>
            <a:ext cx="7266487" cy="954107"/>
          </a:xfrm>
          <a:prstGeom prst="rect">
            <a:avLst/>
          </a:prstGeom>
          <a:solidFill>
            <a:schemeClr val="bg1"/>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defRPr/>
            </a:pP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trăm</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mươi</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mốt</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nghìn</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sáu</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trăm</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mươi</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tám</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ki-lô-mét</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vuông</a:t>
            </a:r>
            <a:endParaRPr kumimoji="0" lang="en-US" altLang="en-US" sz="2800" b="1" i="0" u="none" strike="noStrike" kern="1200" cap="none" spc="0" normalizeH="0" baseline="3000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 Box 13"/>
          <p:cNvSpPr txBox="1">
            <a:spLocks noChangeArrowheads="1"/>
          </p:cNvSpPr>
          <p:nvPr/>
        </p:nvSpPr>
        <p:spPr bwMode="auto">
          <a:xfrm>
            <a:off x="2156053" y="5420380"/>
            <a:ext cx="2252661" cy="523220"/>
          </a:xfrm>
          <a:prstGeom prst="rect">
            <a:avLst/>
          </a:prstGeom>
          <a:no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1 000 000</a:t>
            </a:r>
            <a:endParaRPr kumimoji="0" lang="en-US" altLang="en-US" sz="2800" b="1" i="0" u="none" strike="noStrike" kern="1200" cap="none" spc="0" normalizeH="0" baseline="3000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Text Box 13"/>
          <p:cNvSpPr txBox="1">
            <a:spLocks noChangeArrowheads="1"/>
          </p:cNvSpPr>
          <p:nvPr/>
        </p:nvSpPr>
        <p:spPr bwMode="auto">
          <a:xfrm>
            <a:off x="8686800" y="5400143"/>
            <a:ext cx="2252661" cy="523220"/>
          </a:xfrm>
          <a:prstGeom prst="rect">
            <a:avLst/>
          </a:prstGeom>
          <a:no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a:t>
            </a:r>
            <a:endParaRPr kumimoji="0" lang="en-US" altLang="en-US" sz="2800" b="1" i="0" u="none" strike="noStrike" kern="1200" cap="none" spc="0" normalizeH="0" baseline="3000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Text Box 13"/>
          <p:cNvSpPr txBox="1">
            <a:spLocks noChangeArrowheads="1"/>
          </p:cNvSpPr>
          <p:nvPr/>
        </p:nvSpPr>
        <p:spPr bwMode="auto">
          <a:xfrm>
            <a:off x="2095093" y="5912404"/>
            <a:ext cx="2252661" cy="523220"/>
          </a:xfrm>
          <a:prstGeom prst="rect">
            <a:avLst/>
          </a:prstGeom>
          <a:no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5 000 000</a:t>
            </a:r>
            <a:endParaRPr kumimoji="0" lang="en-US" altLang="en-US" sz="2800" b="1" i="0" u="none" strike="noStrike" kern="1200" cap="none" spc="0" normalizeH="0" baseline="3000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Text Box 13"/>
          <p:cNvSpPr txBox="1">
            <a:spLocks noChangeArrowheads="1"/>
          </p:cNvSpPr>
          <p:nvPr/>
        </p:nvSpPr>
        <p:spPr bwMode="auto">
          <a:xfrm>
            <a:off x="8785520" y="5912404"/>
            <a:ext cx="2252661" cy="523220"/>
          </a:xfrm>
          <a:prstGeom prst="rect">
            <a:avLst/>
          </a:prstGeom>
          <a:no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a:t>
            </a:r>
            <a:endParaRPr kumimoji="0" lang="en-US" altLang="en-US" sz="2800" b="1" i="0" u="none" strike="noStrike" kern="1200" cap="none" spc="0" normalizeH="0" baseline="3000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7"/>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Wingdings 2" panose="05020102010507070707" pitchFamily="18" charset="2"/>
              <a:buNone/>
              <a:defRPr/>
            </a:pPr>
            <a:endParaRPr kumimoji="0" lang="vi-VN" altLang="en-US" sz="135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p:bldP spid="14"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Up Ribbon 3"/>
          <p:cNvSpPr/>
          <p:nvPr/>
        </p:nvSpPr>
        <p:spPr>
          <a:xfrm>
            <a:off x="821635" y="523459"/>
            <a:ext cx="9859617" cy="997638"/>
          </a:xfrm>
          <a:prstGeom prst="ribbon2">
            <a:avLst>
              <a:gd name="adj1" fmla="val 16667"/>
              <a:gd name="adj2" fmla="val 65634"/>
            </a:avLst>
          </a:prstGeom>
          <a:solidFill>
            <a:srgbClr val="00B050"/>
          </a:solidFill>
          <a:ln w="57150" cap="flat" cmpd="sng" algn="ctr">
            <a:solidFill>
              <a:srgbClr val="FF0000"/>
            </a:solidFill>
            <a:prstDash val="solid"/>
          </a:ln>
          <a:effectLst/>
        </p:spPr>
        <p:txBody>
          <a:bodyPr anchor="ctr"/>
          <a:lstStyle>
            <a:lvl1pPr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7000"/>
              </a:lnSpc>
              <a:spcBef>
                <a:spcPct val="0"/>
              </a:spcBef>
              <a:spcAft>
                <a:spcPts val="600"/>
              </a:spcAft>
              <a:buClrTx/>
              <a:buSzTx/>
              <a:buFontTx/>
              <a:buNone/>
              <a:defRPr/>
            </a:pPr>
            <a:r>
              <a:rPr kumimoji="0" lang="en-US" altLang="en-US" sz="36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KIẾN THỨC CẦN GHI NHỚ</a:t>
            </a:r>
            <a:endParaRPr kumimoji="0" lang="en-US" altLang="en-US" sz="36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3" name="Horizontal Scroll 1"/>
          <p:cNvSpPr/>
          <p:nvPr/>
        </p:nvSpPr>
        <p:spPr>
          <a:xfrm>
            <a:off x="821635" y="1371600"/>
            <a:ext cx="10840279" cy="4846983"/>
          </a:xfrm>
          <a:prstGeom prst="horizontalScroll">
            <a:avLst>
              <a:gd name="adj" fmla="val 12423"/>
            </a:avLst>
          </a:prstGeom>
          <a:solidFill>
            <a:srgbClr val="FFFF00"/>
          </a:solidFill>
          <a:ln w="55000" cap="flat" cmpd="thickThin" algn="ctr">
            <a:solidFill>
              <a:srgbClr val="0000CC"/>
            </a:solidFill>
            <a:prstDash val="solid"/>
          </a:ln>
          <a:effectLst/>
        </p:spPr>
        <p:txBody>
          <a:bodyPr anchor="ctr"/>
          <a:lstStyle/>
          <a:p>
            <a:pPr marL="0" marR="0" lvl="0" indent="0" algn="just" defTabSz="914400" rtl="0" eaLnBrk="1" fontAlgn="base" latinLnBrk="0" hangingPunct="1">
              <a:lnSpc>
                <a:spcPct val="100000"/>
              </a:lnSpc>
              <a:spcBef>
                <a:spcPts val="0"/>
              </a:spcBef>
              <a:spcAft>
                <a:spcPct val="0"/>
              </a:spcAft>
              <a:buClrTx/>
              <a:buSzTx/>
              <a:buFontTx/>
              <a:buNone/>
              <a:defRPr/>
            </a:pPr>
            <a:r>
              <a:rPr kumimoji="0" lang="en-US" altLang="en-US" sz="66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n-US" altLang="en-US" sz="66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571500" marR="0" lvl="0" indent="-571500" algn="just" defTabSz="914400" rtl="0" eaLnBrk="1" fontAlgn="base" latinLnBrk="0" hangingPunct="1">
              <a:lnSpc>
                <a:spcPct val="100000"/>
              </a:lnSpc>
              <a:spcBef>
                <a:spcPts val="0"/>
              </a:spcBef>
              <a:spcAft>
                <a:spcPct val="0"/>
              </a:spcAft>
              <a:buClrTx/>
              <a:buSzTx/>
              <a:buFont typeface="Wingdings" panose="05000000000000000000" pitchFamily="2" charset="2"/>
              <a:buChar char="v"/>
              <a:defRPr/>
            </a:pPr>
            <a:r>
              <a:rPr kumimoji="0" lang="en-US" altLang="en-US" sz="4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Ki- </a:t>
            </a:r>
            <a:r>
              <a:rPr kumimoji="0" lang="en-US" altLang="en-US" sz="48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lô-mét</a:t>
            </a:r>
            <a:r>
              <a:rPr kumimoji="0" lang="en-US" altLang="en-US" sz="4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48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vuông</a:t>
            </a:r>
            <a:r>
              <a:rPr kumimoji="0" lang="en-US" altLang="en-US" sz="4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48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là</a:t>
            </a:r>
            <a:r>
              <a:rPr kumimoji="0" lang="en-US" altLang="en-US" sz="4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48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diện</a:t>
            </a:r>
            <a:r>
              <a:rPr kumimoji="0" lang="en-US" altLang="en-US" sz="4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48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tích</a:t>
            </a:r>
            <a:r>
              <a:rPr kumimoji="0" lang="en-US" altLang="en-US" sz="4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48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của</a:t>
            </a:r>
            <a:r>
              <a:rPr kumimoji="0" lang="en-US" altLang="en-US" sz="4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48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hình</a:t>
            </a:r>
            <a:r>
              <a:rPr kumimoji="0" lang="en-US" altLang="en-US" sz="4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48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vuông</a:t>
            </a:r>
            <a:r>
              <a:rPr kumimoji="0" lang="en-US" altLang="en-US" sz="4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48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có</a:t>
            </a:r>
            <a:r>
              <a:rPr kumimoji="0" lang="en-US" altLang="en-US" sz="4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48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cạnh</a:t>
            </a:r>
            <a:r>
              <a:rPr kumimoji="0" lang="en-US" altLang="en-US" sz="4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48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dài</a:t>
            </a:r>
            <a:r>
              <a:rPr kumimoji="0" lang="en-US" altLang="en-US" sz="4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1km.</a:t>
            </a:r>
            <a:endParaRPr kumimoji="0" lang="en-US" altLang="en-US" sz="4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a:p>
            <a:pPr marL="571500" marR="0" lvl="0" indent="-571500" algn="just" defTabSz="914400" rtl="0" eaLnBrk="1" fontAlgn="base" latinLnBrk="0" hangingPunct="1">
              <a:lnSpc>
                <a:spcPct val="100000"/>
              </a:lnSpc>
              <a:spcBef>
                <a:spcPts val="0"/>
              </a:spcBef>
              <a:spcAft>
                <a:spcPct val="0"/>
              </a:spcAft>
              <a:buClrTx/>
              <a:buSzTx/>
              <a:buFont typeface="Wingdings" panose="05000000000000000000" pitchFamily="2" charset="2"/>
              <a:buChar char="v"/>
              <a:defRPr/>
            </a:pPr>
            <a:r>
              <a:rPr kumimoji="0" lang="en-US" altLang="en-US" sz="4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Ki- </a:t>
            </a:r>
            <a:r>
              <a:rPr kumimoji="0" lang="en-US" altLang="en-US" sz="48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lô</a:t>
            </a:r>
            <a:r>
              <a:rPr kumimoji="0" lang="en-US" altLang="en-US" sz="4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a:t>
            </a:r>
            <a:r>
              <a:rPr kumimoji="0" lang="en-US" altLang="en-US" sz="48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mét</a:t>
            </a:r>
            <a:r>
              <a:rPr kumimoji="0" lang="en-US" altLang="en-US" sz="4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48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vuông</a:t>
            </a:r>
            <a:r>
              <a:rPr kumimoji="0" lang="en-US" altLang="en-US" sz="4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48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viết</a:t>
            </a:r>
            <a:r>
              <a:rPr kumimoji="0" lang="en-US" altLang="en-US" sz="4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48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tắt</a:t>
            </a:r>
            <a:r>
              <a:rPr kumimoji="0" lang="en-US" altLang="en-US" sz="4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48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là</a:t>
            </a:r>
            <a:r>
              <a:rPr kumimoji="0" lang="en-US" altLang="en-US" sz="4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k</a:t>
            </a:r>
            <a:r>
              <a:rPr kumimoji="0" lang="en-US" sz="4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m</a:t>
            </a:r>
            <a:r>
              <a:rPr kumimoji="0" lang="en-US" sz="4800" b="1" i="0" u="none" strike="noStrike" kern="1200" cap="none" spc="0" normalizeH="0" baseline="3000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2</a:t>
            </a:r>
            <a:r>
              <a:rPr kumimoji="0" lang="en-US" sz="4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a:t>
            </a:r>
            <a:endParaRPr kumimoji="0" lang="en-US" sz="4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ts val="0"/>
              </a:spcBef>
              <a:spcAft>
                <a:spcPct val="0"/>
              </a:spcAft>
              <a:buClrTx/>
              <a:buSzTx/>
              <a:buFontTx/>
              <a:buNone/>
              <a:defRPr/>
            </a:pP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1km</a:t>
            </a:r>
            <a:r>
              <a:rPr kumimoji="0" lang="en-US" sz="4800" b="1" i="0" u="none" strike="noStrike" kern="1200" cap="none" spc="0" normalizeH="0" baseline="30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 1000 000m</a:t>
            </a:r>
            <a:r>
              <a:rPr kumimoji="0" lang="en-US" sz="4800" b="1" i="0" u="none" strike="noStrike" kern="1200" cap="none" spc="0" normalizeH="0" baseline="30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r>
              <a:rPr kumimoji="0" 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50000"/>
              </a:spcBef>
              <a:spcAft>
                <a:spcPct val="0"/>
              </a:spcAft>
              <a:buClrTx/>
              <a:buSzTx/>
              <a:buFontTx/>
              <a:buNone/>
              <a:defRPr/>
            </a:pPr>
            <a:endParaRPr kumimoji="0" lang="en-US" sz="4400" b="1" i="0" u="none" strike="noStrike" kern="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endParaRPr>
          </a:p>
        </p:txBody>
      </p:sp>
      <p:sp>
        <p:nvSpPr>
          <p:cNvPr id="5" name="Rectangle 7"/>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Wingdings 2" panose="05020102010507070707" pitchFamily="18" charset="2"/>
              <a:buNone/>
              <a:defRPr/>
            </a:pPr>
            <a:endParaRPr kumimoji="0" lang="vi-VN" altLang="en-US" sz="135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accent1">
              <a:lumMod val="60000"/>
              <a:lumOff val="40000"/>
            </a:schemeClr>
          </a:solidFill>
          <a:ln>
            <a:solidFill>
              <a:srgbClr val="00B0F0"/>
            </a:solidFill>
          </a:ln>
        </p:spPr>
      </p:pic>
      <p:sp>
        <p:nvSpPr>
          <p:cNvPr id="3" name="AutoShape 5"/>
          <p:cNvSpPr>
            <a:spLocks noChangeArrowheads="1"/>
          </p:cNvSpPr>
          <p:nvPr/>
        </p:nvSpPr>
        <p:spPr bwMode="auto">
          <a:xfrm>
            <a:off x="1631504" y="1927359"/>
            <a:ext cx="9721080" cy="4433684"/>
          </a:xfrm>
          <a:prstGeom prst="star8">
            <a:avLst>
              <a:gd name="adj" fmla="val 38250"/>
            </a:avLst>
          </a:prstGeom>
          <a:solidFill>
            <a:srgbClr val="0000CC"/>
          </a:solidFill>
          <a:ln w="76200">
            <a:solidFill>
              <a:srgbClr val="FF0000"/>
            </a:solidFill>
            <a:miter lim="800000"/>
            <a:headEnd type="none" w="sm" len="sm"/>
            <a:tailEnd type="none" w="sm" len="sm"/>
          </a:ln>
          <a:effectLst/>
        </p:spPr>
        <p:txBody>
          <a:bodyPr wrap="none" anchor="ctr"/>
          <a:lstStyle/>
          <a:p>
            <a:pPr marL="0" marR="0" lvl="0" indent="0" algn="l" defTabSz="914400" rtl="0" eaLnBrk="0" fontAlgn="auto" latinLnBrk="0" hangingPunct="0">
              <a:lnSpc>
                <a:spcPct val="100000"/>
              </a:lnSpc>
              <a:spcBef>
                <a:spcPts val="0"/>
              </a:spcBef>
              <a:spcAft>
                <a:spcPts val="0"/>
              </a:spcAft>
              <a:buClrTx/>
              <a:buSzTx/>
              <a:buFontTx/>
              <a:buNone/>
              <a:defRPr/>
            </a:pPr>
            <a:endParaRPr kumimoji="0" lang="en-US" sz="4000" b="0" i="0" u="none" strike="noStrike" kern="1200" cap="none" spc="0" normalizeH="0" baseline="0" noProof="0">
              <a:ln>
                <a:noFill/>
              </a:ln>
              <a:solidFill>
                <a:srgbClr val="0000CC"/>
              </a:solidFill>
              <a:effectLst/>
              <a:uLnTx/>
              <a:uFillTx/>
              <a:latin typeface="Times New Roman" panose="02020603050405020304" pitchFamily="18" charset="0"/>
              <a:ea typeface="+mn-ea"/>
              <a:cs typeface="+mn-cs"/>
            </a:endParaRPr>
          </a:p>
        </p:txBody>
      </p:sp>
      <p:grpSp>
        <p:nvGrpSpPr>
          <p:cNvPr id="4" name="Group 18"/>
          <p:cNvGrpSpPr/>
          <p:nvPr/>
        </p:nvGrpSpPr>
        <p:grpSpPr bwMode="auto">
          <a:xfrm>
            <a:off x="4831766" y="868017"/>
            <a:ext cx="2364165" cy="982433"/>
            <a:chOff x="5225" y="9335"/>
            <a:chExt cx="2520" cy="1750"/>
          </a:xfrm>
        </p:grpSpPr>
        <p:sp>
          <p:nvSpPr>
            <p:cNvPr id="5" name="AutoShape 27" descr="2"/>
            <p:cNvSpPr>
              <a:spLocks noChangeArrowheads="1"/>
            </p:cNvSpPr>
            <p:nvPr/>
          </p:nvSpPr>
          <p:spPr bwMode="auto">
            <a:xfrm>
              <a:off x="5225" y="10186"/>
              <a:ext cx="2520" cy="899"/>
            </a:xfrm>
            <a:prstGeom prst="wave">
              <a:avLst>
                <a:gd name="adj1" fmla="val 20644"/>
                <a:gd name="adj2" fmla="val 0"/>
              </a:avLst>
            </a:prstGeom>
            <a:blipFill dpi="0" rotWithShape="0">
              <a:blip r:embed="rId2"/>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14:hiddenLine>
              </a:ext>
            </a:extLst>
          </p:spPr>
          <p:txBody>
            <a:bodyPr/>
            <a:lstStyle/>
            <a:p>
              <a:pPr marL="0" marR="0" lvl="0" indent="0" algn="l" defTabSz="91313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Franklin Gothic Book" panose="020B0503020102020204"/>
                <a:ea typeface="+mn-ea"/>
                <a:cs typeface="Arial" panose="020B0604020202020204" pitchFamily="34" charset="0"/>
              </a:endParaRPr>
            </a:p>
          </p:txBody>
        </p:sp>
        <p:pic>
          <p:nvPicPr>
            <p:cNvPr id="6" name="Picture 26" descr="cosm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5" descr="BOOK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4" descr="BOOK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3" descr="QUILLP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130" eaLnBrk="0" hangingPunct="0">
                <a:defRPr sz="4000">
                  <a:solidFill>
                    <a:schemeClr val="tx1"/>
                  </a:solidFill>
                  <a:latin typeface="Arial" panose="020B0604020202020204" pitchFamily="34" charset="0"/>
                </a:defRPr>
              </a:lvl1pPr>
              <a:lvl2pPr marL="742950" indent="-285750" defTabSz="913130" eaLnBrk="0" hangingPunct="0">
                <a:defRPr sz="4000">
                  <a:solidFill>
                    <a:schemeClr val="tx1"/>
                  </a:solidFill>
                  <a:latin typeface="Arial" panose="020B0604020202020204" pitchFamily="34" charset="0"/>
                </a:defRPr>
              </a:lvl2pPr>
              <a:lvl3pPr marL="1143000" indent="-228600" defTabSz="913130" eaLnBrk="0" hangingPunct="0">
                <a:defRPr sz="4000">
                  <a:solidFill>
                    <a:schemeClr val="tx1"/>
                  </a:solidFill>
                  <a:latin typeface="Arial" panose="020B0604020202020204" pitchFamily="34" charset="0"/>
                </a:defRPr>
              </a:lvl3pPr>
              <a:lvl4pPr marL="1600200" indent="-228600" defTabSz="913130" eaLnBrk="0" hangingPunct="0">
                <a:defRPr sz="4000">
                  <a:solidFill>
                    <a:schemeClr val="tx1"/>
                  </a:solidFill>
                  <a:latin typeface="Arial" panose="020B0604020202020204" pitchFamily="34" charset="0"/>
                </a:defRPr>
              </a:lvl4pPr>
              <a:lvl5pPr marL="2057400" indent="-228600" defTabSz="913130" eaLnBrk="0" hangingPunct="0">
                <a:defRPr sz="4000">
                  <a:solidFill>
                    <a:schemeClr val="tx1"/>
                  </a:solidFill>
                  <a:latin typeface="Arial" panose="020B0604020202020204" pitchFamily="34" charset="0"/>
                </a:defRPr>
              </a:lvl5pPr>
              <a:lvl6pPr marL="2514600" indent="-228600" defTabSz="913130" eaLnBrk="0" fontAlgn="base" hangingPunct="0">
                <a:spcBef>
                  <a:spcPct val="0"/>
                </a:spcBef>
                <a:spcAft>
                  <a:spcPct val="0"/>
                </a:spcAft>
                <a:defRPr sz="4000">
                  <a:solidFill>
                    <a:schemeClr val="tx1"/>
                  </a:solidFill>
                  <a:latin typeface="Arial" panose="020B0604020202020204" pitchFamily="34" charset="0"/>
                </a:defRPr>
              </a:lvl6pPr>
              <a:lvl7pPr marL="2971800" indent="-228600" defTabSz="913130" eaLnBrk="0" fontAlgn="base" hangingPunct="0">
                <a:spcBef>
                  <a:spcPct val="0"/>
                </a:spcBef>
                <a:spcAft>
                  <a:spcPct val="0"/>
                </a:spcAft>
                <a:defRPr sz="4000">
                  <a:solidFill>
                    <a:schemeClr val="tx1"/>
                  </a:solidFill>
                  <a:latin typeface="Arial" panose="020B0604020202020204" pitchFamily="34" charset="0"/>
                </a:defRPr>
              </a:lvl7pPr>
              <a:lvl8pPr marL="3429000" indent="-228600" defTabSz="913130" eaLnBrk="0" fontAlgn="base" hangingPunct="0">
                <a:spcBef>
                  <a:spcPct val="0"/>
                </a:spcBef>
                <a:spcAft>
                  <a:spcPct val="0"/>
                </a:spcAft>
                <a:defRPr sz="4000">
                  <a:solidFill>
                    <a:schemeClr val="tx1"/>
                  </a:solidFill>
                  <a:latin typeface="Arial" panose="020B0604020202020204" pitchFamily="34" charset="0"/>
                </a:defRPr>
              </a:lvl8pPr>
              <a:lvl9pPr marL="3886200" indent="-228600" defTabSz="913130" eaLnBrk="0" fontAlgn="base" hangingPunct="0">
                <a:spcBef>
                  <a:spcPct val="0"/>
                </a:spcBef>
                <a:spcAft>
                  <a:spcPct val="0"/>
                </a:spcAft>
                <a:defRPr sz="4000">
                  <a:solidFill>
                    <a:schemeClr val="tx1"/>
                  </a:solidFill>
                  <a:latin typeface="Arial" panose="020B0604020202020204" pitchFamily="34" charset="0"/>
                </a:defRPr>
              </a:lvl9pPr>
            </a:lstStyle>
            <a:p>
              <a:pPr marL="0" marR="0" lvl="0" indent="0" algn="r" defTabSz="913130" rtl="0" eaLnBrk="1" fontAlgn="base" latinLnBrk="0" hangingPunct="1">
                <a:lnSpc>
                  <a:spcPct val="100000"/>
                </a:lnSpc>
                <a:spcBef>
                  <a:spcPct val="0"/>
                </a:spcBef>
                <a:spcAft>
                  <a:spcPct val="0"/>
                </a:spcAft>
                <a:buClrTx/>
                <a:buSzTx/>
                <a:buFontTx/>
                <a:buNone/>
                <a:defRPr/>
              </a:pPr>
              <a:r>
                <a:rPr kumimoji="0" lang="en-US" altLang="vi-VN" sz="800" b="1" i="0" u="none" strike="noStrike" kern="1200" cap="none" spc="0" normalizeH="0" baseline="0" noProof="0">
                  <a:ln>
                    <a:noFill/>
                  </a:ln>
                  <a:solidFill>
                    <a:srgbClr val="000000"/>
                  </a:solidFill>
                  <a:effectLst/>
                  <a:uLnTx/>
                  <a:uFillTx/>
                  <a:latin typeface="VnBangkok"/>
                  <a:ea typeface="+mn-ea"/>
                  <a:cs typeface="Times New Roman" panose="02020603050405020304" pitchFamily="18" charset="0"/>
                </a:rPr>
                <a:t> </a:t>
              </a:r>
              <a:endParaRPr kumimoji="0" lang="en-US" altLang="vi-VN" sz="4800" b="0" i="0" u="none" strike="noStrike" kern="1200" cap="none" spc="0" normalizeH="0" baseline="0" noProof="0">
                <a:ln>
                  <a:noFill/>
                </a:ln>
                <a:solidFill>
                  <a:srgbClr val="000000"/>
                </a:solidFill>
                <a:effectLst/>
                <a:uLnTx/>
                <a:uFillTx/>
                <a:latin typeface="Calibri" panose="020F0502020204030204" pitchFamily="34" charset="0"/>
                <a:ea typeface="+mn-ea"/>
                <a:cs typeface="Times New Roman" panose="02020603050405020304" pitchFamily="18" charset="0"/>
              </a:endParaRPr>
            </a:p>
          </p:txBody>
        </p:sp>
        <p:sp>
          <p:nvSpPr>
            <p:cNvPr id="11"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130" eaLnBrk="0" hangingPunct="0">
                <a:defRPr sz="4000">
                  <a:solidFill>
                    <a:schemeClr val="tx1"/>
                  </a:solidFill>
                  <a:latin typeface="Arial" panose="020B0604020202020204" pitchFamily="34" charset="0"/>
                </a:defRPr>
              </a:lvl1pPr>
              <a:lvl2pPr marL="742950" indent="-285750" defTabSz="913130" eaLnBrk="0" hangingPunct="0">
                <a:defRPr sz="4000">
                  <a:solidFill>
                    <a:schemeClr val="tx1"/>
                  </a:solidFill>
                  <a:latin typeface="Arial" panose="020B0604020202020204" pitchFamily="34" charset="0"/>
                </a:defRPr>
              </a:lvl2pPr>
              <a:lvl3pPr marL="1143000" indent="-228600" defTabSz="913130" eaLnBrk="0" hangingPunct="0">
                <a:defRPr sz="4000">
                  <a:solidFill>
                    <a:schemeClr val="tx1"/>
                  </a:solidFill>
                  <a:latin typeface="Arial" panose="020B0604020202020204" pitchFamily="34" charset="0"/>
                </a:defRPr>
              </a:lvl3pPr>
              <a:lvl4pPr marL="1600200" indent="-228600" defTabSz="913130" eaLnBrk="0" hangingPunct="0">
                <a:defRPr sz="4000">
                  <a:solidFill>
                    <a:schemeClr val="tx1"/>
                  </a:solidFill>
                  <a:latin typeface="Arial" panose="020B0604020202020204" pitchFamily="34" charset="0"/>
                </a:defRPr>
              </a:lvl4pPr>
              <a:lvl5pPr marL="2057400" indent="-228600" defTabSz="913130" eaLnBrk="0" hangingPunct="0">
                <a:defRPr sz="4000">
                  <a:solidFill>
                    <a:schemeClr val="tx1"/>
                  </a:solidFill>
                  <a:latin typeface="Arial" panose="020B0604020202020204" pitchFamily="34" charset="0"/>
                </a:defRPr>
              </a:lvl5pPr>
              <a:lvl6pPr marL="2514600" indent="-228600" defTabSz="913130" eaLnBrk="0" fontAlgn="base" hangingPunct="0">
                <a:spcBef>
                  <a:spcPct val="0"/>
                </a:spcBef>
                <a:spcAft>
                  <a:spcPct val="0"/>
                </a:spcAft>
                <a:defRPr sz="4000">
                  <a:solidFill>
                    <a:schemeClr val="tx1"/>
                  </a:solidFill>
                  <a:latin typeface="Arial" panose="020B0604020202020204" pitchFamily="34" charset="0"/>
                </a:defRPr>
              </a:lvl6pPr>
              <a:lvl7pPr marL="2971800" indent="-228600" defTabSz="913130" eaLnBrk="0" fontAlgn="base" hangingPunct="0">
                <a:spcBef>
                  <a:spcPct val="0"/>
                </a:spcBef>
                <a:spcAft>
                  <a:spcPct val="0"/>
                </a:spcAft>
                <a:defRPr sz="4000">
                  <a:solidFill>
                    <a:schemeClr val="tx1"/>
                  </a:solidFill>
                  <a:latin typeface="Arial" panose="020B0604020202020204" pitchFamily="34" charset="0"/>
                </a:defRPr>
              </a:lvl7pPr>
              <a:lvl8pPr marL="3429000" indent="-228600" defTabSz="913130" eaLnBrk="0" fontAlgn="base" hangingPunct="0">
                <a:spcBef>
                  <a:spcPct val="0"/>
                </a:spcBef>
                <a:spcAft>
                  <a:spcPct val="0"/>
                </a:spcAft>
                <a:defRPr sz="4000">
                  <a:solidFill>
                    <a:schemeClr val="tx1"/>
                  </a:solidFill>
                  <a:latin typeface="Arial" panose="020B0604020202020204" pitchFamily="34" charset="0"/>
                </a:defRPr>
              </a:lvl8pPr>
              <a:lvl9pPr marL="3886200" indent="-228600" defTabSz="913130" eaLnBrk="0" fontAlgn="base" hangingPunct="0">
                <a:spcBef>
                  <a:spcPct val="0"/>
                </a:spcBef>
                <a:spcAft>
                  <a:spcPct val="0"/>
                </a:spcAft>
                <a:defRPr sz="4000">
                  <a:solidFill>
                    <a:schemeClr val="tx1"/>
                  </a:solidFill>
                  <a:latin typeface="Arial" panose="020B0604020202020204" pitchFamily="34" charset="0"/>
                </a:defRPr>
              </a:lvl9pPr>
            </a:lstStyle>
            <a:p>
              <a:pPr marL="0" marR="0" lvl="0" indent="0" algn="l" defTabSz="913130" rtl="0" eaLnBrk="1" fontAlgn="base" latinLnBrk="0" hangingPunct="1">
                <a:lnSpc>
                  <a:spcPct val="100000"/>
                </a:lnSpc>
                <a:spcBef>
                  <a:spcPct val="0"/>
                </a:spcBef>
                <a:spcAft>
                  <a:spcPct val="0"/>
                </a:spcAft>
                <a:buClrTx/>
                <a:buSzTx/>
                <a:buFontTx/>
                <a:buNone/>
                <a:defRPr/>
              </a:pPr>
              <a:endParaRPr kumimoji="0" lang="vi-VN" altLang="vi-VN" sz="4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2"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9282"/>
                </a:avLst>
              </a:prstTxWarp>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800" b="1" i="0" u="none" strike="noStrike" kern="10" cap="none" spc="0" normalizeH="0" baseline="0" noProof="0">
                  <a:ln>
                    <a:noFill/>
                  </a:ln>
                  <a:solidFill>
                    <a:srgbClr val="FFFFFF"/>
                  </a:solidFill>
                  <a:effectLst/>
                  <a:uLnTx/>
                  <a:uFillTx/>
                  <a:latin typeface="VNbritannic"/>
                  <a:ea typeface="+mn-ea"/>
                  <a:cs typeface="Arial" panose="020B0604020202020204" pitchFamily="34" charset="0"/>
                </a:rPr>
                <a:t>NÀM </a:t>
              </a:r>
              <a:endParaRPr kumimoji="0" lang="en-US" sz="1800" b="1" i="0" u="none" strike="noStrike" kern="10" cap="none" spc="0" normalizeH="0" baseline="0" noProof="0">
                <a:ln>
                  <a:noFill/>
                </a:ln>
                <a:solidFill>
                  <a:srgbClr val="FFFFFF"/>
                </a:solidFill>
                <a:effectLst/>
                <a:uLnTx/>
                <a:uFillTx/>
                <a:latin typeface="VNbritannic"/>
                <a:ea typeface="+mn-ea"/>
                <a:cs typeface="Arial" panose="020B0604020202020204" pitchFamily="34" charset="0"/>
              </a:endParaRPr>
            </a:p>
          </p:txBody>
        </p:sp>
        <p:sp>
          <p:nvSpPr>
            <p:cNvPr id="13"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130" eaLnBrk="0" hangingPunct="0">
                <a:defRPr sz="4000">
                  <a:solidFill>
                    <a:schemeClr val="tx1"/>
                  </a:solidFill>
                  <a:latin typeface="Arial" panose="020B0604020202020204" pitchFamily="34" charset="0"/>
                </a:defRPr>
              </a:lvl1pPr>
              <a:lvl2pPr marL="742950" indent="-285750" defTabSz="913130" eaLnBrk="0" hangingPunct="0">
                <a:defRPr sz="4000">
                  <a:solidFill>
                    <a:schemeClr val="tx1"/>
                  </a:solidFill>
                  <a:latin typeface="Arial" panose="020B0604020202020204" pitchFamily="34" charset="0"/>
                </a:defRPr>
              </a:lvl2pPr>
              <a:lvl3pPr marL="1143000" indent="-228600" defTabSz="913130" eaLnBrk="0" hangingPunct="0">
                <a:defRPr sz="4000">
                  <a:solidFill>
                    <a:schemeClr val="tx1"/>
                  </a:solidFill>
                  <a:latin typeface="Arial" panose="020B0604020202020204" pitchFamily="34" charset="0"/>
                </a:defRPr>
              </a:lvl3pPr>
              <a:lvl4pPr marL="1600200" indent="-228600" defTabSz="913130" eaLnBrk="0" hangingPunct="0">
                <a:defRPr sz="4000">
                  <a:solidFill>
                    <a:schemeClr val="tx1"/>
                  </a:solidFill>
                  <a:latin typeface="Arial" panose="020B0604020202020204" pitchFamily="34" charset="0"/>
                </a:defRPr>
              </a:lvl4pPr>
              <a:lvl5pPr marL="2057400" indent="-228600" defTabSz="913130" eaLnBrk="0" hangingPunct="0">
                <a:defRPr sz="4000">
                  <a:solidFill>
                    <a:schemeClr val="tx1"/>
                  </a:solidFill>
                  <a:latin typeface="Arial" panose="020B0604020202020204" pitchFamily="34" charset="0"/>
                </a:defRPr>
              </a:lvl5pPr>
              <a:lvl6pPr marL="2514600" indent="-228600" defTabSz="913130" eaLnBrk="0" fontAlgn="base" hangingPunct="0">
                <a:spcBef>
                  <a:spcPct val="0"/>
                </a:spcBef>
                <a:spcAft>
                  <a:spcPct val="0"/>
                </a:spcAft>
                <a:defRPr sz="4000">
                  <a:solidFill>
                    <a:schemeClr val="tx1"/>
                  </a:solidFill>
                  <a:latin typeface="Arial" panose="020B0604020202020204" pitchFamily="34" charset="0"/>
                </a:defRPr>
              </a:lvl6pPr>
              <a:lvl7pPr marL="2971800" indent="-228600" defTabSz="913130" eaLnBrk="0" fontAlgn="base" hangingPunct="0">
                <a:spcBef>
                  <a:spcPct val="0"/>
                </a:spcBef>
                <a:spcAft>
                  <a:spcPct val="0"/>
                </a:spcAft>
                <a:defRPr sz="4000">
                  <a:solidFill>
                    <a:schemeClr val="tx1"/>
                  </a:solidFill>
                  <a:latin typeface="Arial" panose="020B0604020202020204" pitchFamily="34" charset="0"/>
                </a:defRPr>
              </a:lvl7pPr>
              <a:lvl8pPr marL="3429000" indent="-228600" defTabSz="913130" eaLnBrk="0" fontAlgn="base" hangingPunct="0">
                <a:spcBef>
                  <a:spcPct val="0"/>
                </a:spcBef>
                <a:spcAft>
                  <a:spcPct val="0"/>
                </a:spcAft>
                <a:defRPr sz="4000">
                  <a:solidFill>
                    <a:schemeClr val="tx1"/>
                  </a:solidFill>
                  <a:latin typeface="Arial" panose="020B0604020202020204" pitchFamily="34" charset="0"/>
                </a:defRPr>
              </a:lvl8pPr>
              <a:lvl9pPr marL="3886200" indent="-228600" defTabSz="913130" eaLnBrk="0" fontAlgn="base" hangingPunct="0">
                <a:spcBef>
                  <a:spcPct val="0"/>
                </a:spcBef>
                <a:spcAft>
                  <a:spcPct val="0"/>
                </a:spcAft>
                <a:defRPr sz="4000">
                  <a:solidFill>
                    <a:schemeClr val="tx1"/>
                  </a:solidFill>
                  <a:latin typeface="Arial" panose="020B0604020202020204" pitchFamily="34" charset="0"/>
                </a:defRPr>
              </a:lvl9pPr>
            </a:lstStyle>
            <a:p>
              <a:pPr marL="0" marR="0" lvl="0" indent="0" algn="l" defTabSz="913130" rtl="0" eaLnBrk="1" fontAlgn="base" latinLnBrk="0" hangingPunct="1">
                <a:lnSpc>
                  <a:spcPct val="100000"/>
                </a:lnSpc>
                <a:spcBef>
                  <a:spcPct val="0"/>
                </a:spcBef>
                <a:spcAft>
                  <a:spcPct val="0"/>
                </a:spcAft>
                <a:buClrTx/>
                <a:buSzTx/>
                <a:buFontTx/>
                <a:buNone/>
                <a:defRPr/>
              </a:pPr>
              <a:endParaRPr kumimoji="0" lang="vi-VN" altLang="vi-VN" sz="4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grpSp>
      <p:sp>
        <p:nvSpPr>
          <p:cNvPr id="16" name="Rectangle 2"/>
          <p:cNvSpPr txBox="1">
            <a:spLocks noChangeArrowheads="1"/>
          </p:cNvSpPr>
          <p:nvPr/>
        </p:nvSpPr>
        <p:spPr bwMode="auto">
          <a:xfrm>
            <a:off x="3071664" y="2585705"/>
            <a:ext cx="6840760" cy="3088777"/>
          </a:xfrm>
          <a:prstGeom prst="rect">
            <a:avLst/>
          </a:prstGeom>
          <a:solidFill>
            <a:schemeClr val="accent6">
              <a:lumMod val="20000"/>
              <a:lumOff val="80000"/>
            </a:schemeClr>
          </a:solidFill>
          <a:ln>
            <a:noFill/>
          </a:ln>
          <a:effectLst/>
        </p:spPr>
        <p:txBody>
          <a:bodyPr vert="horz" wrap="square" lIns="91440" tIns="45720" rIns="91440" bIns="45720" numCol="1" anchor="ctr" anchorCtr="0" compatLnSpc="1"/>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4400" b="1" i="0" u="sng" strike="noStrike" kern="1200" cap="none" spc="0" normalizeH="0" baseline="0" noProof="0" dirty="0">
              <a:ln>
                <a:noFill/>
              </a:ln>
              <a:solidFill>
                <a:srgbClr val="0000FF"/>
              </a:solidFill>
              <a:effectLst/>
              <a:uLnTx/>
              <a:uFillTx/>
              <a:latin typeface="Times New Roman" panose="02020603050405020304" pitchFamily="18" charset="0"/>
              <a:ea typeface="+mj-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4400" b="1" i="0" u="sng" strike="noStrike" kern="1200" cap="none" spc="0" normalizeH="0" baseline="0" noProof="0" dirty="0">
                <a:ln>
                  <a:noFill/>
                </a:ln>
                <a:solidFill>
                  <a:srgbClr val="0000FF"/>
                </a:solidFill>
                <a:effectLst/>
                <a:uLnTx/>
                <a:uFillTx/>
                <a:latin typeface="Times New Roman" panose="02020603050405020304" pitchFamily="18" charset="0"/>
                <a:ea typeface="+mj-ea"/>
                <a:cs typeface="Times New Roman" panose="02020603050405020304" pitchFamily="18" charset="0"/>
              </a:rPr>
              <a:t>TOÁN LỚP 4</a:t>
            </a:r>
            <a:endParaRPr kumimoji="0" lang="en-US" altLang="en-US" sz="4400" b="1" i="0" u="sng" strike="noStrike" kern="1200" cap="none" spc="0" normalizeH="0" baseline="0" noProof="0" dirty="0">
              <a:ln>
                <a:noFill/>
              </a:ln>
              <a:solidFill>
                <a:srgbClr val="0000FF"/>
              </a:solidFill>
              <a:effectLst/>
              <a:uLnTx/>
              <a:uFillTx/>
              <a:latin typeface="Times New Roman" panose="02020603050405020304" pitchFamily="18" charset="0"/>
              <a:ea typeface="+mj-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err="1">
                <a:ln>
                  <a:noFill/>
                </a:ln>
                <a:solidFill>
                  <a:srgbClr val="FF0000"/>
                </a:solidFill>
                <a:effectLst>
                  <a:outerShdw blurRad="31750" dist="25400" dir="5400000" algn="tl" rotWithShape="0">
                    <a:srgbClr val="000000">
                      <a:alpha val="25000"/>
                    </a:srgbClr>
                  </a:outerShdw>
                </a:effectLst>
                <a:uLnTx/>
                <a:uFillTx/>
                <a:latin typeface="Times New Roman" panose="02020603050405020304" pitchFamily="18" charset="0"/>
                <a:ea typeface="+mj-ea"/>
                <a:cs typeface="Times New Roman" panose="02020603050405020304" pitchFamily="18" charset="0"/>
              </a:rPr>
              <a:t>Bài</a:t>
            </a:r>
            <a:r>
              <a:rPr kumimoji="0" lang="en-US" sz="48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Times New Roman" panose="02020603050405020304" pitchFamily="18" charset="0"/>
                <a:ea typeface="+mj-ea"/>
                <a:cs typeface="Times New Roman" panose="02020603050405020304" pitchFamily="18" charset="0"/>
              </a:rPr>
              <a:t> 59. </a:t>
            </a:r>
            <a:endParaRPr kumimoji="0" lang="en-US" sz="48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Times New Roman" panose="02020603050405020304" pitchFamily="18" charset="0"/>
              <a:ea typeface="+mj-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Times New Roman" panose="02020603050405020304" pitchFamily="18" charset="0"/>
                <a:ea typeface="+mj-ea"/>
                <a:cs typeface="Times New Roman" panose="02020603050405020304" pitchFamily="18" charset="0"/>
              </a:rPr>
              <a:t>KI-LÔ-MÉT VUÔNG</a:t>
            </a:r>
            <a:endParaRPr kumimoji="0" lang="en-US" sz="48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Times New Roman" panose="02020603050405020304" pitchFamily="18" charset="0"/>
              <a:ea typeface="+mj-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40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5" name="Rectangle 4"/>
          <p:cNvSpPr>
            <a:spLocks noChangeArrowheads="1"/>
          </p:cNvSpPr>
          <p:nvPr/>
        </p:nvSpPr>
        <p:spPr bwMode="auto">
          <a:xfrm>
            <a:off x="0" y="17463"/>
            <a:ext cx="12192000" cy="6858000"/>
          </a:xfrm>
          <a:prstGeom prst="rect">
            <a:avLst/>
          </a:prstGeom>
          <a:noFill/>
          <a:ln w="57150">
            <a:pattFill prst="wdUpDiag">
              <a:fgClr>
                <a:srgbClr val="00FF00"/>
              </a:fgClr>
              <a:bgClr>
                <a:srgbClr val="FF0000"/>
              </a:bgClr>
            </a:pattFill>
            <a:miter lim="800000"/>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pic>
        <p:nvPicPr>
          <p:cNvPr id="17" name="Picture 16"/>
          <p:cNvPicPr>
            <a:picLocks noChangeAspect="1"/>
          </p:cNvPicPr>
          <p:nvPr/>
        </p:nvPicPr>
        <p:blipFill>
          <a:blip r:embed="rId7"/>
          <a:stretch>
            <a:fillRect/>
          </a:stretch>
        </p:blipFill>
        <p:spPr>
          <a:xfrm>
            <a:off x="2976060" y="2303198"/>
            <a:ext cx="1694298" cy="1331361"/>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fltVal val="0"/>
                                          </p:val>
                                        </p:tav>
                                        <p:tav tm="100000">
                                          <p:val>
                                            <p:strVal val="#ppt_w"/>
                                          </p:val>
                                        </p:tav>
                                      </p:tavLst>
                                    </p:anim>
                                    <p:anim calcmode="lin" valueType="num">
                                      <p:cBhvr>
                                        <p:cTn id="13" dur="1000" fill="hold"/>
                                        <p:tgtEl>
                                          <p:spTgt spid="16"/>
                                        </p:tgtEl>
                                        <p:attrNameLst>
                                          <p:attrName>ppt_h</p:attrName>
                                        </p:attrNameLst>
                                      </p:cBhvr>
                                      <p:tavLst>
                                        <p:tav tm="0">
                                          <p:val>
                                            <p:fltVal val="0"/>
                                          </p:val>
                                        </p:tav>
                                        <p:tav tm="100000">
                                          <p:val>
                                            <p:strVal val="#ppt_h"/>
                                          </p:val>
                                        </p:tav>
                                      </p:tavLst>
                                    </p:anim>
                                    <p:anim calcmode="lin" valueType="num">
                                      <p:cBhvr>
                                        <p:cTn id="14" dur="1000" fill="hold"/>
                                        <p:tgtEl>
                                          <p:spTgt spid="16"/>
                                        </p:tgtEl>
                                        <p:attrNameLst>
                                          <p:attrName>style.rotation</p:attrName>
                                        </p:attrNameLst>
                                      </p:cBhvr>
                                      <p:tavLst>
                                        <p:tav tm="0">
                                          <p:val>
                                            <p:fltVal val="90"/>
                                          </p:val>
                                        </p:tav>
                                        <p:tav tm="100000">
                                          <p:val>
                                            <p:fltVal val="0"/>
                                          </p:val>
                                        </p:tav>
                                      </p:tavLst>
                                    </p:anim>
                                    <p:animEffect transition="in" filter="fade">
                                      <p:cBhvr>
                                        <p:cTn id="1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SOA\Khung nen bieu tuong\Khung nen bieu tuong\[Muare.asia]-FramesChildrenVol34\muare.asia - babyvol34 - 4.png"/>
          <p:cNvPicPr>
            <a:picLocks noChangeAspect="1" noChangeArrowheads="1"/>
          </p:cNvPicPr>
          <p:nvPr/>
        </p:nvPicPr>
        <p:blipFill>
          <a:blip r:embed="rId1"/>
          <a:srcRect/>
          <a:stretch>
            <a:fillRect/>
          </a:stretch>
        </p:blipFill>
        <p:spPr bwMode="auto">
          <a:xfrm>
            <a:off x="39478" y="0"/>
            <a:ext cx="12192000" cy="6834187"/>
          </a:xfrm>
          <a:prstGeom prst="rect">
            <a:avLst/>
          </a:prstGeom>
          <a:solidFill>
            <a:schemeClr val="accent6">
              <a:lumMod val="20000"/>
              <a:lumOff val="80000"/>
            </a:schemeClr>
          </a:solidFill>
          <a:ln>
            <a:noFill/>
          </a:ln>
        </p:spPr>
      </p:pic>
      <p:sp>
        <p:nvSpPr>
          <p:cNvPr id="4" name="Rectangle 3"/>
          <p:cNvSpPr/>
          <p:nvPr/>
        </p:nvSpPr>
        <p:spPr>
          <a:xfrm>
            <a:off x="4890051" y="1894855"/>
            <a:ext cx="5685183" cy="3276600"/>
          </a:xfrm>
          <a:prstGeom prst="rect">
            <a:avLst/>
          </a:prstGeom>
          <a:solidFill>
            <a:schemeClr val="accent6">
              <a:lumMod val="20000"/>
              <a:lumOff val="80000"/>
            </a:schemeClr>
          </a:solidFill>
        </p:spPr>
        <p:txBody>
          <a:bodyPr wrap="none">
            <a:prstTxWarp prst="textChevron">
              <a:avLst>
                <a:gd name="adj" fmla="val 21995"/>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a:ln w="1905"/>
                <a:solidFill>
                  <a:srgbClr val="0000CC"/>
                </a:solidFill>
                <a:effectLst>
                  <a:innerShdw blurRad="69850" dist="43180" dir="5400000">
                    <a:srgbClr val="000000">
                      <a:alpha val="65000"/>
                    </a:srgbClr>
                  </a:innerShdw>
                </a:effectLst>
                <a:uLnTx/>
                <a:uFillTx/>
                <a:latin typeface="Arial" panose="020B0604020202020204" pitchFamily="34" charset="0"/>
                <a:ea typeface="+mn-ea"/>
                <a:cs typeface="+mn-cs"/>
              </a:rPr>
              <a:t>HOẠT ĐỘNG </a:t>
            </a:r>
            <a:endParaRPr kumimoji="0" lang="en-US" sz="5400" b="1" i="0" u="none" strike="noStrike" kern="1200" cap="none" spc="0" normalizeH="0" baseline="0" noProof="0" dirty="0">
              <a:ln w="1905"/>
              <a:solidFill>
                <a:srgbClr val="0000CC"/>
              </a:solidFill>
              <a:effectLst>
                <a:innerShdw blurRad="69850" dist="43180" dir="5400000">
                  <a:srgbClr val="000000">
                    <a:alpha val="65000"/>
                  </a:srgbClr>
                </a:innerShdw>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a:ln w="1905"/>
                <a:solidFill>
                  <a:srgbClr val="0000CC"/>
                </a:solidFill>
                <a:effectLst>
                  <a:innerShdw blurRad="69850" dist="43180" dir="5400000">
                    <a:srgbClr val="000000">
                      <a:alpha val="65000"/>
                    </a:srgbClr>
                  </a:innerShdw>
                </a:effectLst>
                <a:uLnTx/>
                <a:uFillTx/>
                <a:latin typeface="Arial" panose="020B0604020202020204" pitchFamily="34" charset="0"/>
                <a:ea typeface="+mn-ea"/>
                <a:cs typeface="+mn-cs"/>
              </a:rPr>
              <a:t>THỰC HÀNH</a:t>
            </a:r>
            <a:endParaRPr kumimoji="0" lang="en-US" sz="5400" b="1" i="0" u="none" strike="noStrike" kern="1200" cap="none" spc="0" normalizeH="0" baseline="0" noProof="0" dirty="0">
              <a:ln w="1905"/>
              <a:solidFill>
                <a:srgbClr val="0000CC"/>
              </a:solidFill>
              <a:effectLst>
                <a:innerShdw blurRad="69850" dist="43180" dir="5400000">
                  <a:srgbClr val="000000">
                    <a:alpha val="65000"/>
                  </a:srgbClr>
                </a:innerShdw>
              </a:effectLst>
              <a:uLnTx/>
              <a:uFillTx/>
              <a:latin typeface="Arial" panose="020B0604020202020204" pitchFamily="34" charset="0"/>
              <a:ea typeface="+mn-ea"/>
              <a:cs typeface="+mn-cs"/>
            </a:endParaRPr>
          </a:p>
        </p:txBody>
      </p:sp>
      <p:sp>
        <p:nvSpPr>
          <p:cNvPr id="169988" name="Rectangle 36"/>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2" panose="05020102010507070707" pitchFamily="18" charset="2"/>
              <a:buNone/>
              <a:defRPr/>
            </a:pPr>
            <a:endParaRPr kumimoji="0" lang="vi-VN"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pic>
        <p:nvPicPr>
          <p:cNvPr id="5" name="Picture 4" descr="Book-09-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701435">
            <a:off x="6234113" y="4800601"/>
            <a:ext cx="2430462"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9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5350" y="192088"/>
            <a:ext cx="2078038"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heel(1)">
                                      <p:cBhvr>
                                        <p:cTn id="7" dur="20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6549550" cy="646331"/>
          </a:xfrm>
          <a:prstGeom prst="rect">
            <a:avLst/>
          </a:prstGeom>
          <a:solidFill>
            <a:schemeClr val="accent6">
              <a:lumMod val="20000"/>
              <a:lumOff val="80000"/>
            </a:schemeClr>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a:t>
            </a: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HOẠT ĐỘNG </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THỰC HÀNH</a:t>
            </a:r>
            <a:endParaRPr kumimoji="0" lang="vi-VN"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5" name="Rectangle 1"/>
          <p:cNvSpPr>
            <a:spLocks noChangeArrowheads="1"/>
          </p:cNvSpPr>
          <p:nvPr/>
        </p:nvSpPr>
        <p:spPr bwMode="auto">
          <a:xfrm>
            <a:off x="304800" y="801088"/>
            <a:ext cx="11734800" cy="5262979"/>
          </a:xfrm>
          <a:prstGeom prst="rect">
            <a:avLst/>
          </a:prstGeom>
          <a:solidFill>
            <a:schemeClr val="accent6">
              <a:lumMod val="20000"/>
              <a:lumOff val="80000"/>
            </a:schemeClr>
          </a:solidFill>
          <a:ln>
            <a:noFill/>
          </a:ln>
          <a:effec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1. </a:t>
            </a:r>
            <a:r>
              <a:rPr kumimoji="0" lang="en-US" altLang="en-US" sz="28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Viết</a:t>
            </a:r>
            <a:r>
              <a:rPr kumimoji="0" lang="en-US" altLang="en-US" sz="28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số</a:t>
            </a:r>
            <a:r>
              <a:rPr kumimoji="0" lang="en-US" altLang="en-US" sz="28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thích</a:t>
            </a:r>
            <a:r>
              <a:rPr kumimoji="0" lang="en-US" altLang="en-US" sz="28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hợp</a:t>
            </a:r>
            <a:r>
              <a:rPr kumimoji="0" lang="en-US" altLang="en-US" sz="28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vào</a:t>
            </a:r>
            <a:r>
              <a:rPr kumimoji="0" lang="en-US" altLang="en-US" sz="28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chỗ</a:t>
            </a:r>
            <a:r>
              <a:rPr kumimoji="0" lang="en-US" altLang="en-US" sz="28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chấm</a:t>
            </a:r>
            <a:r>
              <a:rPr kumimoji="0" lang="en-US" altLang="en-US" sz="28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a:t>
            </a:r>
            <a:endParaRPr kumimoji="0" lang="en-US" altLang="en-US" sz="28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1m</a:t>
            </a:r>
            <a:r>
              <a:rPr kumimoji="0" lang="en-US" altLang="en-US" sz="28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 ............dm</a:t>
            </a:r>
            <a:r>
              <a:rPr kumimoji="0" lang="en-US" altLang="en-US" sz="28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530dm</a:t>
            </a:r>
            <a:r>
              <a:rPr kumimoji="0" lang="en-US" altLang="en-US" sz="28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 ……cm</a:t>
            </a:r>
            <a:r>
              <a:rPr kumimoji="0" lang="en-US" altLang="en-US" sz="28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endPar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84 600cm</a:t>
            </a:r>
            <a:r>
              <a:rPr kumimoji="0" lang="en-US" altLang="en-US" sz="28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=................dm</a:t>
            </a:r>
            <a:r>
              <a:rPr kumimoji="0" lang="en-US" altLang="en-US" sz="28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9 000 000m</a:t>
            </a:r>
            <a:r>
              <a:rPr kumimoji="0" lang="en-US" altLang="en-US" sz="28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 ........km</a:t>
            </a:r>
            <a:r>
              <a:rPr kumimoji="0" lang="en-US" altLang="en-US" sz="28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endPar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10km</a:t>
            </a:r>
            <a:r>
              <a:rPr kumimoji="0" lang="en-US" altLang="en-US" sz="28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....................m</a:t>
            </a:r>
            <a:r>
              <a:rPr kumimoji="0" lang="en-US" altLang="en-US" sz="28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                    </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300dm</a:t>
            </a:r>
            <a:r>
              <a:rPr kumimoji="0" lang="en-US" altLang="en-US" sz="28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  ..m</a:t>
            </a:r>
            <a:r>
              <a:rPr kumimoji="0" lang="en-US" altLang="en-US" sz="28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a:t>
            </a:r>
            <a:endParaRPr kumimoji="0" lang="en-US" altLang="en-US" sz="28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3km</a:t>
            </a:r>
            <a:r>
              <a:rPr kumimoji="0" lang="en-US" altLang="en-US" sz="28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 </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200m</a:t>
            </a:r>
            <a:r>
              <a:rPr kumimoji="0" lang="en-US" altLang="en-US" sz="28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 ..................m</a:t>
            </a:r>
            <a:r>
              <a:rPr kumimoji="0" lang="en-US" altLang="en-US" sz="28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32m</a:t>
            </a:r>
            <a:r>
              <a:rPr kumimoji="0" lang="en-US" altLang="en-US" sz="28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49dm</a:t>
            </a:r>
            <a:r>
              <a:rPr kumimoji="0" lang="en-US" altLang="en-US" sz="28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..........dm</a:t>
            </a:r>
            <a:r>
              <a:rPr kumimoji="0" lang="en-US" altLang="en-US" sz="28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endPar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13dm</a:t>
            </a:r>
            <a:r>
              <a:rPr kumimoji="0" lang="en-US" altLang="en-US" sz="28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 </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29cm</a:t>
            </a:r>
            <a:r>
              <a:rPr kumimoji="0" lang="en-US" altLang="en-US" sz="28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=……...cm</a:t>
            </a:r>
            <a:r>
              <a:rPr kumimoji="0" lang="en-US" altLang="en-US" sz="28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a:t>
            </a:r>
            <a:endParaRPr kumimoji="0" lang="en-US" altLang="en-US" sz="28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defRPr/>
            </a:pPr>
            <a:b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1447800" y="1610380"/>
            <a:ext cx="72327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100</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p:cNvSpPr/>
          <p:nvPr/>
        </p:nvSpPr>
        <p:spPr>
          <a:xfrm>
            <a:off x="8145626" y="1630883"/>
            <a:ext cx="108234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53000</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2607844" y="2245742"/>
            <a:ext cx="72327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846</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2" name="Rectangle 11"/>
          <p:cNvSpPr/>
          <p:nvPr/>
        </p:nvSpPr>
        <p:spPr>
          <a:xfrm>
            <a:off x="9045873" y="2240939"/>
            <a:ext cx="36420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9</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3" name="Rectangle 12"/>
          <p:cNvSpPr/>
          <p:nvPr/>
        </p:nvSpPr>
        <p:spPr>
          <a:xfrm>
            <a:off x="1637653" y="2897061"/>
            <a:ext cx="18004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10 000 000</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4" name="Rectangle 13"/>
          <p:cNvSpPr/>
          <p:nvPr/>
        </p:nvSpPr>
        <p:spPr>
          <a:xfrm>
            <a:off x="8389654" y="2897061"/>
            <a:ext cx="36420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5" name="Rectangle 14"/>
          <p:cNvSpPr/>
          <p:nvPr/>
        </p:nvSpPr>
        <p:spPr>
          <a:xfrm>
            <a:off x="2373509" y="3532423"/>
            <a:ext cx="162095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3 000 200</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6" name="Rectangle 15"/>
          <p:cNvSpPr/>
          <p:nvPr/>
        </p:nvSpPr>
        <p:spPr>
          <a:xfrm>
            <a:off x="8915680" y="3532423"/>
            <a:ext cx="90281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3249</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7" name="Rectangle 16"/>
          <p:cNvSpPr/>
          <p:nvPr/>
        </p:nvSpPr>
        <p:spPr>
          <a:xfrm>
            <a:off x="2607844" y="4221369"/>
            <a:ext cx="90281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1329</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7"/>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Wingdings 2" panose="05020102010507070707" pitchFamily="18" charset="2"/>
              <a:buNone/>
              <a:defRPr/>
            </a:pPr>
            <a:endParaRPr kumimoji="0" lang="vi-VN" altLang="en-US" sz="135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 name="Star: 16 Points 5"/>
          <p:cNvSpPr/>
          <p:nvPr/>
        </p:nvSpPr>
        <p:spPr>
          <a:xfrm>
            <a:off x="4146866" y="4015797"/>
            <a:ext cx="7892734" cy="2771181"/>
          </a:xfrm>
          <a:prstGeom prst="star16">
            <a:avLst/>
          </a:prstGeom>
          <a:solidFill>
            <a:srgbClr val="00B050"/>
          </a:solidFill>
          <a:ln w="38100">
            <a:solidFill>
              <a:srgbClr val="FF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kumimoji="0" lang="en-US" sz="2200" b="1" i="0" u="none" strike="noStrike" kern="0" cap="none" spc="0" normalizeH="0" baseline="0" noProof="0" dirty="0">
                <a:ln>
                  <a:noFill/>
                </a:ln>
                <a:solidFill>
                  <a:srgbClr val="0000FF"/>
                </a:solidFill>
                <a:effectLst/>
                <a:uLnTx/>
                <a:uFillTx/>
                <a:latin typeface="Calibri" panose="020F0502020204030204"/>
                <a:ea typeface="+mn-ea"/>
                <a:cs typeface="+mn-cs"/>
              </a:rPr>
              <a:t> </a:t>
            </a:r>
            <a:endParaRPr kumimoji="0" lang="en-US" sz="2200" b="1" i="0" u="none" strike="noStrike" kern="0" cap="none" spc="0" normalizeH="0" baseline="0" noProof="0" dirty="0">
              <a:ln>
                <a:noFill/>
              </a:ln>
              <a:solidFill>
                <a:srgbClr val="0000FF"/>
              </a:solidFill>
              <a:effectLst/>
              <a:uLnTx/>
              <a:uFillTx/>
              <a:latin typeface="Calibri" panose="020F0502020204030204"/>
              <a:ea typeface="+mn-ea"/>
              <a:cs typeface="+mn-cs"/>
            </a:endParaRPr>
          </a:p>
          <a:p>
            <a:pPr algn="ctr">
              <a:defRPr/>
            </a:pPr>
            <a:endParaRPr lang="en-US" sz="3200" b="1" dirty="0">
              <a:solidFill>
                <a:srgbClr val="FFFF00"/>
              </a:solidFill>
              <a:latin typeface="Times New Roman" panose="02020603050405020304" pitchFamily="18" charset="0"/>
              <a:cs typeface="Times New Roman" panose="02020603050405020304" pitchFamily="18" charset="0"/>
            </a:endParaRPr>
          </a:p>
          <a:p>
            <a:pPr algn="ctr">
              <a:defRPr/>
            </a:pPr>
            <a:r>
              <a:rPr lang="en-US" sz="3200" b="1" dirty="0">
                <a:solidFill>
                  <a:srgbClr val="FFFF00"/>
                </a:solidFill>
                <a:latin typeface="Times New Roman" panose="02020603050405020304" pitchFamily="18" charset="0"/>
                <a:cs typeface="Times New Roman" panose="02020603050405020304" pitchFamily="18" charset="0"/>
              </a:rPr>
              <a:t>1m</a:t>
            </a:r>
            <a:r>
              <a:rPr lang="en-US" sz="3200" b="1" baseline="30000" dirty="0">
                <a:solidFill>
                  <a:srgbClr val="FFFF00"/>
                </a:solidFill>
                <a:latin typeface="Times New Roman" panose="02020603050405020304" pitchFamily="18" charset="0"/>
                <a:cs typeface="Times New Roman" panose="02020603050405020304" pitchFamily="18" charset="0"/>
              </a:rPr>
              <a:t>2</a:t>
            </a:r>
            <a:r>
              <a:rPr lang="en-US" sz="3200" dirty="0">
                <a:solidFill>
                  <a:srgbClr val="FFFF00"/>
                </a:solidFill>
                <a:latin typeface="Times New Roman" panose="02020603050405020304" pitchFamily="18" charset="0"/>
                <a:cs typeface="Times New Roman" panose="02020603050405020304" pitchFamily="18" charset="0"/>
              </a:rPr>
              <a:t> </a:t>
            </a:r>
            <a:r>
              <a:rPr lang="en-US" sz="3200" b="1" dirty="0">
                <a:solidFill>
                  <a:srgbClr val="FFFF00"/>
                </a:solidFill>
                <a:latin typeface="Times New Roman" panose="02020603050405020304" pitchFamily="18" charset="0"/>
                <a:cs typeface="Times New Roman" panose="02020603050405020304" pitchFamily="18" charset="0"/>
              </a:rPr>
              <a:t>= 100 dm</a:t>
            </a:r>
            <a:r>
              <a:rPr lang="en-US" sz="3200" b="1" baseline="30000" dirty="0">
                <a:solidFill>
                  <a:srgbClr val="FFFF00"/>
                </a:solidFill>
                <a:latin typeface="Times New Roman" panose="02020603050405020304" pitchFamily="18" charset="0"/>
                <a:cs typeface="Times New Roman" panose="02020603050405020304" pitchFamily="18" charset="0"/>
              </a:rPr>
              <a:t>2</a:t>
            </a:r>
            <a:endParaRPr lang="en-US" sz="3200" b="1" baseline="30000" dirty="0">
              <a:solidFill>
                <a:srgbClr val="FFFF00"/>
              </a:solidFill>
              <a:latin typeface="Times New Roman" panose="02020603050405020304" pitchFamily="18" charset="0"/>
              <a:cs typeface="Times New Roman" panose="02020603050405020304" pitchFamily="18" charset="0"/>
            </a:endParaRPr>
          </a:p>
          <a:p>
            <a:pPr algn="ctr">
              <a:defRPr/>
            </a:pPr>
            <a:r>
              <a:rPr lang="en-US" sz="3200" b="1" dirty="0">
                <a:solidFill>
                  <a:srgbClr val="FFFF00"/>
                </a:solidFill>
                <a:latin typeface="Times New Roman" panose="02020603050405020304" pitchFamily="18" charset="0"/>
                <a:cs typeface="Times New Roman" panose="02020603050405020304" pitchFamily="18" charset="0"/>
              </a:rPr>
              <a:t>1dm</a:t>
            </a:r>
            <a:r>
              <a:rPr lang="en-US" sz="3200" b="1" baseline="30000" dirty="0">
                <a:solidFill>
                  <a:srgbClr val="FFFF00"/>
                </a:solidFill>
                <a:latin typeface="Times New Roman" panose="02020603050405020304" pitchFamily="18" charset="0"/>
                <a:cs typeface="Times New Roman" panose="02020603050405020304" pitchFamily="18" charset="0"/>
              </a:rPr>
              <a:t>2</a:t>
            </a:r>
            <a:r>
              <a:rPr lang="en-US" sz="3200" dirty="0">
                <a:solidFill>
                  <a:srgbClr val="FFFF00"/>
                </a:solidFill>
                <a:latin typeface="Times New Roman" panose="02020603050405020304" pitchFamily="18" charset="0"/>
                <a:cs typeface="Times New Roman" panose="02020603050405020304" pitchFamily="18" charset="0"/>
              </a:rPr>
              <a:t> </a:t>
            </a:r>
            <a:r>
              <a:rPr lang="en-US" sz="3200" b="1" dirty="0">
                <a:solidFill>
                  <a:srgbClr val="FFFF00"/>
                </a:solidFill>
                <a:latin typeface="Times New Roman" panose="02020603050405020304" pitchFamily="18" charset="0"/>
                <a:cs typeface="Times New Roman" panose="02020603050405020304" pitchFamily="18" charset="0"/>
              </a:rPr>
              <a:t>= 100 cm</a:t>
            </a:r>
            <a:r>
              <a:rPr lang="en-US" sz="3200" b="1" baseline="30000" dirty="0">
                <a:solidFill>
                  <a:srgbClr val="FFFF00"/>
                </a:solidFill>
                <a:latin typeface="Times New Roman" panose="02020603050405020304" pitchFamily="18" charset="0"/>
                <a:cs typeface="Times New Roman" panose="02020603050405020304" pitchFamily="18" charset="0"/>
              </a:rPr>
              <a:t>2</a:t>
            </a:r>
            <a:endParaRPr lang="en-US" sz="3200" dirty="0">
              <a:solidFill>
                <a:srgbClr val="FFFF00"/>
              </a:solidFill>
              <a:latin typeface="Times New Roman" panose="02020603050405020304" pitchFamily="18" charset="0"/>
              <a:cs typeface="Times New Roman" panose="02020603050405020304" pitchFamily="18" charset="0"/>
            </a:endParaRPr>
          </a:p>
          <a:p>
            <a:pPr algn="ctr">
              <a:defRPr/>
            </a:pPr>
            <a:r>
              <a:rPr lang="en-US" sz="3200" b="1" dirty="0">
                <a:solidFill>
                  <a:srgbClr val="FFFF00"/>
                </a:solidFill>
                <a:latin typeface="Times New Roman" panose="02020603050405020304" pitchFamily="18" charset="0"/>
                <a:cs typeface="Times New Roman" panose="02020603050405020304" pitchFamily="18" charset="0"/>
              </a:rPr>
              <a:t>1m</a:t>
            </a:r>
            <a:r>
              <a:rPr lang="en-US" sz="3200" b="1" baseline="30000" dirty="0">
                <a:solidFill>
                  <a:srgbClr val="FFFF00"/>
                </a:solidFill>
                <a:latin typeface="Times New Roman" panose="02020603050405020304" pitchFamily="18" charset="0"/>
                <a:cs typeface="Times New Roman" panose="02020603050405020304" pitchFamily="18" charset="0"/>
              </a:rPr>
              <a:t>2</a:t>
            </a:r>
            <a:r>
              <a:rPr lang="en-US" sz="3200" dirty="0">
                <a:solidFill>
                  <a:srgbClr val="FFFF00"/>
                </a:solidFill>
                <a:latin typeface="Times New Roman" panose="02020603050405020304" pitchFamily="18" charset="0"/>
                <a:cs typeface="Times New Roman" panose="02020603050405020304" pitchFamily="18" charset="0"/>
              </a:rPr>
              <a:t> </a:t>
            </a:r>
            <a:r>
              <a:rPr lang="en-US" sz="3200" b="1" dirty="0">
                <a:solidFill>
                  <a:srgbClr val="FFFF00"/>
                </a:solidFill>
                <a:latin typeface="Times New Roman" panose="02020603050405020304" pitchFamily="18" charset="0"/>
                <a:cs typeface="Times New Roman" panose="02020603050405020304" pitchFamily="18" charset="0"/>
              </a:rPr>
              <a:t>= 10 000cm</a:t>
            </a:r>
            <a:r>
              <a:rPr lang="en-US" sz="3200" b="1" baseline="30000" dirty="0">
                <a:solidFill>
                  <a:srgbClr val="FFFF00"/>
                </a:solidFill>
                <a:latin typeface="Times New Roman" panose="02020603050405020304" pitchFamily="18" charset="0"/>
                <a:cs typeface="Times New Roman" panose="02020603050405020304" pitchFamily="18" charset="0"/>
              </a:rPr>
              <a:t>2</a:t>
            </a:r>
            <a:endParaRPr lang="en-US" sz="3200" dirty="0">
              <a:solidFill>
                <a:srgbClr val="FFFF00"/>
              </a:solidFill>
              <a:latin typeface="Times New Roman" panose="02020603050405020304" pitchFamily="18" charset="0"/>
              <a:cs typeface="Times New Roman" panose="02020603050405020304" pitchFamily="18" charset="0"/>
            </a:endParaRPr>
          </a:p>
          <a:p>
            <a:pPr algn="ctr">
              <a:defRPr/>
            </a:pPr>
            <a:r>
              <a:rPr lang="en-US" sz="3200" b="1" dirty="0">
                <a:solidFill>
                  <a:srgbClr val="FFFF00"/>
                </a:solidFill>
                <a:latin typeface="Times New Roman" panose="02020603050405020304" pitchFamily="18" charset="0"/>
                <a:cs typeface="Times New Roman" panose="02020603050405020304" pitchFamily="18" charset="0"/>
              </a:rPr>
              <a:t>1km</a:t>
            </a:r>
            <a:r>
              <a:rPr lang="en-US" sz="3200" b="1" baseline="30000" dirty="0">
                <a:solidFill>
                  <a:srgbClr val="FFFF00"/>
                </a:solidFill>
                <a:latin typeface="Times New Roman" panose="02020603050405020304" pitchFamily="18" charset="0"/>
                <a:cs typeface="Times New Roman" panose="02020603050405020304" pitchFamily="18" charset="0"/>
              </a:rPr>
              <a:t>2</a:t>
            </a:r>
            <a:r>
              <a:rPr lang="en-US" sz="3200" dirty="0">
                <a:solidFill>
                  <a:srgbClr val="FFFF00"/>
                </a:solidFill>
                <a:latin typeface="Times New Roman" panose="02020603050405020304" pitchFamily="18" charset="0"/>
                <a:cs typeface="Times New Roman" panose="02020603050405020304" pitchFamily="18" charset="0"/>
              </a:rPr>
              <a:t> </a:t>
            </a:r>
            <a:r>
              <a:rPr lang="en-US" sz="3200" b="1" dirty="0">
                <a:solidFill>
                  <a:srgbClr val="FFFF00"/>
                </a:solidFill>
                <a:latin typeface="Times New Roman" panose="02020603050405020304" pitchFamily="18" charset="0"/>
                <a:cs typeface="Times New Roman" panose="02020603050405020304" pitchFamily="18" charset="0"/>
              </a:rPr>
              <a:t>= 1 000 000 m</a:t>
            </a:r>
            <a:r>
              <a:rPr lang="en-US" sz="3200" b="1" baseline="30000" dirty="0">
                <a:solidFill>
                  <a:srgbClr val="FFFF00"/>
                </a:solidFill>
                <a:latin typeface="Times New Roman" panose="02020603050405020304" pitchFamily="18" charset="0"/>
                <a:cs typeface="Times New Roman" panose="02020603050405020304" pitchFamily="18" charset="0"/>
              </a:rPr>
              <a:t>2</a:t>
            </a:r>
            <a:endParaRPr lang="en-US" sz="3200" dirty="0">
              <a:solidFill>
                <a:srgbClr val="FFFF00"/>
              </a:solidFill>
              <a:latin typeface="Times New Roman" panose="02020603050405020304" pitchFamily="18" charset="0"/>
              <a:cs typeface="Times New Roman" panose="02020603050405020304" pitchFamily="18" charset="0"/>
            </a:endParaRPr>
          </a:p>
          <a:p>
            <a:pPr algn="ctr">
              <a:defRPr/>
            </a:pPr>
            <a:endParaRPr lang="en-US" sz="3200" dirty="0">
              <a:solidFill>
                <a:srgbClr val="FFFF00"/>
              </a:solidFill>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en-US" sz="3600" b="1" i="0" u="none" strike="noStrike" kern="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500" fill="hold"/>
                                        <p:tgtEl>
                                          <p:spTgt spid="13"/>
                                        </p:tgtEl>
                                        <p:attrNameLst>
                                          <p:attrName>ppt_w</p:attrName>
                                        </p:attrNameLst>
                                      </p:cBhvr>
                                      <p:tavLst>
                                        <p:tav tm="0">
                                          <p:val>
                                            <p:fltVal val="0"/>
                                          </p:val>
                                        </p:tav>
                                        <p:tav tm="100000">
                                          <p:val>
                                            <p:strVal val="#ppt_w"/>
                                          </p:val>
                                        </p:tav>
                                      </p:tavLst>
                                    </p:anim>
                                    <p:anim calcmode="lin" valueType="num">
                                      <p:cBhvr>
                                        <p:cTn id="54" dur="500" fill="hold"/>
                                        <p:tgtEl>
                                          <p:spTgt spid="13"/>
                                        </p:tgtEl>
                                        <p:attrNameLst>
                                          <p:attrName>ppt_h</p:attrName>
                                        </p:attrNameLst>
                                      </p:cBhvr>
                                      <p:tavLst>
                                        <p:tav tm="0">
                                          <p:val>
                                            <p:fltVal val="0"/>
                                          </p:val>
                                        </p:tav>
                                        <p:tav tm="100000">
                                          <p:val>
                                            <p:strVal val="#ppt_h"/>
                                          </p:val>
                                        </p:tav>
                                      </p:tavLst>
                                    </p:anim>
                                    <p:animEffect transition="in" filter="fade">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fltVal val="0"/>
                                          </p:val>
                                        </p:tav>
                                        <p:tav tm="100000">
                                          <p:val>
                                            <p:strVal val="#ppt_w"/>
                                          </p:val>
                                        </p:tav>
                                      </p:tavLst>
                                    </p:anim>
                                    <p:anim calcmode="lin" valueType="num">
                                      <p:cBhvr>
                                        <p:cTn id="61" dur="500" fill="hold"/>
                                        <p:tgtEl>
                                          <p:spTgt spid="14"/>
                                        </p:tgtEl>
                                        <p:attrNameLst>
                                          <p:attrName>ppt_h</p:attrName>
                                        </p:attrNameLst>
                                      </p:cBhvr>
                                      <p:tavLst>
                                        <p:tav tm="0">
                                          <p:val>
                                            <p:fltVal val="0"/>
                                          </p:val>
                                        </p:tav>
                                        <p:tav tm="100000">
                                          <p:val>
                                            <p:strVal val="#ppt_h"/>
                                          </p:val>
                                        </p:tav>
                                      </p:tavLst>
                                    </p:anim>
                                    <p:animEffect transition="in" filter="fade">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animEffect transition="in" filter="fade">
                                      <p:cBhvr>
                                        <p:cTn id="69" dur="500"/>
                                        <p:tgtEl>
                                          <p:spTgt spid="15"/>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P spid="13" grpId="0"/>
      <p:bldP spid="14" grpId="0"/>
      <p:bldP spid="15" grpId="0"/>
      <p:bldP spid="16" grpId="0"/>
      <p:bldP spid="17" grpId="0"/>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81000" y="32657"/>
            <a:ext cx="11718235" cy="5016758"/>
          </a:xfrm>
          <a:prstGeom prst="rect">
            <a:avLst/>
          </a:prstGeom>
          <a:solidFill>
            <a:schemeClr val="accent6">
              <a:lumMod val="20000"/>
              <a:lumOff val="80000"/>
            </a:schemeClr>
          </a:solidFill>
          <a:ln>
            <a:noFill/>
          </a:ln>
          <a:effec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defRPr/>
            </a:pPr>
            <a:r>
              <a:rPr kumimoji="0" lang="en-US" altLang="en-US" sz="32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2.  </a:t>
            </a:r>
            <a:r>
              <a:rPr kumimoji="0" lang="en-US" altLang="en-US" sz="32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Tính</a:t>
            </a:r>
            <a:r>
              <a:rPr kumimoji="0" lang="en-US" altLang="en-US" sz="32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diện</a:t>
            </a:r>
            <a:r>
              <a:rPr kumimoji="0" lang="en-US" altLang="en-US" sz="32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tích</a:t>
            </a:r>
            <a:r>
              <a:rPr kumimoji="0" lang="en-US" altLang="en-US" sz="32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khu</a:t>
            </a:r>
            <a:r>
              <a:rPr kumimoji="0" lang="en-US" altLang="en-US" sz="32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đất</a:t>
            </a:r>
            <a:r>
              <a:rPr kumimoji="0" lang="en-US" altLang="en-US" sz="32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hình</a:t>
            </a:r>
            <a:r>
              <a:rPr kumimoji="0" lang="en-US" altLang="en-US" sz="32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chữ</a:t>
            </a:r>
            <a:r>
              <a:rPr kumimoji="0" lang="en-US" altLang="en-US" sz="32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nhật</a:t>
            </a:r>
            <a:r>
              <a:rPr kumimoji="0" lang="en-US" altLang="en-US" sz="32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biết</a:t>
            </a:r>
            <a:r>
              <a:rPr kumimoji="0" lang="en-US" altLang="en-US" sz="32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khu</a:t>
            </a:r>
            <a:r>
              <a:rPr kumimoji="0" lang="en-US" altLang="en-US" sz="32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đất</a:t>
            </a:r>
            <a:r>
              <a:rPr kumimoji="0" lang="en-US" altLang="en-US" sz="32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có</a:t>
            </a:r>
            <a:r>
              <a:rPr kumimoji="0" lang="en-US" altLang="en-US" sz="32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a:t>
            </a:r>
            <a:endParaRPr kumimoji="0" lang="en-US" altLang="en-US" sz="32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endParaRPr>
          </a:p>
          <a:p>
            <a:pPr marL="514350" marR="0" lvl="0" indent="-514350" algn="just" defTabSz="914400" rtl="0" eaLnBrk="0" fontAlgn="base" latinLnBrk="0" hangingPunct="0">
              <a:lnSpc>
                <a:spcPct val="100000"/>
              </a:lnSpc>
              <a:spcBef>
                <a:spcPct val="0"/>
              </a:spcBef>
              <a:spcAft>
                <a:spcPct val="0"/>
              </a:spcAft>
              <a:buClrTx/>
              <a:buSzTx/>
              <a:buFontTx/>
              <a:buAutoNum type="alphaLcPeriod"/>
              <a:defRPr/>
            </a:pPr>
            <a:r>
              <a:rPr kumimoji="0" lang="en-US"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Chiều</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dài</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5km, </a:t>
            </a:r>
            <a:r>
              <a:rPr kumimoji="0" lang="en-US"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chiều</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rộng</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2km.</a:t>
            </a:r>
            <a:endPar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514350" marR="0" lvl="0" indent="-514350" algn="just" defTabSz="914400" rtl="0" eaLnBrk="0" fontAlgn="base" latinLnBrk="0" hangingPunct="0">
              <a:lnSpc>
                <a:spcPct val="100000"/>
              </a:lnSpc>
              <a:spcBef>
                <a:spcPct val="0"/>
              </a:spcBef>
              <a:spcAft>
                <a:spcPct val="0"/>
              </a:spcAft>
              <a:buClrTx/>
              <a:buSzTx/>
              <a:buFontTx/>
              <a:buAutoNum type="alphaLcPeriod"/>
              <a:defRPr/>
            </a:pPr>
            <a:endPar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514350" marR="0" lvl="0" indent="-514350" algn="just" defTabSz="914400" rtl="0" eaLnBrk="0" fontAlgn="base" latinLnBrk="0" hangingPunct="0">
              <a:lnSpc>
                <a:spcPct val="100000"/>
              </a:lnSpc>
              <a:spcBef>
                <a:spcPct val="0"/>
              </a:spcBef>
              <a:spcAft>
                <a:spcPct val="0"/>
              </a:spcAft>
              <a:buClrTx/>
              <a:buSzTx/>
              <a:buFontTx/>
              <a:buAutoNum type="alphaLcPeriod"/>
              <a:defRPr/>
            </a:pPr>
            <a:endPar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514350" marR="0" lvl="0" indent="-514350" algn="just" defTabSz="914400" rtl="0" eaLnBrk="0" fontAlgn="base" latinLnBrk="0" hangingPunct="0">
              <a:lnSpc>
                <a:spcPct val="100000"/>
              </a:lnSpc>
              <a:spcBef>
                <a:spcPct val="0"/>
              </a:spcBef>
              <a:spcAft>
                <a:spcPct val="0"/>
              </a:spcAft>
              <a:buClrTx/>
              <a:buSzTx/>
              <a:buFontTx/>
              <a:buAutoNum type="alphaLcPeriod"/>
              <a:defRPr/>
            </a:pPr>
            <a:endPar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514350" marR="0" lvl="0" indent="-514350" algn="just" defTabSz="914400" rtl="0" eaLnBrk="0" fontAlgn="base" latinLnBrk="0" hangingPunct="0">
              <a:lnSpc>
                <a:spcPct val="100000"/>
              </a:lnSpc>
              <a:spcBef>
                <a:spcPct val="0"/>
              </a:spcBef>
              <a:spcAft>
                <a:spcPct val="0"/>
              </a:spcAft>
              <a:buClrTx/>
              <a:buSzTx/>
              <a:buFontTx/>
              <a:buAutoNum type="alphaLcPeriod"/>
              <a:defRPr/>
            </a:pPr>
            <a:endPar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defRPr/>
            </a:pP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 </a:t>
            </a:r>
            <a:r>
              <a:rPr kumimoji="0" lang="en-US"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Chiều</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dài</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8000m, </a:t>
            </a:r>
            <a:r>
              <a:rPr kumimoji="0" lang="en-US"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chiều</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rộng</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4km.</a:t>
            </a:r>
            <a:endPar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defRPr/>
            </a:pPr>
            <a:endPar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defRPr/>
            </a:pPr>
            <a:endPar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1600200" y="990600"/>
            <a:ext cx="7162800" cy="2062103"/>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1" i="0" u="sng"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Bài</a:t>
            </a:r>
            <a:r>
              <a:rPr kumimoji="0" lang="en-US" altLang="en-US" sz="3200" b="1" i="0" u="sng"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sng"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giải</a:t>
            </a:r>
            <a:endParaRPr kumimoji="0" lang="en-US" altLang="en-US" sz="32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Diện</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tích</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khu</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đất</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là</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5 x 2 = </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10</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(km</a:t>
            </a:r>
            <a:r>
              <a:rPr kumimoji="0" lang="en-US" altLang="en-US" sz="3200" b="1"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Đáp</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số</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10 km</a:t>
            </a:r>
            <a:r>
              <a:rPr kumimoji="0" lang="en-US" altLang="en-US" sz="3200" b="1" i="0" u="none" strike="noStrike" kern="1200" cap="none" spc="0" normalizeH="0" baseline="30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endPar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236883" y="4010646"/>
            <a:ext cx="11718234" cy="2554545"/>
          </a:xfrm>
          <a:prstGeom prst="rect">
            <a:avLst/>
          </a:prstGeom>
          <a:solidFill>
            <a:schemeClr val="accent6">
              <a:lumMod val="20000"/>
              <a:lumOff val="80000"/>
            </a:schemeClr>
          </a:solid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1" i="0" u="sng"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Bài</a:t>
            </a:r>
            <a:r>
              <a:rPr kumimoji="0" lang="en-US" altLang="en-US" sz="3200" b="1" i="0" u="sng"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sng"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giải</a:t>
            </a:r>
            <a:endParaRPr kumimoji="0" lang="en-US" altLang="en-US" sz="32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Đổi</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8000m = 8km</a:t>
            </a:r>
            <a:endPar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Vậy</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diện</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tích</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khu</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đất</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là</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8 x 4 = </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32</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(km</a:t>
            </a:r>
            <a:r>
              <a:rPr kumimoji="0" lang="en-US" altLang="en-US" sz="3200" b="1"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Đáp</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số</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32 km</a:t>
            </a:r>
            <a:r>
              <a:rPr kumimoji="0" lang="en-US" altLang="en-US" sz="3200" b="1" i="0" u="none" strike="noStrike" kern="1200" cap="none" spc="0" normalizeH="0" baseline="30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endPar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3" name="Rectangle 7"/>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Wingdings 2" panose="05020102010507070707" pitchFamily="18" charset="2"/>
              <a:buNone/>
              <a:defRPr/>
            </a:pPr>
            <a:endParaRPr kumimoji="0" lang="vi-VN" altLang="en-US" sz="135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 name="Star: 16 Points 5"/>
          <p:cNvSpPr/>
          <p:nvPr/>
        </p:nvSpPr>
        <p:spPr>
          <a:xfrm>
            <a:off x="7513982" y="1815548"/>
            <a:ext cx="4487517" cy="3101009"/>
          </a:xfrm>
          <a:prstGeom prst="star16">
            <a:avLst/>
          </a:prstGeom>
          <a:solidFill>
            <a:srgbClr val="00B050"/>
          </a:solidFill>
          <a:ln w="38100">
            <a:solidFill>
              <a:srgbClr val="FF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kumimoji="0" lang="en-US" sz="2200" b="1" i="0" u="none" strike="noStrike" kern="0" cap="none" spc="0" normalizeH="0" baseline="0" noProof="0" dirty="0">
                <a:ln>
                  <a:noFill/>
                </a:ln>
                <a:solidFill>
                  <a:srgbClr val="0000FF"/>
                </a:solidFill>
                <a:effectLst/>
                <a:uLnTx/>
                <a:uFillTx/>
                <a:latin typeface="Calibri" panose="020F0502020204030204"/>
                <a:ea typeface="+mn-ea"/>
                <a:cs typeface="+mn-cs"/>
              </a:rPr>
              <a:t> </a:t>
            </a:r>
            <a:endParaRPr kumimoji="0" lang="en-US" sz="2200" b="1" i="0" u="none" strike="noStrike" kern="0" cap="none" spc="0" normalizeH="0" baseline="0" noProof="0" dirty="0">
              <a:ln>
                <a:noFill/>
              </a:ln>
              <a:solidFill>
                <a:srgbClr val="0000FF"/>
              </a:solidFill>
              <a:effectLst/>
              <a:uLnTx/>
              <a:uFillTx/>
              <a:latin typeface="Calibri" panose="020F0502020204030204"/>
              <a:ea typeface="+mn-ea"/>
              <a:cs typeface="+mn-cs"/>
            </a:endParaRPr>
          </a:p>
          <a:p>
            <a:pPr algn="ctr">
              <a:defRPr/>
            </a:pPr>
            <a:endParaRPr lang="en-US" sz="3200" b="1" dirty="0">
              <a:solidFill>
                <a:srgbClr val="FFFF00"/>
              </a:solidFill>
              <a:latin typeface="Times New Roman" panose="02020603050405020304" pitchFamily="18" charset="0"/>
              <a:cs typeface="Times New Roman" panose="02020603050405020304" pitchFamily="18" charset="0"/>
            </a:endParaRPr>
          </a:p>
          <a:p>
            <a:pPr algn="ctr">
              <a:defRPr/>
            </a:pPr>
            <a:endParaRPr lang="en-US" sz="3600" b="1" dirty="0">
              <a:solidFill>
                <a:srgbClr val="FFFF00"/>
              </a:solidFill>
              <a:latin typeface="Times New Roman" panose="02020603050405020304" pitchFamily="18" charset="0"/>
              <a:cs typeface="Times New Roman" panose="02020603050405020304" pitchFamily="18" charset="0"/>
            </a:endParaRPr>
          </a:p>
          <a:p>
            <a:pPr algn="ctr">
              <a:defRPr/>
            </a:pPr>
            <a:r>
              <a:rPr lang="en-US" sz="4400" b="1" dirty="0">
                <a:solidFill>
                  <a:srgbClr val="FFFF00"/>
                </a:solidFill>
                <a:latin typeface="Times New Roman" panose="02020603050405020304" pitchFamily="18" charset="0"/>
                <a:cs typeface="Times New Roman" panose="02020603050405020304" pitchFamily="18" charset="0"/>
              </a:rPr>
              <a:t>S = a × b</a:t>
            </a:r>
            <a:endParaRPr lang="en-US" sz="4400" b="1" dirty="0">
              <a:solidFill>
                <a:srgbClr val="FFFF00"/>
              </a:solidFill>
              <a:latin typeface="Times New Roman" panose="02020603050405020304" pitchFamily="18" charset="0"/>
              <a:cs typeface="Times New Roman" panose="02020603050405020304" pitchFamily="18" charset="0"/>
            </a:endParaRPr>
          </a:p>
          <a:p>
            <a:pPr algn="ctr">
              <a:defRPr/>
            </a:pPr>
            <a:r>
              <a:rPr lang="en-US" sz="3600" b="1" dirty="0">
                <a:solidFill>
                  <a:srgbClr val="FFFF00"/>
                </a:solidFill>
                <a:latin typeface="Times New Roman" panose="02020603050405020304" pitchFamily="18" charset="0"/>
                <a:cs typeface="Times New Roman" panose="02020603050405020304" pitchFamily="18" charset="0"/>
              </a:rPr>
              <a:t>(a, b </a:t>
            </a:r>
            <a:r>
              <a:rPr lang="en-US" sz="3600" b="1" dirty="0" err="1">
                <a:solidFill>
                  <a:srgbClr val="FFFF00"/>
                </a:solidFill>
                <a:latin typeface="Times New Roman" panose="02020603050405020304" pitchFamily="18" charset="0"/>
                <a:cs typeface="Times New Roman" panose="02020603050405020304" pitchFamily="18" charset="0"/>
              </a:rPr>
              <a:t>cùng</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đơn</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vị</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đo</a:t>
            </a:r>
            <a:r>
              <a:rPr lang="en-US" sz="3600" b="1" dirty="0">
                <a:solidFill>
                  <a:srgbClr val="FFFF00"/>
                </a:solidFill>
                <a:latin typeface="Times New Roman" panose="02020603050405020304" pitchFamily="18" charset="0"/>
                <a:cs typeface="Times New Roman" panose="02020603050405020304" pitchFamily="18" charset="0"/>
              </a:rPr>
              <a:t>)</a:t>
            </a:r>
            <a:endParaRPr lang="en-US" sz="3600" dirty="0">
              <a:solidFill>
                <a:srgbClr val="FFFF00"/>
              </a:solidFill>
              <a:latin typeface="Times New Roman" panose="02020603050405020304" pitchFamily="18" charset="0"/>
              <a:cs typeface="Times New Roman" panose="02020603050405020304" pitchFamily="18" charset="0"/>
            </a:endParaRPr>
          </a:p>
          <a:p>
            <a:pPr algn="ctr">
              <a:defRPr/>
            </a:pPr>
            <a:endParaRPr lang="en-US" sz="4400" dirty="0">
              <a:solidFill>
                <a:srgbClr val="FFFF00"/>
              </a:solidFill>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en-US" sz="3600" b="1" i="0" u="none" strike="noStrike" kern="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1000"/>
                                        <p:tgtEl>
                                          <p:spTgt spid="5">
                                            <p:txEl>
                                              <p:pRg st="0" end="0"/>
                                            </p:txEl>
                                          </p:spTgt>
                                        </p:tgtEl>
                                      </p:cBhvr>
                                    </p:animEffect>
                                    <p:anim calcmode="lin" valueType="num">
                                      <p:cBhvr>
                                        <p:cTn id="2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fade">
                                      <p:cBhvr>
                                        <p:cTn id="32" dur="1000"/>
                                        <p:tgtEl>
                                          <p:spTgt spid="5">
                                            <p:txEl>
                                              <p:pRg st="1" end="1"/>
                                            </p:txEl>
                                          </p:spTgt>
                                        </p:tgtEl>
                                      </p:cBhvr>
                                    </p:animEffect>
                                    <p:anim calcmode="lin" valueType="num">
                                      <p:cBhvr>
                                        <p:cTn id="3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fade">
                                      <p:cBhvr>
                                        <p:cTn id="39" dur="1000"/>
                                        <p:tgtEl>
                                          <p:spTgt spid="5">
                                            <p:txEl>
                                              <p:pRg st="2" end="2"/>
                                            </p:txEl>
                                          </p:spTgt>
                                        </p:tgtEl>
                                      </p:cBhvr>
                                    </p:animEffect>
                                    <p:anim calcmode="lin" valueType="num">
                                      <p:cBhvr>
                                        <p:cTn id="4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5">
                                            <p:txEl>
                                              <p:pRg st="3" end="3"/>
                                            </p:txEl>
                                          </p:spTgt>
                                        </p:tgtEl>
                                        <p:attrNameLst>
                                          <p:attrName>style.visibility</p:attrName>
                                        </p:attrNameLst>
                                      </p:cBhvr>
                                      <p:to>
                                        <p:strVal val="visible"/>
                                      </p:to>
                                    </p:set>
                                    <p:animEffect transition="in" filter="fade">
                                      <p:cBhvr>
                                        <p:cTn id="46" dur="1000"/>
                                        <p:tgtEl>
                                          <p:spTgt spid="5">
                                            <p:txEl>
                                              <p:pRg st="3" end="3"/>
                                            </p:txEl>
                                          </p:spTgt>
                                        </p:tgtEl>
                                      </p:cBhvr>
                                    </p:animEffect>
                                    <p:anim calcmode="lin" valueType="num">
                                      <p:cBhvr>
                                        <p:cTn id="4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grpId="0" nodeType="clickEffect">
                                  <p:stCondLst>
                                    <p:cond delay="0"/>
                                  </p:stCondLst>
                                  <p:childTnLst>
                                    <p:set>
                                      <p:cBhvr>
                                        <p:cTn id="52" dur="1" fill="hold">
                                          <p:stCondLst>
                                            <p:cond delay="0"/>
                                          </p:stCondLst>
                                        </p:cTn>
                                        <p:tgtEl>
                                          <p:spTgt spid="2">
                                            <p:txEl>
                                              <p:pRg st="0" end="0"/>
                                            </p:txEl>
                                          </p:spTgt>
                                        </p:tgtEl>
                                        <p:attrNameLst>
                                          <p:attrName>style.visibility</p:attrName>
                                        </p:attrNameLst>
                                      </p:cBhvr>
                                      <p:to>
                                        <p:strVal val="visible"/>
                                      </p:to>
                                    </p:set>
                                    <p:animEffect transition="in" filter="fade">
                                      <p:cBhvr>
                                        <p:cTn id="53" dur="1000"/>
                                        <p:tgtEl>
                                          <p:spTgt spid="2">
                                            <p:txEl>
                                              <p:pRg st="0" end="0"/>
                                            </p:txEl>
                                          </p:spTgt>
                                        </p:tgtEl>
                                      </p:cBhvr>
                                    </p:animEffect>
                                    <p:anim calcmode="lin" valueType="num">
                                      <p:cBhvr>
                                        <p:cTn id="5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2">
                                            <p:txEl>
                                              <p:pRg st="1" end="1"/>
                                            </p:txEl>
                                          </p:spTgt>
                                        </p:tgtEl>
                                        <p:attrNameLst>
                                          <p:attrName>style.visibility</p:attrName>
                                        </p:attrNameLst>
                                      </p:cBhvr>
                                      <p:to>
                                        <p:strVal val="visible"/>
                                      </p:to>
                                    </p:set>
                                    <p:animEffect transition="in" filter="fade">
                                      <p:cBhvr>
                                        <p:cTn id="60" dur="1000"/>
                                        <p:tgtEl>
                                          <p:spTgt spid="2">
                                            <p:txEl>
                                              <p:pRg st="1" end="1"/>
                                            </p:txEl>
                                          </p:spTgt>
                                        </p:tgtEl>
                                      </p:cBhvr>
                                    </p:animEffect>
                                    <p:anim calcmode="lin" valueType="num">
                                      <p:cBhvr>
                                        <p:cTn id="6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6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2">
                                            <p:txEl>
                                              <p:pRg st="2" end="2"/>
                                            </p:txEl>
                                          </p:spTgt>
                                        </p:tgtEl>
                                        <p:attrNameLst>
                                          <p:attrName>style.visibility</p:attrName>
                                        </p:attrNameLst>
                                      </p:cBhvr>
                                      <p:to>
                                        <p:strVal val="visible"/>
                                      </p:to>
                                    </p:set>
                                    <p:animEffect transition="in" filter="fade">
                                      <p:cBhvr>
                                        <p:cTn id="67" dur="1000"/>
                                        <p:tgtEl>
                                          <p:spTgt spid="2">
                                            <p:txEl>
                                              <p:pRg st="2" end="2"/>
                                            </p:txEl>
                                          </p:spTgt>
                                        </p:tgtEl>
                                      </p:cBhvr>
                                    </p:animEffect>
                                    <p:anim calcmode="lin" valueType="num">
                                      <p:cBhvr>
                                        <p:cTn id="6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6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7" presetClass="entr" presetSubtype="0" fill="hold" grpId="0" nodeType="clickEffect">
                                  <p:stCondLst>
                                    <p:cond delay="0"/>
                                  </p:stCondLst>
                                  <p:childTnLst>
                                    <p:set>
                                      <p:cBhvr>
                                        <p:cTn id="73" dur="1" fill="hold">
                                          <p:stCondLst>
                                            <p:cond delay="0"/>
                                          </p:stCondLst>
                                        </p:cTn>
                                        <p:tgtEl>
                                          <p:spTgt spid="2">
                                            <p:txEl>
                                              <p:pRg st="3" end="3"/>
                                            </p:txEl>
                                          </p:spTgt>
                                        </p:tgtEl>
                                        <p:attrNameLst>
                                          <p:attrName>style.visibility</p:attrName>
                                        </p:attrNameLst>
                                      </p:cBhvr>
                                      <p:to>
                                        <p:strVal val="visible"/>
                                      </p:to>
                                    </p:set>
                                    <p:animEffect transition="in" filter="fade">
                                      <p:cBhvr>
                                        <p:cTn id="74" dur="1000"/>
                                        <p:tgtEl>
                                          <p:spTgt spid="2">
                                            <p:txEl>
                                              <p:pRg st="3" end="3"/>
                                            </p:txEl>
                                          </p:spTgt>
                                        </p:tgtEl>
                                      </p:cBhvr>
                                    </p:animEffect>
                                    <p:anim calcmode="lin" valueType="num">
                                      <p:cBhvr>
                                        <p:cTn id="7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7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7" presetClass="entr" presetSubtype="0" fill="hold" grpId="0" nodeType="clickEffect">
                                  <p:stCondLst>
                                    <p:cond delay="0"/>
                                  </p:stCondLst>
                                  <p:childTnLst>
                                    <p:set>
                                      <p:cBhvr>
                                        <p:cTn id="80" dur="1" fill="hold">
                                          <p:stCondLst>
                                            <p:cond delay="0"/>
                                          </p:stCondLst>
                                        </p:cTn>
                                        <p:tgtEl>
                                          <p:spTgt spid="2">
                                            <p:txEl>
                                              <p:pRg st="4" end="4"/>
                                            </p:txEl>
                                          </p:spTgt>
                                        </p:tgtEl>
                                        <p:attrNameLst>
                                          <p:attrName>style.visibility</p:attrName>
                                        </p:attrNameLst>
                                      </p:cBhvr>
                                      <p:to>
                                        <p:strVal val="visible"/>
                                      </p:to>
                                    </p:set>
                                    <p:animEffect transition="in" filter="fade">
                                      <p:cBhvr>
                                        <p:cTn id="81" dur="1000"/>
                                        <p:tgtEl>
                                          <p:spTgt spid="2">
                                            <p:txEl>
                                              <p:pRg st="4" end="4"/>
                                            </p:txEl>
                                          </p:spTgt>
                                        </p:tgtEl>
                                      </p:cBhvr>
                                    </p:animEffect>
                                    <p:anim calcmode="lin" valueType="num">
                                      <p:cBhvr>
                                        <p:cTn id="8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8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build="p"/>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72143" y="304800"/>
            <a:ext cx="1150620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3. Cho </a:t>
            </a:r>
            <a:r>
              <a:rPr kumimoji="0" lang="en-US" altLang="en-US" sz="2800" b="1" i="0" u="none" strike="noStrike" kern="1200" cap="none" spc="0" normalizeH="0" baseline="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biết</a:t>
            </a:r>
            <a:r>
              <a:rPr kumimoji="0" lang="en-US" altLang="en-US" sz="28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diện</a:t>
            </a:r>
            <a:r>
              <a:rPr kumimoji="0" lang="en-US" altLang="en-US" sz="28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tích</a:t>
            </a:r>
            <a:r>
              <a:rPr kumimoji="0" lang="en-US" altLang="en-US" sz="28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ba</a:t>
            </a:r>
            <a:r>
              <a:rPr kumimoji="0" lang="en-US" altLang="en-US" sz="28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thành</a:t>
            </a:r>
            <a:r>
              <a:rPr kumimoji="0" lang="en-US" altLang="en-US" sz="28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phố</a:t>
            </a:r>
            <a:r>
              <a:rPr kumimoji="0" lang="en-US" altLang="en-US" sz="28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theo</a:t>
            </a:r>
            <a:r>
              <a:rPr kumimoji="0" lang="en-US" altLang="en-US" sz="28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số</a:t>
            </a:r>
            <a:r>
              <a:rPr kumimoji="0" lang="en-US" altLang="en-US" sz="28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liệu</a:t>
            </a:r>
            <a:r>
              <a:rPr kumimoji="0" lang="en-US" altLang="en-US" sz="28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năm</a:t>
            </a:r>
            <a:r>
              <a:rPr kumimoji="0" lang="en-US" altLang="en-US" sz="28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2009) </a:t>
            </a:r>
            <a:r>
              <a:rPr kumimoji="0" lang="en-US" altLang="en-US" sz="2800" b="1" i="0" u="none" strike="noStrike" kern="1200" cap="none" spc="0" normalizeH="0" baseline="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là</a:t>
            </a:r>
            <a:r>
              <a:rPr kumimoji="0" lang="en-US" altLang="en-US" sz="28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a:t>
            </a:r>
            <a:endParaRPr kumimoji="0" lang="en-US" altLang="en-US" sz="28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170" name="Picture 2" descr="https://img.loigiaihay.com/picture/2019/1228/tr4-b3-h1-vnen4-t2.jpg"/>
          <p:cNvPicPr>
            <a:picLocks noChangeAspect="1" noChangeArrowheads="1"/>
          </p:cNvPicPr>
          <p:nvPr/>
        </p:nvPicPr>
        <p:blipFill>
          <a:blip r:embed="rId1">
            <a:extLst>
              <a:ext uri="{BEBA8EAE-BF5A-486C-A8C5-ECC9F3942E4B}">
                <a14:imgProps xmlns:a14="http://schemas.microsoft.com/office/drawing/2010/main">
                  <a14:imgLayer r:embed="rId2">
                    <a14:imgEffect>
                      <a14:brightnessContrast bright="20000" contrast="-4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09600" y="762000"/>
            <a:ext cx="10287000" cy="164989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 y="2286000"/>
            <a:ext cx="11430000" cy="304698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Em</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hãy</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cùng</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bạn</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0" fontAlgn="base" latinLnBrk="0" hangingPunct="0">
              <a:lnSpc>
                <a:spcPct val="100000"/>
              </a:lnSpc>
              <a:spcBef>
                <a:spcPct val="0"/>
              </a:spcBef>
              <a:spcAft>
                <a:spcPct val="0"/>
              </a:spcAft>
              <a:buClrTx/>
              <a:buSzTx/>
              <a:buFontTx/>
              <a:buAutoNum type="alphaLcParenR"/>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So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sánh</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diện</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tích</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của</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Hà</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Nội</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Đà</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Nẵng</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Đà</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Nẵng</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thành</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phố</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Hồ</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Chí</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Minh;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thành</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phố</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Hồ</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Chí</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Minh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Hà</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Nội</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 Cho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biết</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thành</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phố</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nào</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có</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diện</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tích</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bé</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nhất</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Thành</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phố</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nào</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có</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diện</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tích</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lớn</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nhất</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609600" y="3429000"/>
            <a:ext cx="11963400" cy="12003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Diện</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tích</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của</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Hà</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Nội</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và</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Đà</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Nẵng</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3325km</a:t>
            </a:r>
            <a:r>
              <a:rPr kumimoji="0" lang="en-US" sz="24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&gt; 1283km</a:t>
            </a:r>
            <a:r>
              <a:rPr kumimoji="0" lang="en-US" sz="24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endPar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Diện</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tích</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của</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Đà</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Nẵng</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và</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thành</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phố</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Hồ</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Chí</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Minh: 1283km</a:t>
            </a:r>
            <a:r>
              <a:rPr kumimoji="0" lang="en-US" sz="24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&lt; 2095km</a:t>
            </a:r>
            <a:r>
              <a:rPr kumimoji="0" lang="en-US" sz="24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endPar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Diện</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tích</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của</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thành</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phố</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Hồ</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Chí</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Minh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và</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Hà</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Nội</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2095km</a:t>
            </a:r>
            <a:r>
              <a:rPr kumimoji="0" lang="en-US" sz="24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&lt; 3325km</a:t>
            </a:r>
            <a:r>
              <a:rPr kumimoji="0" lang="en-US" sz="24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a:t>
            </a:r>
            <a:endPar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609600" y="5449163"/>
            <a:ext cx="10439400" cy="8309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Thành</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phố</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có</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diện</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tích</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bé</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nhất</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là</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Đà</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Nẵng</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1283km</a:t>
            </a:r>
            <a:r>
              <a:rPr kumimoji="0" lang="en-US" sz="24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a:t>
            </a:r>
            <a:endPar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Thành</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phố</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có</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diện</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tích</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lớn</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nhất</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là</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Hà</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Nội</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3325km</a:t>
            </a:r>
            <a:r>
              <a:rPr kumimoji="0" lang="en-US" sz="24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a:t>
            </a:r>
            <a:endPar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2" name="Rectangle 7"/>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Wingdings 2" panose="05020102010507070707" pitchFamily="18" charset="2"/>
              <a:buNone/>
              <a:defRPr/>
            </a:pPr>
            <a:endParaRPr kumimoji="0" lang="vi-VN" altLang="en-US" sz="135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1000"/>
                                        <p:tgtEl>
                                          <p:spTgt spid="7">
                                            <p:txEl>
                                              <p:pRg st="0" end="0"/>
                                            </p:txEl>
                                          </p:spTgt>
                                        </p:tgtEl>
                                      </p:cBhvr>
                                    </p:animEffect>
                                    <p:anim calcmode="lin" valueType="num">
                                      <p:cBhvr>
                                        <p:cTn id="2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Effect transition="in" filter="fade">
                                      <p:cBhvr>
                                        <p:cTn id="35" dur="1000"/>
                                        <p:tgtEl>
                                          <p:spTgt spid="7">
                                            <p:txEl>
                                              <p:pRg st="1" end="1"/>
                                            </p:txEl>
                                          </p:spTgt>
                                        </p:tgtEl>
                                      </p:cBhvr>
                                    </p:animEffect>
                                    <p:anim calcmode="lin" valueType="num">
                                      <p:cBhvr>
                                        <p:cTn id="36"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20463" y="9142"/>
            <a:ext cx="11951073" cy="1384995"/>
          </a:xfrm>
          <a:prstGeom prst="rect">
            <a:avLst/>
          </a:prstGeom>
          <a:solidFill>
            <a:schemeClr val="accent6">
              <a:lumMod val="20000"/>
              <a:lumOff val="80000"/>
            </a:schemeClr>
          </a:solidFill>
          <a:ln>
            <a:noFill/>
          </a:ln>
          <a:effec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4. Cho </a:t>
            </a:r>
            <a:r>
              <a:rPr kumimoji="0" lang="en-US" altLang="en-US" sz="2800" b="1" i="0" u="none" strike="noStrike" kern="1200" cap="none" spc="0" normalizeH="0" baseline="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biết</a:t>
            </a:r>
            <a:r>
              <a:rPr kumimoji="0" lang="en-US" altLang="en-US" sz="28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mật</a:t>
            </a:r>
            <a:r>
              <a:rPr kumimoji="0" lang="en-US" altLang="en-US" sz="28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độ</a:t>
            </a:r>
            <a:r>
              <a:rPr kumimoji="0" lang="en-US" altLang="en-US" sz="28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dân</a:t>
            </a:r>
            <a:r>
              <a:rPr kumimoji="0" lang="en-US" altLang="en-US" sz="28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số</a:t>
            </a:r>
            <a:r>
              <a:rPr kumimoji="0" lang="en-US" altLang="en-US" sz="28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chỉ</a:t>
            </a:r>
            <a:r>
              <a:rPr kumimoji="0" lang="en-US" altLang="en-US" sz="28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số</a:t>
            </a:r>
            <a:r>
              <a:rPr kumimoji="0" lang="en-US" altLang="en-US" sz="28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dân</a:t>
            </a:r>
            <a:r>
              <a:rPr kumimoji="0" lang="en-US" altLang="en-US" sz="28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trung</a:t>
            </a:r>
            <a:r>
              <a:rPr kumimoji="0" lang="en-US" altLang="en-US" sz="28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bình</a:t>
            </a:r>
            <a:r>
              <a:rPr kumimoji="0" lang="en-US" altLang="en-US" sz="28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sinh</a:t>
            </a:r>
            <a:r>
              <a:rPr kumimoji="0" lang="en-US" altLang="en-US" sz="28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sống</a:t>
            </a:r>
            <a:r>
              <a:rPr kumimoji="0" lang="en-US" altLang="en-US" sz="28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trên</a:t>
            </a:r>
            <a:r>
              <a:rPr kumimoji="0" lang="en-US" altLang="en-US" sz="28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diện</a:t>
            </a:r>
            <a:r>
              <a:rPr kumimoji="0" lang="en-US" altLang="en-US" sz="28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tích</a:t>
            </a:r>
            <a:r>
              <a:rPr kumimoji="0" lang="en-US" altLang="en-US" sz="28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1</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km</a:t>
            </a:r>
            <a:r>
              <a:rPr kumimoji="0" lang="en-US" altLang="en-US" sz="28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a:t>
            </a:r>
            <a:r>
              <a:rPr kumimoji="0" lang="en-US" altLang="en-US" sz="28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Biểu</a:t>
            </a:r>
            <a:r>
              <a:rPr kumimoji="0" lang="en-US" altLang="en-US" sz="28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đồ</a:t>
            </a:r>
            <a:r>
              <a:rPr kumimoji="0" lang="en-US" altLang="en-US" sz="28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dưới</a:t>
            </a:r>
            <a:r>
              <a:rPr kumimoji="0" lang="en-US" altLang="en-US" sz="28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đây</a:t>
            </a:r>
            <a:r>
              <a:rPr kumimoji="0" lang="en-US" altLang="en-US" sz="28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nói</a:t>
            </a:r>
            <a:r>
              <a:rPr kumimoji="0" lang="en-US" altLang="en-US" sz="28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về</a:t>
            </a:r>
            <a:r>
              <a:rPr kumimoji="0" lang="en-US" altLang="en-US" sz="28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mật</a:t>
            </a:r>
            <a:r>
              <a:rPr kumimoji="0" lang="en-US" altLang="en-US" sz="28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độ</a:t>
            </a:r>
            <a:r>
              <a:rPr kumimoji="0" lang="en-US" altLang="en-US" sz="28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dân</a:t>
            </a:r>
            <a:r>
              <a:rPr kumimoji="0" lang="en-US" altLang="en-US" sz="28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số</a:t>
            </a:r>
            <a:r>
              <a:rPr kumimoji="0" lang="en-US" altLang="en-US" sz="28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của</a:t>
            </a:r>
            <a:r>
              <a:rPr kumimoji="0" lang="en-US" altLang="en-US" sz="28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ba</a:t>
            </a:r>
            <a:r>
              <a:rPr kumimoji="0" lang="en-US" altLang="en-US" sz="28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thành</a:t>
            </a:r>
            <a:r>
              <a:rPr kumimoji="0" lang="en-US" altLang="en-US" sz="28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phố</a:t>
            </a:r>
            <a:r>
              <a:rPr kumimoji="0" lang="en-US" altLang="en-US" sz="28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lớn</a:t>
            </a:r>
            <a:r>
              <a:rPr kumimoji="0" lang="en-US" altLang="en-US" sz="28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theo</a:t>
            </a:r>
            <a:r>
              <a:rPr kumimoji="0" lang="en-US" altLang="en-US" sz="28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số</a:t>
            </a:r>
            <a:r>
              <a:rPr kumimoji="0" lang="en-US" altLang="en-US" sz="28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liệu</a:t>
            </a:r>
            <a:r>
              <a:rPr kumimoji="0" lang="en-US" altLang="en-US" sz="28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năm</a:t>
            </a:r>
            <a:r>
              <a:rPr kumimoji="0" lang="en-US" altLang="en-US" sz="28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2009).</a:t>
            </a:r>
            <a:endParaRPr kumimoji="0" lang="en-US" altLang="en-US" sz="28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endParaRPr>
          </a:p>
        </p:txBody>
      </p:sp>
      <p:pic>
        <p:nvPicPr>
          <p:cNvPr id="9218" name="Picture 2" descr="https://tech12h.com/sites/default/files/styles/inbody400/public/28_7.png?itok=VaeiGxTv"/>
          <p:cNvPicPr>
            <a:picLocks noChangeAspect="1" noChangeArrowheads="1"/>
          </p:cNvPicPr>
          <p:nvPr/>
        </p:nvPicPr>
        <p:blipFill>
          <a:blip r:embed="rId1">
            <a:extLst>
              <a:ext uri="{BEBA8EAE-BF5A-486C-A8C5-ECC9F3942E4B}">
                <a14:imgProps xmlns:a14="http://schemas.microsoft.com/office/drawing/2010/main">
                  <a14:imgLayer r:embed="rId2">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643282" y="957246"/>
            <a:ext cx="6548717" cy="574835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36432" y="1394137"/>
            <a:ext cx="5490882" cy="3970318"/>
          </a:xfrm>
          <a:prstGeom prst="rect">
            <a:avLst/>
          </a:prstGeom>
          <a:solidFill>
            <a:schemeClr val="accent6">
              <a:lumMod val="20000"/>
              <a:lumOff val="80000"/>
            </a:schemeClr>
          </a:solid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Dựa</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vào</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biểu</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đồ</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em</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hãy</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trả</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lời</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những</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câu</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hỏi</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sau</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Thành</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phố</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nào</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có</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mật</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độ</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dân</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số</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lớn</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nhất</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defRPr/>
            </a:pPr>
            <a:endPar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defRPr/>
            </a:pPr>
            <a:endPar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defRPr/>
            </a:pPr>
            <a:endPar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Thành</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phố</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nào</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có</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mật</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độ</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dân</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số</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nhỏ</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nhất</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Rectangle 3"/>
          <p:cNvSpPr>
            <a:spLocks noChangeArrowheads="1"/>
          </p:cNvSpPr>
          <p:nvPr/>
        </p:nvSpPr>
        <p:spPr bwMode="auto">
          <a:xfrm>
            <a:off x="57710" y="3216023"/>
            <a:ext cx="5627593" cy="954107"/>
          </a:xfrm>
          <a:prstGeom prst="rect">
            <a:avLst/>
          </a:prstGeom>
          <a:solidFill>
            <a:schemeClr val="accent6">
              <a:lumMod val="20000"/>
              <a:lumOff val="80000"/>
            </a:schemeClr>
          </a:solidFill>
          <a:ln>
            <a:noFill/>
          </a:ln>
          <a:effec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Thành</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phố</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Hồ</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Chí</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Minh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có</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mật</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độ</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dân</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số</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lớn</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nhất</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là</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3400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người</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/km</a:t>
            </a:r>
            <a:r>
              <a:rPr kumimoji="0" lang="en-US" altLang="en-US" sz="28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a:t>
            </a:r>
            <a:endPar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7" name="Rectangle 4"/>
          <p:cNvSpPr>
            <a:spLocks noChangeArrowheads="1"/>
          </p:cNvSpPr>
          <p:nvPr/>
        </p:nvSpPr>
        <p:spPr bwMode="auto">
          <a:xfrm>
            <a:off x="88527" y="5567974"/>
            <a:ext cx="5565961" cy="954107"/>
          </a:xfrm>
          <a:prstGeom prst="rect">
            <a:avLst/>
          </a:prstGeom>
          <a:solidFill>
            <a:schemeClr val="accent6">
              <a:lumMod val="20000"/>
              <a:lumOff val="80000"/>
            </a:schemeClr>
          </a:solidFill>
          <a:ln>
            <a:noFill/>
          </a:ln>
          <a:effec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Thành</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phố</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Hải</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Phòng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có</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mật</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độ</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dân</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số</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nhỏ</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nhất</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là</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1207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người</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/km</a:t>
            </a:r>
            <a:r>
              <a:rPr kumimoji="0" lang="en-US" altLang="en-US" sz="28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a:t>
            </a:r>
            <a:endPar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2" name="Rectangle 7"/>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Wingdings 2" panose="05020102010507070707" pitchFamily="18" charset="2"/>
              <a:buNone/>
              <a:defRPr/>
            </a:pPr>
            <a:endParaRPr kumimoji="0" lang="vi-VN" altLang="en-US" sz="135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p:nvPr/>
        </p:nvSpPr>
        <p:spPr>
          <a:xfrm>
            <a:off x="2209800" y="2130426"/>
            <a:ext cx="7772400" cy="1470025"/>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a:ln>
                  <a:noFill/>
                </a:ln>
                <a:solidFill>
                  <a:srgbClr val="44546A">
                    <a:satMod val="130000"/>
                  </a:srgbClr>
                </a:solidFill>
                <a:effectLst/>
                <a:uLnTx/>
                <a:uFillTx/>
                <a:latin typeface="Calibri Light" panose="020F0302020204030204"/>
                <a:ea typeface="+mn-ea"/>
                <a:cs typeface="+mn-cs"/>
              </a:rPr>
              <a:t> </a:t>
            </a:r>
            <a:endParaRPr kumimoji="0" lang="en-US" sz="3200" b="0" i="0" u="none" strike="noStrike" kern="1200" cap="none" spc="0" normalizeH="0" baseline="0" noProof="0">
              <a:ln>
                <a:noFill/>
              </a:ln>
              <a:solidFill>
                <a:srgbClr val="44546A">
                  <a:satMod val="130000"/>
                </a:srgbClr>
              </a:solidFill>
              <a:effectLst/>
              <a:uLnTx/>
              <a:uFillTx/>
              <a:latin typeface="Calibri Light" panose="020F0302020204030204"/>
              <a:ea typeface="+mn-ea"/>
              <a:cs typeface="+mn-cs"/>
            </a:endParaRPr>
          </a:p>
        </p:txBody>
      </p:sp>
      <p:pic>
        <p:nvPicPr>
          <p:cNvPr id="17411" name="Picture 4" descr="anh-dep-lam-hinh-nen14-1024x768-141375450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577981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3850" y="2662237"/>
            <a:ext cx="160655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sune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1"/>
            <a:ext cx="1828800" cy="253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107539094"/>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991600" y="50292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latest?cb=20150710135041&amp;path-prefix=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512" y="3277817"/>
            <a:ext cx="33147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2"/>
          <p:cNvSpPr>
            <a:spLocks noChangeArrowheads="1" noChangeShapeType="1" noTextEdit="1"/>
          </p:cNvSpPr>
          <p:nvPr/>
        </p:nvSpPr>
        <p:spPr bwMode="auto">
          <a:xfrm>
            <a:off x="1269976" y="167061"/>
            <a:ext cx="5971257" cy="1647078"/>
          </a:xfrm>
          <a:prstGeom prst="rect">
            <a:avLst/>
          </a:prstGeom>
          <a:noFill/>
        </p:spPr>
        <p:txBody>
          <a:bodyPr wrap="none" fromWordArt="1">
            <a:prstTxWarp prst="textInflateBottom">
              <a:avLst>
                <a:gd name="adj" fmla="val 68083"/>
              </a:avLst>
            </a:prstTxWarp>
            <a:scene3d>
              <a:camera prst="legacyPerspectiveBottom"/>
              <a:lightRig rig="legacyFlat3" dir="t"/>
            </a:scene3d>
            <a:sp3d extrusionH="1801800" prstMaterial="legacyMatte">
              <a:extrusionClr>
                <a:srgbClr val="FFFF00"/>
              </a:extrusionClr>
            </a:sp3d>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600" b="1" i="0" u="none" strike="noStrike" kern="10" cap="none" spc="0" normalizeH="0" baseline="0" noProof="0" dirty="0">
                <a:ln w="9525">
                  <a:round/>
                </a:ln>
                <a:solidFill>
                  <a:srgbClr val="FF0000"/>
                </a:solidFill>
                <a:effectLst/>
                <a:uLnTx/>
                <a:uFillTx/>
                <a:latin typeface="Times New Roman" panose="02020603050405020304"/>
                <a:ea typeface="+mn-ea"/>
                <a:cs typeface="Times New Roman" panose="02020603050405020304"/>
              </a:rPr>
              <a:t>TRÒ CHƠI</a:t>
            </a:r>
            <a:endParaRPr kumimoji="0" lang="en-US" sz="3600" b="1" i="0" u="none" strike="noStrike" kern="10" cap="none" spc="0" normalizeH="0" baseline="0" noProof="0" dirty="0">
              <a:ln w="9525">
                <a:round/>
              </a:ln>
              <a:solidFill>
                <a:srgbClr val="FF0000"/>
              </a:solidFill>
              <a:effectLst/>
              <a:uLnTx/>
              <a:uFillTx/>
              <a:latin typeface="Times New Roman" panose="02020603050405020304"/>
              <a:ea typeface="+mn-ea"/>
              <a:cs typeface="Times New Roman" panose="02020603050405020304"/>
            </a:endParaRPr>
          </a:p>
        </p:txBody>
      </p:sp>
      <p:sp>
        <p:nvSpPr>
          <p:cNvPr id="4" name="WordArt 12"/>
          <p:cNvSpPr>
            <a:spLocks noChangeArrowheads="1" noChangeShapeType="1" noTextEdit="1"/>
          </p:cNvSpPr>
          <p:nvPr/>
        </p:nvSpPr>
        <p:spPr bwMode="auto">
          <a:xfrm>
            <a:off x="2027583" y="2809769"/>
            <a:ext cx="7186267" cy="2588419"/>
          </a:xfrm>
          <a:prstGeom prst="rect">
            <a:avLst/>
          </a:prstGeom>
        </p:spPr>
        <p:txBody>
          <a:bodyPr wrap="none" fromWordArt="1">
            <a:prstTxWarp prst="textWave2">
              <a:avLst>
                <a:gd name="adj1" fmla="val 13005"/>
                <a:gd name="adj2" fmla="val 0"/>
              </a:avLst>
            </a:prstTxWarp>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3600" b="1" i="0" u="none" strike="noStrike" kern="10" cap="none" spc="0" normalizeH="0" baseline="0" noProof="0" dirty="0">
                <a:ln w="9525">
                  <a:solidFill>
                    <a:srgbClr val="000000"/>
                  </a:solidFill>
                  <a:rou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rect">
                    <a:fillToRect r="100000" b="100000"/>
                  </a:path>
                </a:gradFill>
                <a:effectLst/>
                <a:uLnTx/>
                <a:uFillTx/>
                <a:latin typeface="Arial" panose="020B0604020202020204"/>
                <a:ea typeface="+mn-ea"/>
                <a:cs typeface="Arial" panose="020B0604020202020204"/>
              </a:rPr>
              <a:t>AI NHANH HƠN?</a:t>
            </a:r>
            <a:endParaRPr kumimoji="0" lang="en-US" sz="3600" b="1" i="0" u="none" strike="noStrike" kern="10" cap="none" spc="0" normalizeH="0" baseline="0" noProof="0" dirty="0">
              <a:ln w="9525">
                <a:solidFill>
                  <a:srgbClr val="000000"/>
                </a:solidFill>
                <a:rou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rect">
                  <a:fillToRect r="100000" b="100000"/>
                </a:path>
              </a:gradFill>
              <a:effectLst/>
              <a:uLnTx/>
              <a:uFillTx/>
              <a:latin typeface="Arial" panose="020B0604020202020204"/>
              <a:ea typeface="+mn-ea"/>
              <a:cs typeface="Arial" panose="020B0604020202020204"/>
            </a:endParaRPr>
          </a:p>
        </p:txBody>
      </p:sp>
      <p:pic>
        <p:nvPicPr>
          <p:cNvPr id="9" name="Picture 48" descr="Tweety[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4255604" y="5791200"/>
            <a:ext cx="1135790" cy="84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8" descr="Tweety[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5778295" y="5707777"/>
            <a:ext cx="1135790" cy="84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7" name="chimes.wav"/>
                                        </p:tgtEl>
                                      </p:cMediaNode>
                                    </p:audio>
                                  </p:sub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7"/>
                                            </p:cond>
                                          </p:stCondLst>
                                          <p:endCondLst>
                                            <p:cond evt="onStopAudio" delay="0">
                                              <p:tgtEl>
                                                <p:sldTgt/>
                                              </p:tgtEl>
                                            </p:cond>
                                          </p:endCondLst>
                                        </p:cTn>
                                        <p:tgtEl>
                                          <p:sndTgt r:embed="rId7" name="chimes.wav"/>
                                        </p:tgtEl>
                                      </p:cMediaNode>
                                    </p:audio>
                                  </p:sub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7" name="chimes.wav"/>
                                        </p:tgtEl>
                                      </p:cMediaNode>
                                    </p:audio>
                                  </p:subTnLst>
                                </p:cTn>
                              </p:par>
                              <p:par>
                                <p:cTn id="11" presetID="47"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7" name="chimes.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1" name="Text Box 3"/>
          <p:cNvSpPr txBox="1">
            <a:spLocks noChangeArrowheads="1"/>
          </p:cNvSpPr>
          <p:nvPr/>
        </p:nvSpPr>
        <p:spPr bwMode="auto">
          <a:xfrm>
            <a:off x="2876550" y="2230439"/>
            <a:ext cx="72771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alt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 1km</a:t>
            </a:r>
            <a:r>
              <a:rPr kumimoji="0" lang="en-US" altLang="en-US" sz="40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mn-cs"/>
              </a:rPr>
              <a:t>2        </a:t>
            </a:r>
            <a:r>
              <a:rPr kumimoji="0" lang="en-US" alt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1 000 000 m</a:t>
            </a:r>
            <a:r>
              <a:rPr kumimoji="0" lang="en-US" altLang="en-US" sz="40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mn-cs"/>
              </a:rPr>
              <a:t>2</a:t>
            </a:r>
            <a:r>
              <a:rPr kumimoji="0" lang="en-US" altLang="en-US" sz="4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endParaRPr kumimoji="0" lang="en-US" altLang="en-US" sz="4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p:txBody>
      </p:sp>
      <p:sp>
        <p:nvSpPr>
          <p:cNvPr id="196616" name="Text Box 8"/>
          <p:cNvSpPr txBox="1">
            <a:spLocks noChangeArrowheads="1"/>
          </p:cNvSpPr>
          <p:nvPr/>
        </p:nvSpPr>
        <p:spPr bwMode="auto">
          <a:xfrm>
            <a:off x="2748170" y="3251992"/>
            <a:ext cx="71437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alt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B.  1 000  m</a:t>
            </a:r>
            <a:r>
              <a:rPr kumimoji="0" lang="en-US" altLang="en-US" sz="40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mn-cs"/>
              </a:rPr>
              <a:t>2</a:t>
            </a:r>
            <a:r>
              <a:rPr kumimoji="0" lang="en-US" alt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 1 km</a:t>
            </a:r>
            <a:r>
              <a:rPr kumimoji="0" lang="en-US" altLang="en-US" sz="40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mn-cs"/>
              </a:rPr>
              <a:t>2</a:t>
            </a:r>
            <a:r>
              <a:rPr kumimoji="0" lang="en-US" altLang="en-US" sz="4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endParaRPr kumimoji="0" lang="en-US" altLang="en-US" sz="4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p:txBody>
      </p:sp>
      <p:sp>
        <p:nvSpPr>
          <p:cNvPr id="196617" name="Text Box 9"/>
          <p:cNvSpPr txBox="1">
            <a:spLocks noChangeArrowheads="1"/>
          </p:cNvSpPr>
          <p:nvPr/>
        </p:nvSpPr>
        <p:spPr bwMode="auto">
          <a:xfrm>
            <a:off x="3325467" y="4271167"/>
            <a:ext cx="69532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alt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C. 1m</a:t>
            </a:r>
            <a:r>
              <a:rPr kumimoji="0" lang="en-US" altLang="en-US" sz="40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mn-cs"/>
              </a:rPr>
              <a:t>2</a:t>
            </a:r>
            <a:r>
              <a:rPr kumimoji="0" lang="en-US" alt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   10 dm</a:t>
            </a:r>
            <a:r>
              <a:rPr kumimoji="0" lang="en-US" altLang="en-US" sz="40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mn-cs"/>
              </a:rPr>
              <a:t>2</a:t>
            </a:r>
            <a:r>
              <a:rPr kumimoji="0" lang="en-US" altLang="en-US" sz="4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endParaRPr kumimoji="0" lang="en-US" altLang="en-US" sz="4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p:txBody>
      </p:sp>
      <p:sp>
        <p:nvSpPr>
          <p:cNvPr id="11269" name="WordArt 15"/>
          <p:cNvSpPr>
            <a:spLocks noChangeArrowheads="1" noChangeShapeType="1" noTextEdit="1"/>
          </p:cNvSpPr>
          <p:nvPr/>
        </p:nvSpPr>
        <p:spPr bwMode="auto">
          <a:xfrm>
            <a:off x="3600450" y="495300"/>
            <a:ext cx="6610350" cy="628650"/>
          </a:xfrm>
          <a:prstGeom prst="rect">
            <a:avLst/>
          </a:prstGeom>
          <a:solidFill>
            <a:schemeClr val="accent6">
              <a:lumMod val="20000"/>
              <a:lumOff val="80000"/>
            </a:schemeClr>
          </a:solidFill>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0" cap="none" spc="0" normalizeH="0" baseline="0" noProof="0" dirty="0" err="1">
                <a:ln w="9525">
                  <a:solidFill>
                    <a:srgbClr val="FFFF00"/>
                  </a:solidFill>
                  <a:round/>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Chọn</a:t>
            </a:r>
            <a:r>
              <a:rPr kumimoji="0" lang="en-US" sz="3600" b="1" i="0" u="none" strike="noStrike" kern="10" cap="none" spc="0" normalizeH="0" baseline="0" noProof="0" dirty="0">
                <a:ln w="9525">
                  <a:solidFill>
                    <a:srgbClr val="FFFF00"/>
                  </a:solidFill>
                  <a:round/>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0" cap="none" spc="0" normalizeH="0" baseline="0" noProof="0" dirty="0" err="1">
                <a:ln w="9525">
                  <a:solidFill>
                    <a:srgbClr val="FFFF00"/>
                  </a:solidFill>
                  <a:round/>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phương</a:t>
            </a:r>
            <a:r>
              <a:rPr kumimoji="0" lang="en-US" sz="3600" b="1" i="0" u="none" strike="noStrike" kern="10" cap="none" spc="0" normalizeH="0" baseline="0" noProof="0" dirty="0">
                <a:ln w="9525">
                  <a:solidFill>
                    <a:srgbClr val="FFFF00"/>
                  </a:solidFill>
                  <a:round/>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0" cap="none" spc="0" normalizeH="0" baseline="0" noProof="0" dirty="0" err="1">
                <a:ln w="9525">
                  <a:solidFill>
                    <a:srgbClr val="FFFF00"/>
                  </a:solidFill>
                  <a:round/>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án</a:t>
            </a:r>
            <a:r>
              <a:rPr kumimoji="0" lang="en-US" sz="3600" b="1" i="0" u="none" strike="noStrike" kern="10" cap="none" spc="0" normalizeH="0" baseline="0" noProof="0" dirty="0">
                <a:ln w="9525">
                  <a:solidFill>
                    <a:srgbClr val="FFFF00"/>
                  </a:solidFill>
                  <a:round/>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0" cap="none" spc="0" normalizeH="0" baseline="0" noProof="0" dirty="0" err="1">
                <a:ln w="9525">
                  <a:solidFill>
                    <a:srgbClr val="FFFF00"/>
                  </a:solidFill>
                  <a:round/>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đúng</a:t>
            </a:r>
            <a:endParaRPr kumimoji="0" lang="en-US" sz="3600" b="1" i="0" u="none" strike="noStrike" kern="10" cap="none" spc="0" normalizeH="0" baseline="0" noProof="0" dirty="0">
              <a:ln w="9525">
                <a:solidFill>
                  <a:srgbClr val="FFFF00"/>
                </a:solidFill>
                <a:round/>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6624" name="Oval 16"/>
          <p:cNvSpPr>
            <a:spLocks noChangeArrowheads="1"/>
          </p:cNvSpPr>
          <p:nvPr/>
        </p:nvSpPr>
        <p:spPr bwMode="auto">
          <a:xfrm>
            <a:off x="3276600" y="2228850"/>
            <a:ext cx="895350" cy="781050"/>
          </a:xfrm>
          <a:prstGeom prst="ellipse">
            <a:avLst/>
          </a:prstGeom>
          <a:noFill/>
          <a:ln w="38100">
            <a:solidFill>
              <a:srgbClr val="FF33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6625" name="Rectangle 17"/>
          <p:cNvSpPr>
            <a:spLocks noChangeArrowheads="1"/>
          </p:cNvSpPr>
          <p:nvPr/>
        </p:nvSpPr>
        <p:spPr bwMode="auto">
          <a:xfrm>
            <a:off x="2952750" y="1371600"/>
            <a:ext cx="205740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en-US" sz="4000"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Câu</a:t>
            </a:r>
            <a:r>
              <a:rPr kumimoji="0" lang="en-US" altLang="en-US" sz="40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1</a:t>
            </a:r>
            <a:endParaRPr kumimoji="0" lang="en-US" altLang="en-US" sz="40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endParaRPr>
          </a:p>
        </p:txBody>
      </p:sp>
      <p:sp>
        <p:nvSpPr>
          <p:cNvPr id="2" name="Rectangle 7"/>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Wingdings 2" panose="05020102010507070707" pitchFamily="18" charset="2"/>
              <a:buNone/>
              <a:defRPr/>
            </a:pPr>
            <a:endParaRPr kumimoji="0" lang="vi-VN" altLang="en-US" sz="135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6625"/>
                                        </p:tgtEl>
                                        <p:attrNameLst>
                                          <p:attrName>style.visibility</p:attrName>
                                        </p:attrNameLst>
                                      </p:cBhvr>
                                      <p:to>
                                        <p:strVal val="visible"/>
                                      </p:to>
                                    </p:set>
                                    <p:animEffect transition="in" filter="blinds(horizontal)">
                                      <p:cBhvr>
                                        <p:cTn id="7" dur="500"/>
                                        <p:tgtEl>
                                          <p:spTgt spid="19662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6611"/>
                                        </p:tgtEl>
                                        <p:attrNameLst>
                                          <p:attrName>style.visibility</p:attrName>
                                        </p:attrNameLst>
                                      </p:cBhvr>
                                      <p:to>
                                        <p:strVal val="visible"/>
                                      </p:to>
                                    </p:set>
                                    <p:animEffect transition="in" filter="blinds(horizontal)">
                                      <p:cBhvr>
                                        <p:cTn id="10" dur="500"/>
                                        <p:tgtEl>
                                          <p:spTgt spid="1966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96616"/>
                                        </p:tgtEl>
                                        <p:attrNameLst>
                                          <p:attrName>style.visibility</p:attrName>
                                        </p:attrNameLst>
                                      </p:cBhvr>
                                      <p:to>
                                        <p:strVal val="visible"/>
                                      </p:to>
                                    </p:set>
                                    <p:animEffect transition="in" filter="blinds(horizontal)">
                                      <p:cBhvr>
                                        <p:cTn id="13" dur="500"/>
                                        <p:tgtEl>
                                          <p:spTgt spid="19661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96617"/>
                                        </p:tgtEl>
                                        <p:attrNameLst>
                                          <p:attrName>style.visibility</p:attrName>
                                        </p:attrNameLst>
                                      </p:cBhvr>
                                      <p:to>
                                        <p:strVal val="visible"/>
                                      </p:to>
                                    </p:set>
                                    <p:animEffect transition="in" filter="blinds(horizontal)">
                                      <p:cBhvr>
                                        <p:cTn id="16" dur="500"/>
                                        <p:tgtEl>
                                          <p:spTgt spid="19661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96624"/>
                                        </p:tgtEl>
                                        <p:attrNameLst>
                                          <p:attrName>style.visibility</p:attrName>
                                        </p:attrNameLst>
                                      </p:cBhvr>
                                      <p:to>
                                        <p:strVal val="visible"/>
                                      </p:to>
                                    </p:set>
                                    <p:anim calcmode="lin" valueType="num">
                                      <p:cBhvr additive="base">
                                        <p:cTn id="21" dur="500" fill="hold"/>
                                        <p:tgtEl>
                                          <p:spTgt spid="196624"/>
                                        </p:tgtEl>
                                        <p:attrNameLst>
                                          <p:attrName>ppt_x</p:attrName>
                                        </p:attrNameLst>
                                      </p:cBhvr>
                                      <p:tavLst>
                                        <p:tav tm="0">
                                          <p:val>
                                            <p:strVal val="#ppt_x"/>
                                          </p:val>
                                        </p:tav>
                                        <p:tav tm="100000">
                                          <p:val>
                                            <p:strVal val="#ppt_x"/>
                                          </p:val>
                                        </p:tav>
                                      </p:tavLst>
                                    </p:anim>
                                    <p:anim calcmode="lin" valueType="num">
                                      <p:cBhvr additive="base">
                                        <p:cTn id="22" dur="500" fill="hold"/>
                                        <p:tgtEl>
                                          <p:spTgt spid="1966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1" grpId="0"/>
      <p:bldP spid="196616" grpId="0"/>
      <p:bldP spid="196617" grpId="0"/>
      <p:bldP spid="196624" grpId="0" animBg="1"/>
      <p:bldP spid="1966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ext Box 2"/>
          <p:cNvSpPr txBox="1">
            <a:spLocks noChangeArrowheads="1"/>
          </p:cNvSpPr>
          <p:nvPr/>
        </p:nvSpPr>
        <p:spPr bwMode="auto">
          <a:xfrm>
            <a:off x="1962149" y="1773238"/>
            <a:ext cx="9779277" cy="4524315"/>
          </a:xfrm>
          <a:prstGeom prst="rect">
            <a:avLst/>
          </a:prstGeom>
          <a:solidFill>
            <a:schemeClr val="accent6">
              <a:lumMod val="20000"/>
              <a:lumOff val="80000"/>
            </a:schemeClr>
          </a:solidFill>
          <a:ln>
            <a:noFill/>
          </a:ln>
          <a:effec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marR="0" lvl="0" indent="-342900" algn="l" defTabSz="914400" rtl="0" eaLnBrk="1" fontAlgn="auto" latinLnBrk="0" hangingPunct="1">
              <a:lnSpc>
                <a:spcPct val="100000"/>
              </a:lnSpc>
              <a:spcBef>
                <a:spcPct val="0"/>
              </a:spcBef>
              <a:spcAft>
                <a:spcPts val="0"/>
              </a:spcAft>
              <a:buClrTx/>
              <a:buSzTx/>
              <a:buFontTx/>
              <a:buNone/>
              <a:defRPr/>
            </a:pPr>
            <a:r>
              <a:rPr kumimoji="0" lang="en-US" alt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8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mn-cs"/>
              </a:rPr>
              <a:t>Câu</a:t>
            </a:r>
            <a:r>
              <a:rPr kumimoji="0" lang="en-US" altLang="en-US" sz="4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 2</a:t>
            </a:r>
            <a:endParaRPr kumimoji="0" lang="en-US" altLang="en-US" sz="4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endParaRPr>
          </a:p>
          <a:p>
            <a:pPr marL="342900" marR="0" lvl="0" indent="-342900" algn="just" defTabSz="914400" rtl="0" eaLnBrk="1" fontAlgn="auto" latinLnBrk="0" hangingPunct="1">
              <a:lnSpc>
                <a:spcPct val="100000"/>
              </a:lnSpc>
              <a:spcBef>
                <a:spcPct val="0"/>
              </a:spcBef>
              <a:spcAft>
                <a:spcPts val="0"/>
              </a:spcAft>
              <a:buClrTx/>
              <a:buSzTx/>
              <a:buFontTx/>
              <a:buNone/>
              <a:defRPr/>
            </a:pPr>
            <a:r>
              <a:rPr kumimoji="0" lang="en-US" altLang="en-US" sz="4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Diện</a:t>
            </a: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4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tích</a:t>
            </a: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4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phòng</a:t>
            </a: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4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học</a:t>
            </a: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4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lớp</a:t>
            </a:r>
            <a:r>
              <a:rPr kumimoji="0" lang="en-US" altLang="en-US" sz="4800" b="1" i="0" u="none" strike="noStrike" kern="1200" cap="none" spc="0" normalizeH="0" noProof="0" dirty="0">
                <a:ln>
                  <a:noFill/>
                </a:ln>
                <a:solidFill>
                  <a:srgbClr val="0000FF"/>
                </a:solidFill>
                <a:effectLst/>
                <a:uLnTx/>
                <a:uFillTx/>
                <a:latin typeface="Times New Roman" panose="02020603050405020304" pitchFamily="18" charset="0"/>
                <a:ea typeface="+mn-ea"/>
                <a:cs typeface="+mn-cs"/>
              </a:rPr>
              <a:t> </a:t>
            </a:r>
            <a:r>
              <a:rPr kumimoji="0" lang="en-US" altLang="en-US" sz="4800" b="1" i="0" u="none" strike="noStrike" kern="1200" cap="none" spc="0" normalizeH="0" noProof="0" dirty="0" err="1">
                <a:ln>
                  <a:noFill/>
                </a:ln>
                <a:solidFill>
                  <a:srgbClr val="0000FF"/>
                </a:solidFill>
                <a:effectLst/>
                <a:uLnTx/>
                <a:uFillTx/>
                <a:latin typeface="Times New Roman" panose="02020603050405020304" pitchFamily="18" charset="0"/>
                <a:ea typeface="+mn-ea"/>
                <a:cs typeface="+mn-cs"/>
              </a:rPr>
              <a:t>em</a:t>
            </a:r>
            <a:r>
              <a:rPr kumimoji="0" lang="en-US" altLang="en-US" sz="4800" b="1" i="0" u="none" strike="noStrike" kern="1200" cap="none" spc="0" normalizeH="0" noProof="0" dirty="0">
                <a:ln>
                  <a:noFill/>
                </a:ln>
                <a:solidFill>
                  <a:srgbClr val="0000FF"/>
                </a:solidFill>
                <a:effectLst/>
                <a:uLnTx/>
                <a:uFillTx/>
                <a:latin typeface="Times New Roman" panose="02020603050405020304" pitchFamily="18" charset="0"/>
                <a:ea typeface="+mn-ea"/>
                <a:cs typeface="+mn-cs"/>
              </a:rPr>
              <a:t> </a:t>
            </a:r>
            <a:r>
              <a:rPr kumimoji="0" lang="en-US" altLang="en-US" sz="4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khoảng</a:t>
            </a: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endPar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endParaRPr>
          </a:p>
          <a:p>
            <a:pPr marL="342900" marR="0" lvl="0" indent="-342900" algn="l" defTabSz="914400" rtl="0" eaLnBrk="1" fontAlgn="auto" latinLnBrk="0" hangingPunct="1">
              <a:lnSpc>
                <a:spcPct val="100000"/>
              </a:lnSpc>
              <a:spcBef>
                <a:spcPct val="0"/>
              </a:spcBef>
              <a:spcAft>
                <a:spcPts val="0"/>
              </a:spcAft>
              <a:buClrTx/>
              <a:buSzTx/>
              <a:buFontTx/>
              <a:buNone/>
              <a:defRPr/>
            </a:pPr>
            <a:r>
              <a:rPr kumimoji="0" lang="en-US" altLang="en-US" sz="4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   81 cm</a:t>
            </a:r>
            <a:r>
              <a:rPr kumimoji="0" lang="en-US" altLang="en-US" sz="48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mn-cs"/>
              </a:rPr>
              <a:t>2</a:t>
            </a: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endPar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endParaRPr>
          </a:p>
          <a:p>
            <a:pPr marL="342900" marR="0" lvl="0" indent="-342900" algn="l" defTabSz="914400" rtl="0" eaLnBrk="1" fontAlgn="auto" latinLnBrk="0" hangingPunct="1">
              <a:lnSpc>
                <a:spcPct val="100000"/>
              </a:lnSpc>
              <a:spcBef>
                <a:spcPct val="0"/>
              </a:spcBef>
              <a:spcAft>
                <a:spcPts val="0"/>
              </a:spcAft>
              <a:buClrTx/>
              <a:buSzTx/>
              <a:buFontTx/>
              <a:buNone/>
              <a:defRPr/>
            </a:pP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B.   40 m</a:t>
            </a:r>
            <a:r>
              <a:rPr kumimoji="0" lang="en-US" altLang="en-US" sz="48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mn-cs"/>
              </a:rPr>
              <a:t>2</a:t>
            </a: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endPar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endParaRPr>
          </a:p>
          <a:p>
            <a:pPr marL="342900" marR="0" lvl="0" indent="-342900" algn="l" defTabSz="914400" rtl="0" eaLnBrk="1" fontAlgn="auto" latinLnBrk="0" hangingPunct="1">
              <a:lnSpc>
                <a:spcPct val="100000"/>
              </a:lnSpc>
              <a:spcBef>
                <a:spcPct val="0"/>
              </a:spcBef>
              <a:spcAft>
                <a:spcPts val="0"/>
              </a:spcAft>
              <a:buClrTx/>
              <a:buSzTx/>
              <a:buFontTx/>
              <a:buNone/>
              <a:defRPr/>
            </a:pP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C.   900 dm</a:t>
            </a:r>
            <a:r>
              <a:rPr kumimoji="0" lang="en-US" altLang="en-US" sz="48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mn-cs"/>
              </a:rPr>
              <a:t>2</a:t>
            </a:r>
            <a:endPar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endParaRPr>
          </a:p>
        </p:txBody>
      </p:sp>
      <p:sp>
        <p:nvSpPr>
          <p:cNvPr id="12291" name="WordArt 3"/>
          <p:cNvSpPr>
            <a:spLocks noChangeArrowheads="1" noChangeShapeType="1" noTextEdit="1"/>
          </p:cNvSpPr>
          <p:nvPr/>
        </p:nvSpPr>
        <p:spPr bwMode="auto">
          <a:xfrm>
            <a:off x="3524249" y="571500"/>
            <a:ext cx="6759437" cy="628650"/>
          </a:xfrm>
          <a:prstGeom prst="rect">
            <a:avLst/>
          </a:prstGeom>
          <a:solidFill>
            <a:schemeClr val="accent6">
              <a:lumMod val="20000"/>
              <a:lumOff val="80000"/>
            </a:schemeClr>
          </a:solidFill>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0" cap="none" spc="0" normalizeH="0" baseline="0" noProof="0" dirty="0" err="1">
                <a:ln w="9525">
                  <a:solidFill>
                    <a:srgbClr val="FFFF00"/>
                  </a:solidFill>
                  <a:round/>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Chọn</a:t>
            </a:r>
            <a:r>
              <a:rPr kumimoji="0" lang="en-US" sz="3600" b="1" i="0" u="none" strike="noStrike" kern="10" cap="none" spc="0" normalizeH="0" baseline="0" noProof="0" dirty="0">
                <a:ln w="9525">
                  <a:solidFill>
                    <a:srgbClr val="FFFF00"/>
                  </a:solidFill>
                  <a:round/>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0" cap="none" spc="0" normalizeH="0" baseline="0" noProof="0" dirty="0" err="1">
                <a:ln w="9525">
                  <a:solidFill>
                    <a:srgbClr val="FFFF00"/>
                  </a:solidFill>
                  <a:round/>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phương</a:t>
            </a:r>
            <a:r>
              <a:rPr kumimoji="0" lang="en-US" sz="3600" b="1" i="0" u="none" strike="noStrike" kern="10" cap="none" spc="0" normalizeH="0" baseline="0" noProof="0" dirty="0">
                <a:ln w="9525">
                  <a:solidFill>
                    <a:srgbClr val="FFFF00"/>
                  </a:solidFill>
                  <a:round/>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0" cap="none" spc="0" normalizeH="0" baseline="0" noProof="0" dirty="0" err="1">
                <a:ln w="9525">
                  <a:solidFill>
                    <a:srgbClr val="FFFF00"/>
                  </a:solidFill>
                  <a:round/>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án</a:t>
            </a:r>
            <a:r>
              <a:rPr kumimoji="0" lang="en-US" sz="3600" b="1" i="0" u="none" strike="noStrike" kern="10" cap="none" spc="0" normalizeH="0" baseline="0" noProof="0" dirty="0">
                <a:ln w="9525">
                  <a:solidFill>
                    <a:srgbClr val="FFFF00"/>
                  </a:solidFill>
                  <a:round/>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0" cap="none" spc="0" normalizeH="0" baseline="0" noProof="0" dirty="0" err="1">
                <a:ln w="9525">
                  <a:solidFill>
                    <a:srgbClr val="FFFF00"/>
                  </a:solidFill>
                  <a:round/>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đúng</a:t>
            </a:r>
            <a:endParaRPr kumimoji="0" lang="en-US" sz="3600" b="1" i="0" u="none" strike="noStrike" kern="10" cap="none" spc="0" normalizeH="0" baseline="0" noProof="0" dirty="0">
              <a:ln w="9525">
                <a:solidFill>
                  <a:srgbClr val="FFFF00"/>
                </a:solidFill>
                <a:round/>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8420" name="Oval 4"/>
          <p:cNvSpPr>
            <a:spLocks noChangeArrowheads="1"/>
          </p:cNvSpPr>
          <p:nvPr/>
        </p:nvSpPr>
        <p:spPr bwMode="auto">
          <a:xfrm>
            <a:off x="2863297" y="4752562"/>
            <a:ext cx="895350" cy="819150"/>
          </a:xfrm>
          <a:prstGeom prst="ellipse">
            <a:avLst/>
          </a:prstGeom>
          <a:noFill/>
          <a:ln w="38100">
            <a:solidFill>
              <a:srgbClr val="FF33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 name="Rectangle 7"/>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Wingdings 2" panose="05020102010507070707" pitchFamily="18" charset="2"/>
              <a:buNone/>
              <a:defRPr/>
            </a:pPr>
            <a:endParaRPr kumimoji="0" lang="vi-VN" altLang="en-US" sz="135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88418"/>
                                        </p:tgtEl>
                                        <p:attrNameLst>
                                          <p:attrName>style.visibility</p:attrName>
                                        </p:attrNameLst>
                                      </p:cBhvr>
                                      <p:to>
                                        <p:strVal val="visible"/>
                                      </p:to>
                                    </p:set>
                                    <p:animEffect transition="in" filter="strips(downRight)">
                                      <p:cBhvr>
                                        <p:cTn id="7" dur="500"/>
                                        <p:tgtEl>
                                          <p:spTgt spid="1884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8420"/>
                                        </p:tgtEl>
                                        <p:attrNameLst>
                                          <p:attrName>style.visibility</p:attrName>
                                        </p:attrNameLst>
                                      </p:cBhvr>
                                      <p:to>
                                        <p:strVal val="visible"/>
                                      </p:to>
                                    </p:set>
                                    <p:anim calcmode="lin" valueType="num">
                                      <p:cBhvr additive="base">
                                        <p:cTn id="12" dur="500" fill="hold"/>
                                        <p:tgtEl>
                                          <p:spTgt spid="188420"/>
                                        </p:tgtEl>
                                        <p:attrNameLst>
                                          <p:attrName>ppt_x</p:attrName>
                                        </p:attrNameLst>
                                      </p:cBhvr>
                                      <p:tavLst>
                                        <p:tav tm="0">
                                          <p:val>
                                            <p:strVal val="#ppt_x"/>
                                          </p:val>
                                        </p:tav>
                                        <p:tav tm="100000">
                                          <p:val>
                                            <p:strVal val="#ppt_x"/>
                                          </p:val>
                                        </p:tav>
                                      </p:tavLst>
                                    </p:anim>
                                    <p:anim calcmode="lin" valueType="num">
                                      <p:cBhvr additive="base">
                                        <p:cTn id="13" dur="500" fill="hold"/>
                                        <p:tgtEl>
                                          <p:spTgt spid="1884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8" grpId="0" animBg="1"/>
      <p:bldP spid="1884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8" name="Text Box 6"/>
          <p:cNvSpPr txBox="1">
            <a:spLocks noChangeArrowheads="1"/>
          </p:cNvSpPr>
          <p:nvPr/>
        </p:nvSpPr>
        <p:spPr bwMode="auto">
          <a:xfrm>
            <a:off x="2057399" y="1735139"/>
            <a:ext cx="9153939" cy="3785652"/>
          </a:xfrm>
          <a:prstGeom prst="rect">
            <a:avLst/>
          </a:prstGeom>
          <a:solidFill>
            <a:schemeClr val="accent6">
              <a:lumMod val="20000"/>
              <a:lumOff val="80000"/>
            </a:schemeClr>
          </a:solidFill>
          <a:ln>
            <a:noFill/>
          </a:ln>
          <a:effec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marR="0" lvl="0" indent="-342900" algn="l" defTabSz="914400" rtl="0" eaLnBrk="1" fontAlgn="auto" latinLnBrk="0" hangingPunct="1">
              <a:lnSpc>
                <a:spcPct val="100000"/>
              </a:lnSpc>
              <a:spcBef>
                <a:spcPct val="0"/>
              </a:spcBef>
              <a:spcAft>
                <a:spcPts val="0"/>
              </a:spcAft>
              <a:buClrTx/>
              <a:buSzTx/>
              <a:buFontTx/>
              <a:buNone/>
              <a:defRPr/>
            </a:pPr>
            <a:r>
              <a:rPr kumimoji="0" lang="en-US" alt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8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mn-cs"/>
              </a:rPr>
              <a:t>Câu</a:t>
            </a:r>
            <a:r>
              <a:rPr kumimoji="0" lang="en-US" altLang="en-US" sz="4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 3</a:t>
            </a:r>
            <a:endParaRPr kumimoji="0" lang="en-US" altLang="en-US" sz="4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endParaRPr>
          </a:p>
          <a:p>
            <a:pPr marL="342900" marR="0" lvl="0" indent="-342900" algn="l" defTabSz="914400" rtl="0" eaLnBrk="1" fontAlgn="auto" latinLnBrk="0" hangingPunct="1">
              <a:lnSpc>
                <a:spcPct val="100000"/>
              </a:lnSpc>
              <a:spcBef>
                <a:spcPct val="0"/>
              </a:spcBef>
              <a:spcAft>
                <a:spcPts val="0"/>
              </a:spcAft>
              <a:buClrTx/>
              <a:buSzTx/>
              <a:buFontTx/>
              <a:buNone/>
              <a:defRPr/>
            </a:pPr>
            <a:r>
              <a:rPr kumimoji="0" lang="en-US" altLang="en-US" sz="4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Diện</a:t>
            </a: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4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tích</a:t>
            </a: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4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nước</a:t>
            </a: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4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Việt</a:t>
            </a: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Nam </a:t>
            </a:r>
            <a:r>
              <a:rPr kumimoji="0" lang="en-US" altLang="en-US" sz="4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là</a:t>
            </a: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endPar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endParaRPr>
          </a:p>
          <a:p>
            <a:pPr marL="342900" marR="0" lvl="0" indent="-342900" algn="l" defTabSz="914400" rtl="0" eaLnBrk="1" fontAlgn="auto" latinLnBrk="0" hangingPunct="1">
              <a:lnSpc>
                <a:spcPct val="100000"/>
              </a:lnSpc>
              <a:spcBef>
                <a:spcPct val="0"/>
              </a:spcBef>
              <a:spcAft>
                <a:spcPts val="0"/>
              </a:spcAft>
              <a:buClrTx/>
              <a:buSzTx/>
              <a:buFontTx/>
              <a:buNone/>
              <a:defRPr/>
            </a:pPr>
            <a:r>
              <a:rPr kumimoji="0" lang="en-US" altLang="en-US" sz="4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   5 000 000 m</a:t>
            </a:r>
            <a:r>
              <a:rPr kumimoji="0" lang="en-US" altLang="en-US" sz="48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mn-cs"/>
              </a:rPr>
              <a:t>2</a:t>
            </a: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endPar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endParaRPr>
          </a:p>
          <a:p>
            <a:pPr marL="342900" marR="0" lvl="0" indent="-342900" algn="l" defTabSz="914400" rtl="0" eaLnBrk="1" fontAlgn="auto" latinLnBrk="0" hangingPunct="1">
              <a:lnSpc>
                <a:spcPct val="100000"/>
              </a:lnSpc>
              <a:spcBef>
                <a:spcPct val="0"/>
              </a:spcBef>
              <a:spcAft>
                <a:spcPts val="0"/>
              </a:spcAft>
              <a:buClrTx/>
              <a:buSzTx/>
              <a:buFontTx/>
              <a:buNone/>
              <a:defRPr/>
            </a:pP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B.   324 000 dm</a:t>
            </a:r>
            <a:r>
              <a:rPr kumimoji="0" lang="en-US" altLang="en-US" sz="48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mn-cs"/>
              </a:rPr>
              <a:t>2</a:t>
            </a: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endPar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endParaRPr>
          </a:p>
          <a:p>
            <a:pPr marL="342900" marR="0" lvl="0" indent="-342900" algn="l" defTabSz="914400" rtl="0" eaLnBrk="1" fontAlgn="auto" latinLnBrk="0" hangingPunct="1">
              <a:lnSpc>
                <a:spcPct val="100000"/>
              </a:lnSpc>
              <a:spcBef>
                <a:spcPct val="0"/>
              </a:spcBef>
              <a:spcAft>
                <a:spcPts val="0"/>
              </a:spcAft>
              <a:buClrTx/>
              <a:buSzTx/>
              <a:buFontTx/>
              <a:buNone/>
              <a:defRPr/>
            </a:pP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C.   331 212 km</a:t>
            </a:r>
            <a:r>
              <a:rPr kumimoji="0" lang="en-US" altLang="en-US" sz="48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mn-cs"/>
              </a:rPr>
              <a:t>2</a:t>
            </a:r>
            <a:endPar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endParaRPr>
          </a:p>
        </p:txBody>
      </p:sp>
      <p:sp>
        <p:nvSpPr>
          <p:cNvPr id="13315" name="WordArt 9"/>
          <p:cNvSpPr>
            <a:spLocks noChangeArrowheads="1" noChangeShapeType="1" noTextEdit="1"/>
          </p:cNvSpPr>
          <p:nvPr/>
        </p:nvSpPr>
        <p:spPr bwMode="auto">
          <a:xfrm>
            <a:off x="3524249" y="571499"/>
            <a:ext cx="6520899" cy="765709"/>
          </a:xfrm>
          <a:prstGeom prst="rect">
            <a:avLst/>
          </a:prstGeom>
          <a:solidFill>
            <a:schemeClr val="accent6">
              <a:lumMod val="20000"/>
              <a:lumOff val="80000"/>
            </a:schemeClr>
          </a:solidFill>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0" cap="none" spc="0" normalizeH="0" baseline="0" noProof="0" dirty="0" err="1">
                <a:ln w="9525">
                  <a:solidFill>
                    <a:srgbClr val="FFFF00"/>
                  </a:solidFill>
                  <a:round/>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Chọn</a:t>
            </a:r>
            <a:r>
              <a:rPr kumimoji="0" lang="en-US" sz="3600" b="1" i="0" u="none" strike="noStrike" kern="10" cap="none" spc="0" normalizeH="0" baseline="0" noProof="0" dirty="0">
                <a:ln w="9525">
                  <a:solidFill>
                    <a:srgbClr val="FFFF00"/>
                  </a:solidFill>
                  <a:round/>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0" cap="none" spc="0" normalizeH="0" baseline="0" noProof="0" dirty="0" err="1">
                <a:ln w="9525">
                  <a:solidFill>
                    <a:srgbClr val="FFFF00"/>
                  </a:solidFill>
                  <a:round/>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phương</a:t>
            </a:r>
            <a:r>
              <a:rPr kumimoji="0" lang="en-US" sz="3600" b="1" i="0" u="none" strike="noStrike" kern="10" cap="none" spc="0" normalizeH="0" baseline="0" noProof="0" dirty="0">
                <a:ln w="9525">
                  <a:solidFill>
                    <a:srgbClr val="FFFF00"/>
                  </a:solidFill>
                  <a:round/>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0" cap="none" spc="0" normalizeH="0" baseline="0" noProof="0" dirty="0" err="1">
                <a:ln w="9525">
                  <a:solidFill>
                    <a:srgbClr val="FFFF00"/>
                  </a:solidFill>
                  <a:round/>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án</a:t>
            </a:r>
            <a:r>
              <a:rPr kumimoji="0" lang="en-US" sz="3600" b="1" i="0" u="none" strike="noStrike" kern="10" cap="none" spc="0" normalizeH="0" baseline="0" noProof="0" dirty="0">
                <a:ln w="9525">
                  <a:solidFill>
                    <a:srgbClr val="FFFF00"/>
                  </a:solidFill>
                  <a:round/>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0" cap="none" spc="0" normalizeH="0" baseline="0" noProof="0" dirty="0" err="1">
                <a:ln w="9525">
                  <a:solidFill>
                    <a:srgbClr val="FFFF00"/>
                  </a:solidFill>
                  <a:round/>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đúng</a:t>
            </a:r>
            <a:endParaRPr kumimoji="0" lang="en-US" sz="3600" b="1" i="0" u="none" strike="noStrike" kern="10" cap="none" spc="0" normalizeH="0" baseline="0" noProof="0" dirty="0">
              <a:ln w="9525">
                <a:solidFill>
                  <a:srgbClr val="FFFF00"/>
                </a:solidFill>
                <a:round/>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6683" name="Oval 11"/>
          <p:cNvSpPr>
            <a:spLocks noChangeArrowheads="1"/>
          </p:cNvSpPr>
          <p:nvPr/>
        </p:nvSpPr>
        <p:spPr bwMode="auto">
          <a:xfrm>
            <a:off x="2650435" y="4739741"/>
            <a:ext cx="873815" cy="781050"/>
          </a:xfrm>
          <a:prstGeom prst="ellipse">
            <a:avLst/>
          </a:prstGeom>
          <a:noFill/>
          <a:ln w="38100">
            <a:solidFill>
              <a:srgbClr val="FF33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 name="Rectangle 7"/>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Wingdings 2" panose="05020102010507070707" pitchFamily="18" charset="2"/>
              <a:buNone/>
              <a:defRPr/>
            </a:pPr>
            <a:endParaRPr kumimoji="0" lang="vi-VN" altLang="en-US" sz="135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56678"/>
                                        </p:tgtEl>
                                        <p:attrNameLst>
                                          <p:attrName>style.visibility</p:attrName>
                                        </p:attrNameLst>
                                      </p:cBhvr>
                                      <p:to>
                                        <p:strVal val="visible"/>
                                      </p:to>
                                    </p:set>
                                    <p:animEffect transition="in" filter="strips(downRight)">
                                      <p:cBhvr>
                                        <p:cTn id="7" dur="500"/>
                                        <p:tgtEl>
                                          <p:spTgt spid="15667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6683"/>
                                        </p:tgtEl>
                                        <p:attrNameLst>
                                          <p:attrName>style.visibility</p:attrName>
                                        </p:attrNameLst>
                                      </p:cBhvr>
                                      <p:to>
                                        <p:strVal val="visible"/>
                                      </p:to>
                                    </p:set>
                                    <p:anim calcmode="lin" valueType="num">
                                      <p:cBhvr additive="base">
                                        <p:cTn id="12" dur="500" fill="hold"/>
                                        <p:tgtEl>
                                          <p:spTgt spid="156683"/>
                                        </p:tgtEl>
                                        <p:attrNameLst>
                                          <p:attrName>ppt_x</p:attrName>
                                        </p:attrNameLst>
                                      </p:cBhvr>
                                      <p:tavLst>
                                        <p:tav tm="0">
                                          <p:val>
                                            <p:strVal val="#ppt_x"/>
                                          </p:val>
                                        </p:tav>
                                        <p:tav tm="100000">
                                          <p:val>
                                            <p:strVal val="#ppt_x"/>
                                          </p:val>
                                        </p:tav>
                                      </p:tavLst>
                                    </p:anim>
                                    <p:anim calcmode="lin" valueType="num">
                                      <p:cBhvr additive="base">
                                        <p:cTn id="13" dur="500" fill="hold"/>
                                        <p:tgtEl>
                                          <p:spTgt spid="1566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8" grpId="0" animBg="1"/>
      <p:bldP spid="1566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8"/>
          <p:cNvSpPr>
            <a:spLocks noChangeArrowheads="1" noChangeShapeType="1" noTextEdit="1"/>
          </p:cNvSpPr>
          <p:nvPr/>
        </p:nvSpPr>
        <p:spPr bwMode="auto">
          <a:xfrm>
            <a:off x="1676400" y="457200"/>
            <a:ext cx="8686800" cy="6400800"/>
          </a:xfrm>
          <a:prstGeom prst="rect">
            <a:avLst/>
          </a:prstGeom>
        </p:spPr>
        <p:txBody>
          <a:bodyPr wrap="none" fromWordArt="1">
            <a:prstTxWarp prst="textCascadeUp">
              <a:avLst>
                <a:gd name="adj" fmla="val 44444"/>
              </a:avLst>
            </a:prstTxWarp>
            <a:scene3d>
              <a:camera prst="legacyPerspectiveFront">
                <a:rot lat="20519985" lon="1080000" rev="0"/>
              </a:camera>
              <a:lightRig rig="legacyHarsh2" dir="b"/>
            </a:scene3d>
            <a:sp3d extrusionH="430200" prstMaterial="legacyMatte">
              <a:extrusionClr>
                <a:srgbClr val="FF6600"/>
              </a:extrusionClr>
            </a:sp3d>
          </a:bodyPr>
          <a:lstStyle/>
          <a:p>
            <a:pPr algn="ctr" fontAlgn="base">
              <a:spcBef>
                <a:spcPct val="0"/>
              </a:spcBef>
              <a:spcAft>
                <a:spcPct val="0"/>
              </a:spcAft>
              <a:defRPr/>
            </a:pPr>
            <a:r>
              <a:rPr lang="en-US" sz="3600" b="1" kern="10" dirty="0">
                <a:ln w="9525">
                  <a:round/>
                </a:ln>
                <a:solidFill>
                  <a:srgbClr val="0000FF"/>
                </a:solidFill>
                <a:latin typeface="Times New Roman" panose="02020603050405020304"/>
                <a:cs typeface="Times New Roman" panose="02020603050405020304"/>
              </a:rPr>
              <a:t>CÁC EM GIỎI LẮM! </a:t>
            </a:r>
            <a:endParaRPr lang="en-US" sz="3600" b="1" kern="10" dirty="0">
              <a:ln w="9525">
                <a:round/>
              </a:ln>
              <a:solidFill>
                <a:srgbClr val="0000FF"/>
              </a:solidFill>
              <a:latin typeface="Times New Roman" panose="02020603050405020304"/>
              <a:cs typeface="Times New Roman" panose="02020603050405020304"/>
            </a:endParaRPr>
          </a:p>
          <a:p>
            <a:pPr algn="ctr" fontAlgn="base">
              <a:spcBef>
                <a:spcPct val="0"/>
              </a:spcBef>
              <a:spcAft>
                <a:spcPct val="0"/>
              </a:spcAft>
              <a:defRPr/>
            </a:pPr>
            <a:r>
              <a:rPr lang="en-US" sz="3600" b="1" kern="10" dirty="0">
                <a:ln w="9525">
                  <a:round/>
                </a:ln>
                <a:solidFill>
                  <a:srgbClr val="0000FF"/>
                </a:solidFill>
                <a:latin typeface="Times New Roman" panose="02020603050405020304"/>
                <a:cs typeface="Times New Roman" panose="02020603050405020304"/>
              </a:rPr>
              <a:t>CÔ CHÚC MỪNG </a:t>
            </a:r>
            <a:endParaRPr lang="en-US" sz="3600" b="1" kern="10" dirty="0">
              <a:ln w="9525">
                <a:round/>
              </a:ln>
              <a:solidFill>
                <a:srgbClr val="0000FF"/>
              </a:solidFill>
              <a:latin typeface="Times New Roman" panose="02020603050405020304"/>
              <a:cs typeface="Times New Roman" panose="02020603050405020304"/>
            </a:endParaRPr>
          </a:p>
          <a:p>
            <a:pPr algn="ctr" fontAlgn="base">
              <a:spcBef>
                <a:spcPct val="0"/>
              </a:spcBef>
              <a:spcAft>
                <a:spcPct val="0"/>
              </a:spcAft>
              <a:defRPr/>
            </a:pPr>
            <a:r>
              <a:rPr lang="en-US" sz="3600" b="1" kern="10" dirty="0">
                <a:ln w="9525">
                  <a:round/>
                </a:ln>
                <a:solidFill>
                  <a:srgbClr val="0000FF"/>
                </a:solidFill>
                <a:latin typeface="Times New Roman" panose="02020603050405020304"/>
                <a:cs typeface="Times New Roman" panose="02020603050405020304"/>
              </a:rPr>
              <a:t>CÁC EM</a:t>
            </a:r>
            <a:endParaRPr lang="en-US" sz="3600" b="1" kern="10" dirty="0">
              <a:ln w="9525">
                <a:round/>
              </a:ln>
              <a:solidFill>
                <a:srgbClr val="0000FF"/>
              </a:solidFill>
              <a:latin typeface="Times New Roman" panose="02020603050405020304"/>
              <a:cs typeface="Times New Roman" panose="02020603050405020304"/>
            </a:endParaRPr>
          </a:p>
        </p:txBody>
      </p:sp>
      <p:pic>
        <p:nvPicPr>
          <p:cNvPr id="8" name="Picture 7" descr="FSTV1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57777">
            <a:off x="1585502" y="76052"/>
            <a:ext cx="2094925" cy="1720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5316" y="2255214"/>
            <a:ext cx="2098521" cy="280477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416614">
            <a:off x="6327224" y="5044007"/>
            <a:ext cx="2266582" cy="1434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7" descr="rose19"/>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051909" y="5589124"/>
            <a:ext cx="985486"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descr="rose19"/>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567580" y="4586850"/>
            <a:ext cx="985486"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7" descr="rose19"/>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5603192"/>
            <a:ext cx="985486"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
          <p:cNvSpPr>
            <a:spLocks noChangeArrowheads="1"/>
          </p:cNvSpPr>
          <p:nvPr/>
        </p:nvSpPr>
        <p:spPr bwMode="auto">
          <a:xfrm>
            <a:off x="0" y="17463"/>
            <a:ext cx="12192000" cy="6858000"/>
          </a:xfrm>
          <a:prstGeom prst="rect">
            <a:avLst/>
          </a:prstGeom>
          <a:noFill/>
          <a:ln w="57150">
            <a:pattFill prst="wdUpDiag">
              <a:fgClr>
                <a:srgbClr val="00FF00"/>
              </a:fgClr>
              <a:bgClr>
                <a:srgbClr val="FF0000"/>
              </a:bgClr>
            </a:pattFill>
            <a:miter lim="800000"/>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defRPr/>
            </a:pPr>
            <a:endParaRPr lang="vi-VN" altLang="en-US">
              <a:solidFill>
                <a:prstClr val="black"/>
              </a:solidFill>
              <a:latin typeface="Times New Roman" panose="02020603050405020304" pitchFamily="18" charset="0"/>
              <a:cs typeface="Arial" panose="020B0604020202020204" pitchFamily="34" charset="0"/>
            </a:endParaRPr>
          </a:p>
        </p:txBody>
      </p:sp>
      <p:pic>
        <p:nvPicPr>
          <p:cNvPr id="15" name="Picture 95" descr="winn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94328" y="188913"/>
            <a:ext cx="1401612" cy="1235869"/>
          </a:xfrm>
          <a:prstGeom prst="rect">
            <a:avLst/>
          </a:prstGeom>
          <a:noFill/>
          <a:ln>
            <a:noFill/>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7"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SOA\Khung nen bieu tuong\Khung nen bieu tuong\[Muare.asia]-FramesChildrenVol34\muare.asia - babyvol34 - 4.png"/>
          <p:cNvPicPr>
            <a:picLocks noChangeAspect="1" noChangeArrowheads="1"/>
          </p:cNvPicPr>
          <p:nvPr/>
        </p:nvPicPr>
        <p:blipFill>
          <a:blip r:embed="rId1"/>
          <a:srcRect/>
          <a:stretch>
            <a:fillRect/>
          </a:stretch>
        </p:blipFill>
        <p:spPr bwMode="auto">
          <a:xfrm>
            <a:off x="0" y="-17463"/>
            <a:ext cx="12192000" cy="6875463"/>
          </a:xfrm>
          <a:prstGeom prst="rect">
            <a:avLst/>
          </a:prstGeom>
          <a:solidFill>
            <a:srgbClr val="FFFF00"/>
          </a:solidFill>
          <a:ln>
            <a:noFill/>
          </a:ln>
        </p:spPr>
      </p:pic>
      <p:sp>
        <p:nvSpPr>
          <p:cNvPr id="4" name="Rectangle 3"/>
          <p:cNvSpPr/>
          <p:nvPr/>
        </p:nvSpPr>
        <p:spPr>
          <a:xfrm>
            <a:off x="4765966" y="2314577"/>
            <a:ext cx="4852555" cy="2946537"/>
          </a:xfrm>
          <a:prstGeom prst="rect">
            <a:avLst/>
          </a:prstGeom>
          <a:solidFill>
            <a:srgbClr val="FFFF00"/>
          </a:solidFill>
        </p:spPr>
        <p:txBody>
          <a:bodyPr wrap="none">
            <a:prstTxWarp prst="textChevron">
              <a:avLst/>
            </a:prstTxWarp>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vi-VN" sz="4050" b="1" i="0" u="none" strike="noStrike" kern="1200" cap="none" spc="0" normalizeH="0" baseline="0" noProof="0" dirty="0">
                <a:ln w="1905"/>
                <a:solidFill>
                  <a:srgbClr val="0000CC"/>
                </a:solidFill>
                <a:effectLst>
                  <a:innerShdw blurRad="69850" dist="43180" dir="5400000">
                    <a:srgbClr val="000000">
                      <a:alpha val="65000"/>
                    </a:srgbClr>
                  </a:innerShdw>
                </a:effectLst>
                <a:uLnTx/>
                <a:uFillTx/>
                <a:latin typeface="Arial" panose="020B0604020202020204" pitchFamily="34" charset="0"/>
                <a:ea typeface="+mn-ea"/>
                <a:cs typeface="+mn-cs"/>
              </a:rPr>
              <a:t>KHỞI ĐỘNG</a:t>
            </a:r>
            <a:endParaRPr kumimoji="0" lang="en-US" sz="4050" b="1" i="0" u="none" strike="noStrike" kern="1200" cap="none" spc="0" normalizeH="0" baseline="0" noProof="0" dirty="0">
              <a:ln w="1905"/>
              <a:solidFill>
                <a:srgbClr val="0000CC"/>
              </a:solidFill>
              <a:effectLst>
                <a:innerShdw blurRad="69850" dist="43180" dir="5400000">
                  <a:srgbClr val="000000">
                    <a:alpha val="65000"/>
                  </a:srgbClr>
                </a:innerShdw>
              </a:effectLst>
              <a:uLnTx/>
              <a:uFillTx/>
              <a:latin typeface="Arial" panose="020B0604020202020204" pitchFamily="34" charset="0"/>
              <a:ea typeface="+mn-ea"/>
              <a:cs typeface="+mn-cs"/>
            </a:endParaRPr>
          </a:p>
        </p:txBody>
      </p:sp>
      <p:sp>
        <p:nvSpPr>
          <p:cNvPr id="30724" name="Rectangle 36"/>
          <p:cNvSpPr>
            <a:spLocks noChangeArrowheads="1"/>
          </p:cNvSpPr>
          <p:nvPr/>
        </p:nvSpPr>
        <p:spPr bwMode="auto">
          <a:xfrm>
            <a:off x="0" y="0"/>
            <a:ext cx="12191999" cy="6858000"/>
          </a:xfrm>
          <a:prstGeom prst="rect">
            <a:avLst/>
          </a:prstGeom>
          <a:noFill/>
          <a:ln w="57150">
            <a:pattFill prst="sphere">
              <a:fgClr>
                <a:srgbClr val="0000FF"/>
              </a:fgClr>
              <a:bgClr>
                <a:srgbClr val="FF0000"/>
              </a:bgClr>
            </a:pattFill>
            <a:miter lim="800000"/>
          </a:ln>
          <a:extLst>
            <a:ext uri="{909E8E84-426E-40DD-AFC4-6F175D3DCCD1}">
              <a14:hiddenFill xmlns:a14="http://schemas.microsoft.com/office/drawing/2010/main">
                <a:solidFill>
                  <a:srgbClr val="FFFFFF"/>
                </a:solidFill>
              </a14:hiddenFill>
            </a:ext>
          </a:extLst>
        </p:spPr>
        <p:txBody>
          <a:bodyPr wrap="none" anchor="ctr"/>
          <a:lstStyle>
            <a:lvl1pPr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3072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16392" y="3239880"/>
            <a:ext cx="177165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Content Placeholder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9196" y="1810165"/>
            <a:ext cx="1842004" cy="142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heel(1)">
                                      <p:cBhvr>
                                        <p:cTn id="7" dur="20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Up Ribbon 3"/>
          <p:cNvSpPr/>
          <p:nvPr/>
        </p:nvSpPr>
        <p:spPr>
          <a:xfrm>
            <a:off x="821635" y="523459"/>
            <a:ext cx="9859617" cy="997638"/>
          </a:xfrm>
          <a:prstGeom prst="ribbon2">
            <a:avLst>
              <a:gd name="adj1" fmla="val 16667"/>
              <a:gd name="adj2" fmla="val 65634"/>
            </a:avLst>
          </a:prstGeom>
          <a:solidFill>
            <a:srgbClr val="00B050"/>
          </a:solidFill>
          <a:ln w="57150" cap="flat" cmpd="sng" algn="ctr">
            <a:solidFill>
              <a:srgbClr val="FF0000"/>
            </a:solidFill>
            <a:prstDash val="solid"/>
          </a:ln>
          <a:effectLst/>
        </p:spPr>
        <p:txBody>
          <a:bodyPr anchor="ctr"/>
          <a:lstStyle>
            <a:lvl1pPr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7000"/>
              </a:lnSpc>
              <a:spcBef>
                <a:spcPct val="0"/>
              </a:spcBef>
              <a:spcAft>
                <a:spcPts val="600"/>
              </a:spcAft>
              <a:buClrTx/>
              <a:buSzTx/>
              <a:buFontTx/>
              <a:buNone/>
              <a:defRPr/>
            </a:pPr>
            <a:r>
              <a:rPr kumimoji="0" lang="en-US" altLang="en-US" sz="36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KIẾN THỨC CẦN GHI NHỚ</a:t>
            </a:r>
            <a:endParaRPr kumimoji="0" lang="en-US" altLang="en-US" sz="36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3" name="Horizontal Scroll 1"/>
          <p:cNvSpPr/>
          <p:nvPr/>
        </p:nvSpPr>
        <p:spPr>
          <a:xfrm>
            <a:off x="821635" y="1371600"/>
            <a:ext cx="10840279" cy="4846983"/>
          </a:xfrm>
          <a:prstGeom prst="horizontalScroll">
            <a:avLst>
              <a:gd name="adj" fmla="val 12423"/>
            </a:avLst>
          </a:prstGeom>
          <a:solidFill>
            <a:srgbClr val="FFFF00"/>
          </a:solidFill>
          <a:ln w="55000" cap="flat" cmpd="thickThin" algn="ctr">
            <a:solidFill>
              <a:srgbClr val="0000CC"/>
            </a:solidFill>
            <a:prstDash val="solid"/>
          </a:ln>
          <a:effectLst/>
        </p:spPr>
        <p:txBody>
          <a:bodyPr anchor="ctr"/>
          <a:lstStyle/>
          <a:p>
            <a:pPr marL="0" marR="0" lvl="0" indent="0" algn="just" defTabSz="914400" rtl="0" eaLnBrk="1" fontAlgn="base" latinLnBrk="0" hangingPunct="1">
              <a:lnSpc>
                <a:spcPct val="100000"/>
              </a:lnSpc>
              <a:spcBef>
                <a:spcPts val="0"/>
              </a:spcBef>
              <a:spcAft>
                <a:spcPct val="0"/>
              </a:spcAft>
              <a:buClrTx/>
              <a:buSzTx/>
              <a:buFontTx/>
              <a:buNone/>
              <a:defRPr/>
            </a:pPr>
            <a:r>
              <a:rPr kumimoji="0" lang="en-US" altLang="en-US" sz="66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n-US" altLang="en-US" sz="66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571500" marR="0" lvl="0" indent="-571500" algn="just" defTabSz="914400" rtl="0" eaLnBrk="1" fontAlgn="base" latinLnBrk="0" hangingPunct="1">
              <a:lnSpc>
                <a:spcPct val="100000"/>
              </a:lnSpc>
              <a:spcBef>
                <a:spcPts val="0"/>
              </a:spcBef>
              <a:spcAft>
                <a:spcPct val="0"/>
              </a:spcAft>
              <a:buClrTx/>
              <a:buSzTx/>
              <a:buFont typeface="Wingdings" panose="05000000000000000000" pitchFamily="2" charset="2"/>
              <a:buChar char="v"/>
              <a:defRPr/>
            </a:pPr>
            <a:r>
              <a:rPr kumimoji="0" lang="en-US" altLang="en-US" sz="4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Ki- </a:t>
            </a:r>
            <a:r>
              <a:rPr kumimoji="0" lang="en-US" altLang="en-US" sz="48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lô-mét</a:t>
            </a:r>
            <a:r>
              <a:rPr kumimoji="0" lang="en-US" altLang="en-US" sz="4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48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vuông</a:t>
            </a:r>
            <a:r>
              <a:rPr kumimoji="0" lang="en-US" altLang="en-US" sz="4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48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là</a:t>
            </a:r>
            <a:r>
              <a:rPr kumimoji="0" lang="en-US" altLang="en-US" sz="4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48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diện</a:t>
            </a:r>
            <a:r>
              <a:rPr kumimoji="0" lang="en-US" altLang="en-US" sz="4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48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tích</a:t>
            </a:r>
            <a:r>
              <a:rPr kumimoji="0" lang="en-US" altLang="en-US" sz="4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48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của</a:t>
            </a:r>
            <a:r>
              <a:rPr kumimoji="0" lang="en-US" altLang="en-US" sz="4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48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hình</a:t>
            </a:r>
            <a:r>
              <a:rPr kumimoji="0" lang="en-US" altLang="en-US" sz="4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48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vuông</a:t>
            </a:r>
            <a:r>
              <a:rPr kumimoji="0" lang="en-US" altLang="en-US" sz="4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48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có</a:t>
            </a:r>
            <a:r>
              <a:rPr kumimoji="0" lang="en-US" altLang="en-US" sz="4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48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cạnh</a:t>
            </a:r>
            <a:r>
              <a:rPr kumimoji="0" lang="en-US" altLang="en-US" sz="4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48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dài</a:t>
            </a:r>
            <a:r>
              <a:rPr kumimoji="0" lang="en-US" altLang="en-US" sz="4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1km.</a:t>
            </a:r>
            <a:endParaRPr kumimoji="0" lang="en-US" altLang="en-US" sz="4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a:p>
            <a:pPr marL="571500" marR="0" lvl="0" indent="-571500" algn="just" defTabSz="914400" rtl="0" eaLnBrk="1" fontAlgn="base" latinLnBrk="0" hangingPunct="1">
              <a:lnSpc>
                <a:spcPct val="100000"/>
              </a:lnSpc>
              <a:spcBef>
                <a:spcPts val="0"/>
              </a:spcBef>
              <a:spcAft>
                <a:spcPct val="0"/>
              </a:spcAft>
              <a:buClrTx/>
              <a:buSzTx/>
              <a:buFont typeface="Wingdings" panose="05000000000000000000" pitchFamily="2" charset="2"/>
              <a:buChar char="v"/>
              <a:defRPr/>
            </a:pPr>
            <a:r>
              <a:rPr kumimoji="0" lang="en-US" altLang="en-US" sz="4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Ki- </a:t>
            </a:r>
            <a:r>
              <a:rPr kumimoji="0" lang="en-US" altLang="en-US" sz="48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lô</a:t>
            </a:r>
            <a:r>
              <a:rPr kumimoji="0" lang="en-US" altLang="en-US" sz="4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a:t>
            </a:r>
            <a:r>
              <a:rPr kumimoji="0" lang="en-US" altLang="en-US" sz="48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mét</a:t>
            </a:r>
            <a:r>
              <a:rPr kumimoji="0" lang="en-US" altLang="en-US" sz="4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48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vuông</a:t>
            </a:r>
            <a:r>
              <a:rPr kumimoji="0" lang="en-US" altLang="en-US" sz="4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48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viết</a:t>
            </a:r>
            <a:r>
              <a:rPr kumimoji="0" lang="en-US" altLang="en-US" sz="4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48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tắt</a:t>
            </a:r>
            <a:r>
              <a:rPr kumimoji="0" lang="en-US" altLang="en-US" sz="4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48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là</a:t>
            </a:r>
            <a:r>
              <a:rPr kumimoji="0" lang="en-US" altLang="en-US" sz="4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k</a:t>
            </a:r>
            <a:r>
              <a:rPr kumimoji="0" lang="en-US" sz="4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m</a:t>
            </a:r>
            <a:r>
              <a:rPr kumimoji="0" lang="en-US" sz="4800" b="1" i="0" u="none" strike="noStrike" kern="1200" cap="none" spc="0" normalizeH="0" baseline="3000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2</a:t>
            </a:r>
            <a:r>
              <a:rPr kumimoji="0" lang="en-US" sz="4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a:t>
            </a:r>
            <a:endParaRPr kumimoji="0" lang="en-US" sz="4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ts val="0"/>
              </a:spcBef>
              <a:spcAft>
                <a:spcPct val="0"/>
              </a:spcAft>
              <a:buClrTx/>
              <a:buSzTx/>
              <a:buFontTx/>
              <a:buNone/>
              <a:defRPr/>
            </a:pP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1km</a:t>
            </a:r>
            <a:r>
              <a:rPr kumimoji="0" lang="en-US" sz="4800" b="1" i="0" u="none" strike="noStrike" kern="1200" cap="none" spc="0" normalizeH="0" baseline="30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 1000 000m</a:t>
            </a:r>
            <a:r>
              <a:rPr kumimoji="0" lang="en-US" sz="4800" b="1" i="0" u="none" strike="noStrike" kern="1200" cap="none" spc="0" normalizeH="0" baseline="30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r>
              <a:rPr kumimoji="0" 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50000"/>
              </a:spcBef>
              <a:spcAft>
                <a:spcPct val="0"/>
              </a:spcAft>
              <a:buClrTx/>
              <a:buSzTx/>
              <a:buFontTx/>
              <a:buNone/>
              <a:defRPr/>
            </a:pPr>
            <a:endParaRPr kumimoji="0" lang="en-US" sz="4400" b="1" i="0" u="none" strike="noStrike" kern="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endParaRPr>
          </a:p>
        </p:txBody>
      </p:sp>
      <p:sp>
        <p:nvSpPr>
          <p:cNvPr id="5" name="Rectangle 7"/>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Wingdings 2" panose="05020102010507070707" pitchFamily="18" charset="2"/>
              <a:buNone/>
              <a:defRPr/>
            </a:pPr>
            <a:endParaRPr kumimoji="0" lang="vi-VN" altLang="en-US" sz="135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bir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WordArt 5"/>
          <p:cNvSpPr>
            <a:spLocks noChangeArrowheads="1" noChangeShapeType="1" noTextEdit="1"/>
          </p:cNvSpPr>
          <p:nvPr/>
        </p:nvSpPr>
        <p:spPr bwMode="auto">
          <a:xfrm>
            <a:off x="-133473" y="829852"/>
            <a:ext cx="10730987" cy="2835170"/>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contourClr>
                <a:srgbClr val="FF0000"/>
              </a:contourClr>
            </a:sp3d>
          </a:bodyPr>
          <a:lstStyle/>
          <a:p>
            <a:pPr algn="ctr" eaLnBrk="0" fontAlgn="base" hangingPunct="0">
              <a:spcBef>
                <a:spcPct val="0"/>
              </a:spcBef>
              <a:spcAft>
                <a:spcPct val="0"/>
              </a:spcAft>
              <a:defRPr/>
            </a:pPr>
            <a:r>
              <a:rPr lang="en-US" sz="2700" b="1" kern="10" dirty="0">
                <a:ln w="9525">
                  <a:round/>
                </a:ln>
                <a:solidFill>
                  <a:srgbClr val="FF0000"/>
                </a:solidFill>
                <a:latin typeface="Tahoma" panose="020B0604030504040204" pitchFamily="34" charset="0"/>
                <a:ea typeface="Tahoma" panose="020B0604030504040204" pitchFamily="34" charset="0"/>
                <a:cs typeface="Tahoma" panose="020B0604030504040204" pitchFamily="34" charset="0"/>
              </a:rPr>
              <a:t>HOẠT ĐỘNG ỨNG DỤNG</a:t>
            </a:r>
            <a:endParaRPr lang="en-US" sz="2700" b="1" kern="10" dirty="0">
              <a:ln w="9525">
                <a:round/>
              </a:ln>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60420" name="Group 18"/>
          <p:cNvGrpSpPr/>
          <p:nvPr/>
        </p:nvGrpSpPr>
        <p:grpSpPr bwMode="auto">
          <a:xfrm rot="-1210856">
            <a:off x="4219576" y="2954339"/>
            <a:ext cx="4219575" cy="1216025"/>
            <a:chOff x="5225" y="9335"/>
            <a:chExt cx="2520" cy="1750"/>
          </a:xfrm>
        </p:grpSpPr>
        <p:sp>
          <p:nvSpPr>
            <p:cNvPr id="265223" name="AutoShape 27" descr="2"/>
            <p:cNvSpPr>
              <a:spLocks noChangeArrowheads="1"/>
            </p:cNvSpPr>
            <p:nvPr/>
          </p:nvSpPr>
          <p:spPr bwMode="auto">
            <a:xfrm>
              <a:off x="5224" y="10180"/>
              <a:ext cx="2520" cy="900"/>
            </a:xfrm>
            <a:prstGeom prst="wave">
              <a:avLst>
                <a:gd name="adj1" fmla="val 20644"/>
                <a:gd name="adj2" fmla="val 0"/>
              </a:avLst>
            </a:prstGeom>
            <a:blipFill dpi="0" rotWithShape="0">
              <a:blip r:embed="rId2"/>
              <a:srcRect/>
              <a:stretch>
                <a:fillRect/>
              </a:stretch>
            </a:blipFill>
            <a:ln>
              <a:noFill/>
            </a:ln>
            <a:effectLst>
              <a:outerShdw dist="107763" dir="2700000" algn="ctr" rotWithShape="0">
                <a:srgbClr val="C0C0C0"/>
              </a:outerShdw>
            </a:effectLst>
          </p:spPr>
          <p:txBody>
            <a:bodyPr/>
            <a:lstStyle/>
            <a:p>
              <a:pPr defTabSz="684530" fontAlgn="base">
                <a:spcBef>
                  <a:spcPct val="0"/>
                </a:spcBef>
                <a:spcAft>
                  <a:spcPct val="0"/>
                </a:spcAft>
                <a:defRPr/>
              </a:pPr>
              <a:endParaRPr lang="en-US" sz="1350">
                <a:solidFill>
                  <a:srgbClr val="000000"/>
                </a:solidFill>
                <a:latin typeface="Calibri" panose="020F0502020204030204"/>
                <a:cs typeface="Arial" panose="020B0604020202020204" pitchFamily="34" charset="0"/>
              </a:endParaRPr>
            </a:p>
          </p:txBody>
        </p:sp>
        <p:pic>
          <p:nvPicPr>
            <p:cNvPr id="59400" name="Picture 26" descr="cosm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1" name="Picture 25" descr="BOOK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2" name="Picture 24" descr="BOOK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3" name="Picture 23" descr="QUILLP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4"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4530">
                <a:defRPr>
                  <a:solidFill>
                    <a:schemeClr val="tx1"/>
                  </a:solidFill>
                  <a:latin typeface="Arial" panose="020B0604020202020204" pitchFamily="34" charset="0"/>
                </a:defRPr>
              </a:lvl1pPr>
              <a:lvl2pPr marL="742950" indent="-285750" defTabSz="684530">
                <a:defRPr>
                  <a:solidFill>
                    <a:schemeClr val="tx1"/>
                  </a:solidFill>
                  <a:latin typeface="Arial" panose="020B0604020202020204" pitchFamily="34" charset="0"/>
                </a:defRPr>
              </a:lvl2pPr>
              <a:lvl3pPr marL="1143000" indent="-228600" defTabSz="684530">
                <a:defRPr>
                  <a:solidFill>
                    <a:schemeClr val="tx1"/>
                  </a:solidFill>
                  <a:latin typeface="Arial" panose="020B0604020202020204" pitchFamily="34" charset="0"/>
                </a:defRPr>
              </a:lvl3pPr>
              <a:lvl4pPr marL="1600200" indent="-228600" defTabSz="684530">
                <a:defRPr>
                  <a:solidFill>
                    <a:schemeClr val="tx1"/>
                  </a:solidFill>
                  <a:latin typeface="Arial" panose="020B0604020202020204" pitchFamily="34" charset="0"/>
                </a:defRPr>
              </a:lvl4pPr>
              <a:lvl5pPr marL="2057400" indent="-228600" defTabSz="684530">
                <a:defRPr>
                  <a:solidFill>
                    <a:schemeClr val="tx1"/>
                  </a:solidFill>
                  <a:latin typeface="Arial" panose="020B0604020202020204" pitchFamily="34" charset="0"/>
                </a:defRPr>
              </a:lvl5pPr>
              <a:lvl6pPr marL="2514600" indent="-228600" defTabSz="684530" eaLnBrk="0" fontAlgn="base" hangingPunct="0">
                <a:spcBef>
                  <a:spcPct val="0"/>
                </a:spcBef>
                <a:spcAft>
                  <a:spcPct val="0"/>
                </a:spcAft>
                <a:defRPr>
                  <a:solidFill>
                    <a:schemeClr val="tx1"/>
                  </a:solidFill>
                  <a:latin typeface="Arial" panose="020B0604020202020204" pitchFamily="34" charset="0"/>
                </a:defRPr>
              </a:lvl6pPr>
              <a:lvl7pPr marL="2971800" indent="-228600" defTabSz="684530" eaLnBrk="0" fontAlgn="base" hangingPunct="0">
                <a:spcBef>
                  <a:spcPct val="0"/>
                </a:spcBef>
                <a:spcAft>
                  <a:spcPct val="0"/>
                </a:spcAft>
                <a:defRPr>
                  <a:solidFill>
                    <a:schemeClr val="tx1"/>
                  </a:solidFill>
                  <a:latin typeface="Arial" panose="020B0604020202020204" pitchFamily="34" charset="0"/>
                </a:defRPr>
              </a:lvl7pPr>
              <a:lvl8pPr marL="3429000" indent="-228600" defTabSz="684530" eaLnBrk="0" fontAlgn="base" hangingPunct="0">
                <a:spcBef>
                  <a:spcPct val="0"/>
                </a:spcBef>
                <a:spcAft>
                  <a:spcPct val="0"/>
                </a:spcAft>
                <a:defRPr>
                  <a:solidFill>
                    <a:schemeClr val="tx1"/>
                  </a:solidFill>
                  <a:latin typeface="Arial" panose="020B0604020202020204" pitchFamily="34" charset="0"/>
                </a:defRPr>
              </a:lvl8pPr>
              <a:lvl9pPr marL="3886200" indent="-228600" defTabSz="68453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defRPr/>
              </a:pPr>
              <a:r>
                <a:rPr lang="en-US" altLang="vi-VN" sz="600" b="1">
                  <a:solidFill>
                    <a:srgbClr val="000000"/>
                  </a:solidFill>
                  <a:latin typeface="VnBangkok"/>
                  <a:cs typeface="Times New Roman" panose="02020603050405020304" pitchFamily="18" charset="0"/>
                </a:rPr>
                <a:t> </a:t>
              </a:r>
              <a:endParaRPr lang="en-US" altLang="vi-VN" sz="3600">
                <a:solidFill>
                  <a:srgbClr val="000000"/>
                </a:solidFill>
                <a:latin typeface="Calibri" panose="020F0502020204030204" pitchFamily="34" charset="0"/>
                <a:cs typeface="Times New Roman" panose="02020603050405020304" pitchFamily="18" charset="0"/>
              </a:endParaRPr>
            </a:p>
          </p:txBody>
        </p:sp>
        <p:sp>
          <p:nvSpPr>
            <p:cNvPr id="59405"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4530">
                <a:defRPr>
                  <a:solidFill>
                    <a:schemeClr val="tx1"/>
                  </a:solidFill>
                  <a:latin typeface="Arial" panose="020B0604020202020204" pitchFamily="34" charset="0"/>
                </a:defRPr>
              </a:lvl1pPr>
              <a:lvl2pPr marL="742950" indent="-285750" defTabSz="684530">
                <a:defRPr>
                  <a:solidFill>
                    <a:schemeClr val="tx1"/>
                  </a:solidFill>
                  <a:latin typeface="Arial" panose="020B0604020202020204" pitchFamily="34" charset="0"/>
                </a:defRPr>
              </a:lvl2pPr>
              <a:lvl3pPr marL="1143000" indent="-228600" defTabSz="684530">
                <a:defRPr>
                  <a:solidFill>
                    <a:schemeClr val="tx1"/>
                  </a:solidFill>
                  <a:latin typeface="Arial" panose="020B0604020202020204" pitchFamily="34" charset="0"/>
                </a:defRPr>
              </a:lvl3pPr>
              <a:lvl4pPr marL="1600200" indent="-228600" defTabSz="684530">
                <a:defRPr>
                  <a:solidFill>
                    <a:schemeClr val="tx1"/>
                  </a:solidFill>
                  <a:latin typeface="Arial" panose="020B0604020202020204" pitchFamily="34" charset="0"/>
                </a:defRPr>
              </a:lvl4pPr>
              <a:lvl5pPr marL="2057400" indent="-228600" defTabSz="684530">
                <a:defRPr>
                  <a:solidFill>
                    <a:schemeClr val="tx1"/>
                  </a:solidFill>
                  <a:latin typeface="Arial" panose="020B0604020202020204" pitchFamily="34" charset="0"/>
                </a:defRPr>
              </a:lvl5pPr>
              <a:lvl6pPr marL="2514600" indent="-228600" defTabSz="684530" eaLnBrk="0" fontAlgn="base" hangingPunct="0">
                <a:spcBef>
                  <a:spcPct val="0"/>
                </a:spcBef>
                <a:spcAft>
                  <a:spcPct val="0"/>
                </a:spcAft>
                <a:defRPr>
                  <a:solidFill>
                    <a:schemeClr val="tx1"/>
                  </a:solidFill>
                  <a:latin typeface="Arial" panose="020B0604020202020204" pitchFamily="34" charset="0"/>
                </a:defRPr>
              </a:lvl6pPr>
              <a:lvl7pPr marL="2971800" indent="-228600" defTabSz="684530" eaLnBrk="0" fontAlgn="base" hangingPunct="0">
                <a:spcBef>
                  <a:spcPct val="0"/>
                </a:spcBef>
                <a:spcAft>
                  <a:spcPct val="0"/>
                </a:spcAft>
                <a:defRPr>
                  <a:solidFill>
                    <a:schemeClr val="tx1"/>
                  </a:solidFill>
                  <a:latin typeface="Arial" panose="020B0604020202020204" pitchFamily="34" charset="0"/>
                </a:defRPr>
              </a:lvl7pPr>
              <a:lvl8pPr marL="3429000" indent="-228600" defTabSz="684530" eaLnBrk="0" fontAlgn="base" hangingPunct="0">
                <a:spcBef>
                  <a:spcPct val="0"/>
                </a:spcBef>
                <a:spcAft>
                  <a:spcPct val="0"/>
                </a:spcAft>
                <a:defRPr>
                  <a:solidFill>
                    <a:schemeClr val="tx1"/>
                  </a:solidFill>
                  <a:latin typeface="Arial" panose="020B0604020202020204" pitchFamily="34" charset="0"/>
                </a:defRPr>
              </a:lvl8pPr>
              <a:lvl9pPr marL="3886200" indent="-228600" defTabSz="68453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vi-VN" altLang="vi-VN" sz="3600">
                <a:solidFill>
                  <a:srgbClr val="000000"/>
                </a:solidFill>
                <a:latin typeface="Calibri" panose="020F0502020204030204" pitchFamily="34" charset="0"/>
                <a:cs typeface="Arial" panose="020B0604020202020204" pitchFamily="34" charset="0"/>
              </a:endParaRPr>
            </a:p>
          </p:txBody>
        </p:sp>
        <p:sp>
          <p:nvSpPr>
            <p:cNvPr id="59406"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9282"/>
                </a:avLst>
              </a:prstTxWarp>
            </a:bodyPr>
            <a:lstStyle/>
            <a:p>
              <a:pPr algn="ctr" eaLnBrk="0" fontAlgn="base" hangingPunct="0">
                <a:spcBef>
                  <a:spcPct val="0"/>
                </a:spcBef>
                <a:spcAft>
                  <a:spcPct val="0"/>
                </a:spcAft>
                <a:defRPr/>
              </a:pPr>
              <a:r>
                <a:rPr lang="en-US" sz="1350" b="1" kern="10">
                  <a:solidFill>
                    <a:srgbClr val="FFFFFF"/>
                  </a:solidFill>
                  <a:latin typeface="VNbritannic"/>
                </a:rPr>
                <a:t>NÀM </a:t>
              </a:r>
              <a:endParaRPr lang="en-US" sz="1350" b="1" kern="10">
                <a:solidFill>
                  <a:srgbClr val="FFFFFF"/>
                </a:solidFill>
                <a:latin typeface="VNbritannic"/>
              </a:endParaRPr>
            </a:p>
          </p:txBody>
        </p:sp>
        <p:sp>
          <p:nvSpPr>
            <p:cNvPr id="59407"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4530">
                <a:defRPr>
                  <a:solidFill>
                    <a:schemeClr val="tx1"/>
                  </a:solidFill>
                  <a:latin typeface="Arial" panose="020B0604020202020204" pitchFamily="34" charset="0"/>
                </a:defRPr>
              </a:lvl1pPr>
              <a:lvl2pPr marL="742950" indent="-285750" defTabSz="684530">
                <a:defRPr>
                  <a:solidFill>
                    <a:schemeClr val="tx1"/>
                  </a:solidFill>
                  <a:latin typeface="Arial" panose="020B0604020202020204" pitchFamily="34" charset="0"/>
                </a:defRPr>
              </a:lvl2pPr>
              <a:lvl3pPr marL="1143000" indent="-228600" defTabSz="684530">
                <a:defRPr>
                  <a:solidFill>
                    <a:schemeClr val="tx1"/>
                  </a:solidFill>
                  <a:latin typeface="Arial" panose="020B0604020202020204" pitchFamily="34" charset="0"/>
                </a:defRPr>
              </a:lvl3pPr>
              <a:lvl4pPr marL="1600200" indent="-228600" defTabSz="684530">
                <a:defRPr>
                  <a:solidFill>
                    <a:schemeClr val="tx1"/>
                  </a:solidFill>
                  <a:latin typeface="Arial" panose="020B0604020202020204" pitchFamily="34" charset="0"/>
                </a:defRPr>
              </a:lvl4pPr>
              <a:lvl5pPr marL="2057400" indent="-228600" defTabSz="684530">
                <a:defRPr>
                  <a:solidFill>
                    <a:schemeClr val="tx1"/>
                  </a:solidFill>
                  <a:latin typeface="Arial" panose="020B0604020202020204" pitchFamily="34" charset="0"/>
                </a:defRPr>
              </a:lvl5pPr>
              <a:lvl6pPr marL="2514600" indent="-228600" defTabSz="684530" eaLnBrk="0" fontAlgn="base" hangingPunct="0">
                <a:spcBef>
                  <a:spcPct val="0"/>
                </a:spcBef>
                <a:spcAft>
                  <a:spcPct val="0"/>
                </a:spcAft>
                <a:defRPr>
                  <a:solidFill>
                    <a:schemeClr val="tx1"/>
                  </a:solidFill>
                  <a:latin typeface="Arial" panose="020B0604020202020204" pitchFamily="34" charset="0"/>
                </a:defRPr>
              </a:lvl6pPr>
              <a:lvl7pPr marL="2971800" indent="-228600" defTabSz="684530" eaLnBrk="0" fontAlgn="base" hangingPunct="0">
                <a:spcBef>
                  <a:spcPct val="0"/>
                </a:spcBef>
                <a:spcAft>
                  <a:spcPct val="0"/>
                </a:spcAft>
                <a:defRPr>
                  <a:solidFill>
                    <a:schemeClr val="tx1"/>
                  </a:solidFill>
                  <a:latin typeface="Arial" panose="020B0604020202020204" pitchFamily="34" charset="0"/>
                </a:defRPr>
              </a:lvl7pPr>
              <a:lvl8pPr marL="3429000" indent="-228600" defTabSz="684530" eaLnBrk="0" fontAlgn="base" hangingPunct="0">
                <a:spcBef>
                  <a:spcPct val="0"/>
                </a:spcBef>
                <a:spcAft>
                  <a:spcPct val="0"/>
                </a:spcAft>
                <a:defRPr>
                  <a:solidFill>
                    <a:schemeClr val="tx1"/>
                  </a:solidFill>
                  <a:latin typeface="Arial" panose="020B0604020202020204" pitchFamily="34" charset="0"/>
                </a:defRPr>
              </a:lvl8pPr>
              <a:lvl9pPr marL="3886200" indent="-228600" defTabSz="68453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vi-VN" altLang="vi-VN" sz="3600">
                <a:solidFill>
                  <a:srgbClr val="000000"/>
                </a:solidFill>
                <a:latin typeface="Calibri" panose="020F0502020204030204" pitchFamily="34" charset="0"/>
                <a:cs typeface="Arial" panose="020B0604020202020204" pitchFamily="34" charset="0"/>
              </a:endParaRPr>
            </a:p>
          </p:txBody>
        </p:sp>
      </p:grpSp>
      <p:pic>
        <p:nvPicPr>
          <p:cNvPr id="14" name="Picture 5" descr="blumen-pflanzen04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451475" y="3306763"/>
            <a:ext cx="2795588"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5222" name="Rectangle 4"/>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ln>
        </p:spPr>
        <p:txBody>
          <a:bodyPr wrap="none" anchor="ctr"/>
          <a:lstStyle/>
          <a:p>
            <a:pPr defTabSz="685800" fontAlgn="base">
              <a:spcBef>
                <a:spcPct val="0"/>
              </a:spcBef>
              <a:spcAft>
                <a:spcPct val="0"/>
              </a:spcAft>
              <a:defRPr/>
            </a:pPr>
            <a:endParaRPr lang="vi-VN" altLang="en-US" sz="1350">
              <a:solidFill>
                <a:srgbClr val="000000"/>
              </a:solidFill>
              <a:latin typeface="Times New Roman" panose="02020603050405020304" pitchFamily="18" charset="0"/>
              <a:cs typeface="Arial" panose="020B0604020202020204"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circle(in)">
                                      <p:cBhvr>
                                        <p:cTn id="7" dur="2000"/>
                                        <p:tgtEl>
                                          <p:spTgt spid="6042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0419"/>
                                        </p:tgtEl>
                                        <p:attrNameLst>
                                          <p:attrName>style.visibility</p:attrName>
                                        </p:attrNameLst>
                                      </p:cBhvr>
                                      <p:to>
                                        <p:strVal val="visible"/>
                                      </p:to>
                                    </p:set>
                                    <p:animEffect transition="in" filter="circle(in)">
                                      <p:cBhvr>
                                        <p:cTn id="17" dur="2000"/>
                                        <p:tgtEl>
                                          <p:spTgt spid="60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Content Placeholder 3" descr="Dorami_2005_2.png"/>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a:xfrm>
            <a:off x="0" y="4089400"/>
            <a:ext cx="2336800" cy="2768600"/>
          </a:xfrm>
          <a:solidFill>
            <a:srgbClr val="00B050"/>
          </a:solidFill>
        </p:spPr>
      </p:pic>
      <p:sp>
        <p:nvSpPr>
          <p:cNvPr id="5" name="Oval Callout 4"/>
          <p:cNvSpPr/>
          <p:nvPr/>
        </p:nvSpPr>
        <p:spPr>
          <a:xfrm>
            <a:off x="662609" y="318052"/>
            <a:ext cx="10906539" cy="3446641"/>
          </a:xfrm>
          <a:prstGeom prst="wedgeEllipseCallout">
            <a:avLst>
              <a:gd name="adj1" fmla="val -34865"/>
              <a:gd name="adj2" fmla="val 93996"/>
            </a:avLst>
          </a:prstGeom>
          <a:gradFill flip="none" rotWithShape="1">
            <a:gsLst>
              <a:gs pos="0">
                <a:srgbClr val="FF0000"/>
              </a:gs>
              <a:gs pos="25000">
                <a:srgbClr val="FF6633"/>
              </a:gs>
              <a:gs pos="50000">
                <a:srgbClr val="FFFF00"/>
              </a:gs>
              <a:gs pos="75000">
                <a:srgbClr val="01A78F"/>
              </a:gs>
              <a:gs pos="100000">
                <a:srgbClr val="3366FF"/>
              </a:gs>
            </a:gsLst>
            <a:path path="shape">
              <a:fillToRect l="50000" t="50000" r="50000" b="50000"/>
            </a:path>
            <a:tileRect/>
          </a:gra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0" hangingPunct="0">
              <a:defRPr/>
            </a:pPr>
            <a:r>
              <a:rPr lang="en-US" sz="3600" b="1" dirty="0">
                <a:solidFill>
                  <a:srgbClr val="0000FF"/>
                </a:solidFill>
                <a:latin typeface="Arial" panose="020B0604020202020204" pitchFamily="34" charset="0"/>
                <a:cs typeface="Arial" panose="020B0604020202020204" pitchFamily="34" charset="0"/>
              </a:rPr>
              <a:t> </a:t>
            </a:r>
            <a:endParaRPr lang="en-US" sz="3600" b="1" dirty="0">
              <a:solidFill>
                <a:srgbClr val="0000FF"/>
              </a:solidFill>
              <a:latin typeface="Arial" panose="020B0604020202020204" pitchFamily="34" charset="0"/>
              <a:cs typeface="Arial" panose="020B0604020202020204" pitchFamily="34" charset="0"/>
            </a:endParaRPr>
          </a:p>
          <a:p>
            <a:pPr algn="ctr" defTabSz="342900" eaLnBrk="0" hangingPunct="0">
              <a:defRPr/>
            </a:pPr>
            <a:r>
              <a:rPr lang="en-US" sz="4800" b="1" dirty="0" err="1">
                <a:solidFill>
                  <a:srgbClr val="0000FF"/>
                </a:solidFill>
                <a:latin typeface="Arial" panose="020B0604020202020204" pitchFamily="34" charset="0"/>
                <a:cs typeface="Arial" panose="020B0604020202020204" pitchFamily="34" charset="0"/>
              </a:rPr>
              <a:t>Bạn</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hãy</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cùng</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người</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thân</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thực</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hiện</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hoạt</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động</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ứng</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dụng</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trang</a:t>
            </a:r>
            <a:r>
              <a:rPr lang="en-US" sz="4800" b="1" dirty="0">
                <a:solidFill>
                  <a:srgbClr val="0000FF"/>
                </a:solidFill>
                <a:latin typeface="Arial" panose="020B0604020202020204" pitchFamily="34" charset="0"/>
                <a:cs typeface="Arial" panose="020B0604020202020204" pitchFamily="34" charset="0"/>
              </a:rPr>
              <a:t> 5-6.</a:t>
            </a:r>
            <a:endParaRPr lang="en-US" sz="4800" b="1" dirty="0">
              <a:solidFill>
                <a:srgbClr val="0000FF"/>
              </a:solidFill>
              <a:latin typeface="Arial" panose="020B0604020202020204" pitchFamily="34" charset="0"/>
              <a:cs typeface="Arial" panose="020B0604020202020204" pitchFamily="34" charset="0"/>
            </a:endParaRPr>
          </a:p>
        </p:txBody>
      </p:sp>
      <p:pic>
        <p:nvPicPr>
          <p:cNvPr id="60420" name="Content Placeholder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 y="1213098"/>
            <a:ext cx="152400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58099">
            <a:off x="10589096" y="5263500"/>
            <a:ext cx="1795462"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14" descr="XMASCA~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621050" y="4941888"/>
            <a:ext cx="2085975"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07" name="Rectangle 7"/>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defTabSz="685800" fontAlgn="base">
              <a:spcBef>
                <a:spcPct val="0"/>
              </a:spcBef>
              <a:spcAft>
                <a:spcPct val="0"/>
              </a:spcAft>
              <a:buClrTx/>
              <a:buSzTx/>
              <a:buNone/>
              <a:defRPr/>
            </a:pPr>
            <a:endParaRPr lang="vi-VN" altLang="en-US" sz="1350">
              <a:solidFill>
                <a:srgbClr val="000000"/>
              </a:solidFill>
              <a:latin typeface="Times New Roman" panose="02020603050405020304" pitchFamily="18" charset="0"/>
              <a:cs typeface="Arial" panose="020B0604020202020204" pitchFamily="34" charset="0"/>
            </a:endParaRPr>
          </a:p>
        </p:txBody>
      </p:sp>
      <p:sp>
        <p:nvSpPr>
          <p:cNvPr id="8" name="Star: 16 Points 7"/>
          <p:cNvSpPr/>
          <p:nvPr/>
        </p:nvSpPr>
        <p:spPr>
          <a:xfrm>
            <a:off x="6457454" y="3453184"/>
            <a:ext cx="5487626" cy="2056823"/>
          </a:xfrm>
          <a:prstGeom prst="star16">
            <a:avLst/>
          </a:prstGeom>
          <a:solidFill>
            <a:srgbClr val="FF000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200" b="1" dirty="0">
                <a:solidFill>
                  <a:srgbClr val="0000FF"/>
                </a:solidFill>
                <a:latin typeface="Arial" panose="020B0604020202020204" pitchFamily="34" charset="0"/>
                <a:cs typeface="Arial" panose="020B0604020202020204" pitchFamily="34" charset="0"/>
              </a:rPr>
              <a:t> </a:t>
            </a:r>
            <a:r>
              <a:rPr lang="en-US" sz="2800" b="1" dirty="0" err="1">
                <a:solidFill>
                  <a:srgbClr val="FFFF00"/>
                </a:solidFill>
                <a:latin typeface="Arial" panose="020B0604020202020204" pitchFamily="34" charset="0"/>
                <a:cs typeface="Arial" panose="020B0604020202020204" pitchFamily="34" charset="0"/>
              </a:rPr>
              <a:t>Vận</a:t>
            </a:r>
            <a:r>
              <a:rPr lang="en-US" sz="2800" b="1" dirty="0">
                <a:solidFill>
                  <a:srgbClr val="FFFF00"/>
                </a:solidFill>
                <a:latin typeface="Arial" panose="020B0604020202020204" pitchFamily="34" charset="0"/>
                <a:cs typeface="Arial" panose="020B0604020202020204" pitchFamily="34" charset="0"/>
              </a:rPr>
              <a:t> </a:t>
            </a:r>
            <a:r>
              <a:rPr lang="en-US" sz="2800" b="1" dirty="0" err="1">
                <a:solidFill>
                  <a:srgbClr val="FFFF00"/>
                </a:solidFill>
                <a:latin typeface="Arial" panose="020B0604020202020204" pitchFamily="34" charset="0"/>
                <a:cs typeface="Arial" panose="020B0604020202020204" pitchFamily="34" charset="0"/>
              </a:rPr>
              <a:t>dụng</a:t>
            </a:r>
            <a:r>
              <a:rPr lang="en-US" sz="2800" b="1" dirty="0">
                <a:solidFill>
                  <a:srgbClr val="FFFF00"/>
                </a:solidFill>
                <a:latin typeface="Arial" panose="020B0604020202020204" pitchFamily="34" charset="0"/>
                <a:cs typeface="Arial" panose="020B0604020202020204" pitchFamily="34" charset="0"/>
              </a:rPr>
              <a:t> </a:t>
            </a:r>
            <a:r>
              <a:rPr lang="en-US" sz="2800" b="1" dirty="0" err="1">
                <a:solidFill>
                  <a:srgbClr val="FFFF00"/>
                </a:solidFill>
                <a:latin typeface="Arial" panose="020B0604020202020204" pitchFamily="34" charset="0"/>
                <a:cs typeface="Arial" panose="020B0604020202020204" pitchFamily="34" charset="0"/>
              </a:rPr>
              <a:t>kiến</a:t>
            </a:r>
            <a:r>
              <a:rPr lang="en-US" sz="2800" b="1" dirty="0">
                <a:solidFill>
                  <a:srgbClr val="FFFF00"/>
                </a:solidFill>
                <a:latin typeface="Arial" panose="020B0604020202020204" pitchFamily="34" charset="0"/>
                <a:cs typeface="Arial" panose="020B0604020202020204" pitchFamily="34" charset="0"/>
              </a:rPr>
              <a:t> </a:t>
            </a:r>
            <a:r>
              <a:rPr lang="en-US" sz="2800" b="1" dirty="0" err="1">
                <a:solidFill>
                  <a:srgbClr val="FFFF00"/>
                </a:solidFill>
                <a:latin typeface="Arial" panose="020B0604020202020204" pitchFamily="34" charset="0"/>
                <a:cs typeface="Arial" panose="020B0604020202020204" pitchFamily="34" charset="0"/>
              </a:rPr>
              <a:t>thức</a:t>
            </a:r>
            <a:r>
              <a:rPr lang="en-US" sz="2800" b="1" dirty="0">
                <a:solidFill>
                  <a:srgbClr val="FFFF00"/>
                </a:solidFill>
                <a:latin typeface="Arial" panose="020B0604020202020204" pitchFamily="34" charset="0"/>
                <a:cs typeface="Arial" panose="020B0604020202020204" pitchFamily="34" charset="0"/>
              </a:rPr>
              <a:t> </a:t>
            </a:r>
            <a:r>
              <a:rPr lang="en-US" sz="2800" b="1" dirty="0" err="1">
                <a:solidFill>
                  <a:srgbClr val="FFFF00"/>
                </a:solidFill>
                <a:latin typeface="Arial" panose="020B0604020202020204" pitchFamily="34" charset="0"/>
                <a:cs typeface="Arial" panose="020B0604020202020204" pitchFamily="34" charset="0"/>
              </a:rPr>
              <a:t>đã</a:t>
            </a:r>
            <a:r>
              <a:rPr lang="en-US" sz="2800" b="1" dirty="0">
                <a:solidFill>
                  <a:srgbClr val="FFFF00"/>
                </a:solidFill>
                <a:latin typeface="Arial" panose="020B0604020202020204" pitchFamily="34" charset="0"/>
                <a:cs typeface="Arial" panose="020B0604020202020204" pitchFamily="34" charset="0"/>
              </a:rPr>
              <a:t> </a:t>
            </a:r>
            <a:r>
              <a:rPr lang="en-US" sz="2800" b="1" dirty="0" err="1">
                <a:solidFill>
                  <a:srgbClr val="FFFF00"/>
                </a:solidFill>
                <a:latin typeface="Arial" panose="020B0604020202020204" pitchFamily="34" charset="0"/>
                <a:cs typeface="Arial" panose="020B0604020202020204" pitchFamily="34" charset="0"/>
              </a:rPr>
              <a:t>học</a:t>
            </a:r>
            <a:r>
              <a:rPr lang="en-US" sz="2800" b="1" dirty="0">
                <a:solidFill>
                  <a:srgbClr val="FFFF00"/>
                </a:solidFill>
                <a:latin typeface="Arial" panose="020B0604020202020204" pitchFamily="34" charset="0"/>
                <a:cs typeface="Arial" panose="020B0604020202020204" pitchFamily="34" charset="0"/>
              </a:rPr>
              <a:t> </a:t>
            </a:r>
            <a:r>
              <a:rPr lang="en-US" sz="2800" b="1" dirty="0" err="1">
                <a:solidFill>
                  <a:srgbClr val="FFFF00"/>
                </a:solidFill>
                <a:latin typeface="Arial" panose="020B0604020202020204" pitchFamily="34" charset="0"/>
                <a:cs typeface="Arial" panose="020B0604020202020204" pitchFamily="34" charset="0"/>
              </a:rPr>
              <a:t>vào</a:t>
            </a:r>
            <a:r>
              <a:rPr lang="en-US" sz="2800" b="1" dirty="0">
                <a:solidFill>
                  <a:srgbClr val="FFFF00"/>
                </a:solidFill>
                <a:latin typeface="Arial" panose="020B0604020202020204" pitchFamily="34" charset="0"/>
                <a:cs typeface="Arial" panose="020B0604020202020204" pitchFamily="34" charset="0"/>
              </a:rPr>
              <a:t> </a:t>
            </a:r>
            <a:r>
              <a:rPr lang="en-US" sz="2800" b="1" dirty="0" err="1">
                <a:solidFill>
                  <a:srgbClr val="FFFF00"/>
                </a:solidFill>
                <a:latin typeface="Arial" panose="020B0604020202020204" pitchFamily="34" charset="0"/>
                <a:cs typeface="Arial" panose="020B0604020202020204" pitchFamily="34" charset="0"/>
              </a:rPr>
              <a:t>thực</a:t>
            </a:r>
            <a:r>
              <a:rPr lang="en-US" sz="2800" b="1" dirty="0">
                <a:solidFill>
                  <a:srgbClr val="FFFF00"/>
                </a:solidFill>
                <a:latin typeface="Arial" panose="020B0604020202020204" pitchFamily="34" charset="0"/>
                <a:cs typeface="Arial" panose="020B0604020202020204" pitchFamily="34" charset="0"/>
              </a:rPr>
              <a:t> </a:t>
            </a:r>
            <a:r>
              <a:rPr lang="en-US" sz="2800" b="1" dirty="0" err="1">
                <a:solidFill>
                  <a:srgbClr val="FFFF00"/>
                </a:solidFill>
                <a:latin typeface="Arial" panose="020B0604020202020204" pitchFamily="34" charset="0"/>
                <a:cs typeface="Arial" panose="020B0604020202020204" pitchFamily="34" charset="0"/>
              </a:rPr>
              <a:t>tiễn</a:t>
            </a:r>
            <a:r>
              <a:rPr lang="en-US" sz="2800" b="1" dirty="0">
                <a:solidFill>
                  <a:srgbClr val="FFFF00"/>
                </a:solidFill>
                <a:latin typeface="Arial" panose="020B0604020202020204" pitchFamily="34" charset="0"/>
                <a:cs typeface="Arial" panose="020B0604020202020204" pitchFamily="34" charset="0"/>
              </a:rPr>
              <a:t>.</a:t>
            </a:r>
            <a:endParaRPr lang="en-US" sz="2800" b="1" dirty="0">
              <a:solidFill>
                <a:srgbClr val="FFFF00"/>
              </a:solidFill>
              <a:latin typeface="Arial" panose="020B0604020202020204" pitchFamily="34" charset="0"/>
              <a:cs typeface="Arial" panose="020B0604020202020204" pitchFamily="34" charset="0"/>
            </a:endParaRPr>
          </a:p>
        </p:txBody>
      </p:sp>
      <p:pic>
        <p:nvPicPr>
          <p:cNvPr id="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9940" y="982891"/>
            <a:ext cx="1353756" cy="1809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descr="EJ145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WordArt 3"/>
          <p:cNvSpPr>
            <a:spLocks noChangeArrowheads="1" noChangeShapeType="1" noTextEdit="1"/>
          </p:cNvSpPr>
          <p:nvPr/>
        </p:nvSpPr>
        <p:spPr bwMode="auto">
          <a:xfrm>
            <a:off x="357809" y="609600"/>
            <a:ext cx="11728173" cy="4876800"/>
          </a:xfrm>
          <a:prstGeom prst="rect">
            <a:avLst/>
          </a:prstGeom>
        </p:spPr>
        <p:txBody>
          <a:bodyPr wrap="none" fromWordArt="1">
            <a:prstTxWarp prst="textInflateTop">
              <a:avLst>
                <a:gd name="adj" fmla="val 31917"/>
              </a:avLst>
            </a:prstTxWarp>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0" cap="none" spc="0" normalizeH="0" baseline="0" noProof="0" dirty="0">
                <a:ln w="12700">
                  <a:solidFill>
                    <a:srgbClr val="00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uLnTx/>
                <a:uFillTx/>
                <a:latin typeface="Times New Roman" panose="02020603050405020304" pitchFamily="18" charset="0"/>
                <a:ea typeface="+mn-ea"/>
                <a:cs typeface="Times New Roman" panose="02020603050405020304" pitchFamily="18" charset="0"/>
              </a:rPr>
              <a:t>TIẾT HỌC </a:t>
            </a:r>
            <a:endParaRPr kumimoji="0" lang="en-US" sz="2400" b="1" i="0" u="none" strike="noStrike" kern="10" cap="none" spc="0" normalizeH="0" baseline="0" noProof="0" dirty="0">
              <a:ln w="12700">
                <a:solidFill>
                  <a:srgbClr val="00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0" cap="none" spc="0" normalizeH="0" baseline="0" noProof="0" dirty="0">
                <a:ln w="12700">
                  <a:solidFill>
                    <a:srgbClr val="00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uLnTx/>
                <a:uFillTx/>
                <a:latin typeface="Times New Roman" panose="02020603050405020304" pitchFamily="18" charset="0"/>
                <a:ea typeface="+mn-ea"/>
                <a:cs typeface="Times New Roman" panose="02020603050405020304" pitchFamily="18" charset="0"/>
              </a:rPr>
              <a:t>KẾT THÚC TẠI ĐÂY! </a:t>
            </a:r>
            <a:endParaRPr kumimoji="0" lang="en-US" sz="2400" b="1" i="0" u="none" strike="noStrike" kern="10" cap="none" spc="0" normalizeH="0" baseline="0" noProof="0" dirty="0">
              <a:ln w="12700">
                <a:solidFill>
                  <a:srgbClr val="00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uLnTx/>
              <a:uFillTx/>
              <a:latin typeface="Times New Roman" panose="02020603050405020304" pitchFamily="18" charset="0"/>
              <a:ea typeface="+mn-ea"/>
              <a:cs typeface="Times New Roman" panose="02020603050405020304" pitchFamily="18" charset="0"/>
            </a:endParaRPr>
          </a:p>
        </p:txBody>
      </p:sp>
      <p:sp>
        <p:nvSpPr>
          <p:cNvPr id="26628" name="Rectangle 4"/>
          <p:cNvSpPr>
            <a:spLocks noChangeArrowheads="1"/>
          </p:cNvSpPr>
          <p:nvPr/>
        </p:nvSpPr>
        <p:spPr bwMode="auto">
          <a:xfrm>
            <a:off x="-2" y="28576"/>
            <a:ext cx="12192002" cy="6829425"/>
          </a:xfrm>
          <a:prstGeom prst="rect">
            <a:avLst/>
          </a:prstGeom>
          <a:noFill/>
          <a:ln w="88900" cmpd="tri">
            <a:solidFill>
              <a:srgbClr val="FFFF00"/>
            </a:solidFill>
            <a:miter lim="800000"/>
          </a:ln>
        </p:spPr>
        <p:txBody>
          <a:bodyPr wrap="none" anchor="ctr"/>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black"/>
              </a:solidFill>
              <a:effectLst/>
              <a:uLnTx/>
              <a:uFillTx/>
              <a:latin typeface="Franklin Gothic Book" panose="020B0503020102020204"/>
              <a:ea typeface="+mn-ea"/>
              <a:cs typeface="Arial" panose="020B0604020202020204" pitchFamily="34" charset="0"/>
            </a:endParaRPr>
          </a:p>
        </p:txBody>
      </p:sp>
      <p:pic>
        <p:nvPicPr>
          <p:cNvPr id="61445" name="Picture 5" descr="3d butterfl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143001"/>
            <a:ext cx="9144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6" descr="bfly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915400" y="2971801"/>
            <a:ext cx="9144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342900" rtl="0" eaLnBrk="1" fontAlgn="base" latinLnBrk="0" hangingPunct="1">
              <a:lnSpc>
                <a:spcPct val="100000"/>
              </a:lnSpc>
              <a:spcBef>
                <a:spcPct val="0"/>
              </a:spcBef>
              <a:spcAft>
                <a:spcPct val="0"/>
              </a:spcAft>
              <a:buClrTx/>
              <a:buSzTx/>
              <a:buFont typeface="Wingdings 2" panose="05020102010507070707" pitchFamily="18" charset="2"/>
              <a:buNone/>
              <a:defRPr/>
            </a:pPr>
            <a:endParaRPr kumimoji="0" lang="vi-VN" altLang="en-US" sz="135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6144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59164" y="6084889"/>
            <a:ext cx="5197475"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86598">
            <a:off x="1303338" y="5367338"/>
            <a:ext cx="1801813"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36100">
            <a:off x="8932863" y="5367338"/>
            <a:ext cx="1801812"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1" name="Picture 14" descr="XMASCA~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562976" y="187326"/>
            <a:ext cx="2028825"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Chia sẻ file Corel 12 Phông nền Mầm Non #5 - Quảng Cáo Yên Bái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TextBox 2"/>
          <p:cNvSpPr txBox="1">
            <a:spLocks noChangeArrowheads="1"/>
          </p:cNvSpPr>
          <p:nvPr/>
        </p:nvSpPr>
        <p:spPr bwMode="auto">
          <a:xfrm>
            <a:off x="2518116" y="450439"/>
            <a:ext cx="911586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5400" b="1" i="0" u="none" strike="noStrike" kern="1200" cap="none" spc="0" normalizeH="0" baseline="0" noProof="0" dirty="0">
                <a:ln>
                  <a:noFill/>
                </a:ln>
                <a:solidFill>
                  <a:srgbClr val="FF0000"/>
                </a:solidFill>
                <a:effectLst/>
                <a:uLnTx/>
                <a:uFillTx/>
                <a:latin typeface="Aaril"/>
                <a:ea typeface="+mn-ea"/>
                <a:cs typeface="Arial" panose="020B0604020202020204" pitchFamily="34" charset="0"/>
              </a:rPr>
              <a:t>CHÚC CÁC EM: </a:t>
            </a:r>
            <a:endParaRPr kumimoji="0" lang="en-US" sz="5400" b="1" i="0" u="none" strike="noStrike" kern="1200" cap="none" spc="0" normalizeH="0" baseline="0" noProof="0" dirty="0">
              <a:ln>
                <a:noFill/>
              </a:ln>
              <a:solidFill>
                <a:srgbClr val="FF0000"/>
              </a:solidFill>
              <a:effectLst/>
              <a:uLnTx/>
              <a:uFillTx/>
              <a:latin typeface="Aaril"/>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sz="5400" b="1" i="0" u="none" strike="noStrike" kern="1200" cap="none" spc="0" normalizeH="0" baseline="0" noProof="0" dirty="0">
                <a:ln>
                  <a:noFill/>
                </a:ln>
                <a:solidFill>
                  <a:srgbClr val="FF0000"/>
                </a:solidFill>
                <a:effectLst/>
                <a:uLnTx/>
                <a:uFillTx/>
                <a:latin typeface="Aaril"/>
                <a:ea typeface="+mn-ea"/>
                <a:cs typeface="Arial" panose="020B0604020202020204" pitchFamily="34" charset="0"/>
              </a:rPr>
              <a:t>CHĂM NGOAN, HỌC TỐT!</a:t>
            </a:r>
            <a:endParaRPr kumimoji="0" lang="en-US" sz="5400" b="1" i="0" u="none" strike="noStrike" kern="1200" cap="none" spc="0" normalizeH="0" baseline="0" noProof="0" dirty="0">
              <a:ln>
                <a:noFill/>
              </a:ln>
              <a:solidFill>
                <a:srgbClr val="FF0000"/>
              </a:solidFill>
              <a:effectLst/>
              <a:uLnTx/>
              <a:uFillTx/>
              <a:latin typeface="Aaril"/>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sz="5400" b="1" i="0" u="none" strike="noStrike" kern="1200" cap="none" spc="0" normalizeH="0" baseline="0" noProof="0" dirty="0">
                <a:ln>
                  <a:noFill/>
                </a:ln>
                <a:solidFill>
                  <a:srgbClr val="0000FF"/>
                </a:solidFill>
                <a:effectLst/>
                <a:uLnTx/>
                <a:uFillTx/>
                <a:latin typeface="Aaril"/>
                <a:ea typeface="+mn-ea"/>
                <a:cs typeface="Arial" panose="020B0604020202020204" pitchFamily="34" charset="0"/>
              </a:rPr>
              <a:t>CHÀO TẠM BIỆT </a:t>
            </a:r>
            <a:endParaRPr kumimoji="0" lang="en-US" sz="5400" b="1" i="0" u="none" strike="noStrike" kern="1200" cap="none" spc="0" normalizeH="0" baseline="0" noProof="0" dirty="0">
              <a:ln>
                <a:noFill/>
              </a:ln>
              <a:solidFill>
                <a:srgbClr val="0000FF"/>
              </a:solidFill>
              <a:effectLst/>
              <a:uLnTx/>
              <a:uFillTx/>
              <a:latin typeface="Aaril"/>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sz="5400" b="1" i="0" u="none" strike="noStrike" kern="1200" cap="none" spc="0" normalizeH="0" baseline="0" noProof="0" dirty="0">
                <a:ln>
                  <a:noFill/>
                </a:ln>
                <a:solidFill>
                  <a:srgbClr val="0000FF"/>
                </a:solidFill>
                <a:effectLst/>
                <a:uLnTx/>
                <a:uFillTx/>
                <a:latin typeface="Aaril"/>
                <a:ea typeface="+mn-ea"/>
                <a:cs typeface="Arial" panose="020B0604020202020204" pitchFamily="34" charset="0"/>
              </a:rPr>
              <a:t>CÁC EM!</a:t>
            </a:r>
            <a:endParaRPr kumimoji="0" lang="en-US" sz="5400" b="1" i="0" u="none" strike="noStrike" kern="1200" cap="none" spc="0" normalizeH="0" baseline="0" noProof="0" dirty="0">
              <a:ln>
                <a:noFill/>
              </a:ln>
              <a:solidFill>
                <a:srgbClr val="0000FF"/>
              </a:solidFill>
              <a:effectLst/>
              <a:uLnTx/>
              <a:uFillTx/>
              <a:latin typeface="Aaril"/>
              <a:ea typeface="+mn-ea"/>
              <a:cs typeface="Arial" panose="020B0604020202020204" pitchFamily="34" charset="0"/>
            </a:endParaRPr>
          </a:p>
        </p:txBody>
      </p:sp>
      <p:sp>
        <p:nvSpPr>
          <p:cNvPr id="5" name="Rectangle 36"/>
          <p:cNvSpPr>
            <a:spLocks noChangeArrowheads="1"/>
          </p:cNvSpPr>
          <p:nvPr/>
        </p:nvSpPr>
        <p:spPr bwMode="auto">
          <a:xfrm>
            <a:off x="0" y="0"/>
            <a:ext cx="12191998" cy="6858000"/>
          </a:xfrm>
          <a:prstGeom prst="rect">
            <a:avLst/>
          </a:prstGeom>
          <a:noFill/>
          <a:ln w="57150">
            <a:pattFill prst="sphere">
              <a:fgClr>
                <a:srgbClr val="0000FF"/>
              </a:fgClr>
              <a:bgClr>
                <a:srgbClr val="FF0000"/>
              </a:bgClr>
            </a:pattFill>
            <a:miter lim="800000"/>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6644" y="3824754"/>
            <a:ext cx="1981200" cy="9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1" descr="Dove-02-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27256" y="2835713"/>
            <a:ext cx="1676400" cy="989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Dove-02-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398390" y="2668562"/>
            <a:ext cx="1676400" cy="989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Dove-02-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08922" y="3163083"/>
            <a:ext cx="1676400" cy="989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stretch>
            <a:fillRect/>
          </a:stretch>
        </p:blipFill>
        <p:spPr>
          <a:xfrm>
            <a:off x="439935" y="1743834"/>
            <a:ext cx="2078180" cy="1586399"/>
          </a:xfrm>
          <a:prstGeom prst="rect">
            <a:avLst/>
          </a:prstGeom>
        </p:spPr>
      </p:pic>
    </p:spTree>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ctrTitle"/>
          </p:nvPr>
        </p:nvSpPr>
        <p:spPr>
          <a:xfrm>
            <a:off x="2341563" y="3132139"/>
            <a:ext cx="7175500" cy="1793875"/>
          </a:xfrm>
        </p:spPr>
        <p:txBody>
          <a:bodyPr/>
          <a:lstStyle/>
          <a:p>
            <a:pPr>
              <a:buClr>
                <a:srgbClr val="E46C0A"/>
              </a:buClr>
            </a:pPr>
            <a:endParaRPr lang="vi-VN" altLang="en-US"/>
          </a:p>
        </p:txBody>
      </p:sp>
      <p:sp>
        <p:nvSpPr>
          <p:cNvPr id="16386" name="Rectangle 3"/>
          <p:cNvSpPr>
            <a:spLocks noGrp="1" noChangeArrowheads="1"/>
          </p:cNvSpPr>
          <p:nvPr>
            <p:ph type="subTitle" idx="1"/>
          </p:nvPr>
        </p:nvSpPr>
        <p:spPr>
          <a:xfrm>
            <a:off x="2997201" y="5053013"/>
            <a:ext cx="5637213" cy="881062"/>
          </a:xfrm>
        </p:spPr>
        <p:txBody>
          <a:bodyPr/>
          <a:lstStyle/>
          <a:p>
            <a:endParaRPr lang="vi-VN" altLang="en-US">
              <a:solidFill>
                <a:srgbClr val="898989"/>
              </a:solidFill>
            </a:endParaRPr>
          </a:p>
        </p:txBody>
      </p:sp>
      <p:pic>
        <p:nvPicPr>
          <p:cNvPr id="16388" name="Picture 4" descr="1234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34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WordArt 5"/>
          <p:cNvSpPr>
            <a:spLocks noChangeArrowheads="1" noChangeShapeType="1" noTextEdit="1"/>
          </p:cNvSpPr>
          <p:nvPr/>
        </p:nvSpPr>
        <p:spPr bwMode="auto">
          <a:xfrm>
            <a:off x="2081213" y="2209800"/>
            <a:ext cx="8151812" cy="2000250"/>
          </a:xfrm>
          <a:prstGeom prst="rect">
            <a:avLst/>
          </a:prstGeom>
        </p:spPr>
        <p:txBody>
          <a:bodyPr wrap="none" fromWordArt="1">
            <a:prstTxWarp prst="textPlain">
              <a:avLst>
                <a:gd name="adj" fmla="val 50000"/>
              </a:avLst>
            </a:prstTxWarp>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3900" b="0" i="0" u="none" strike="noStrike" kern="10" cap="none" spc="0" normalizeH="0" baseline="0" noProof="0">
              <a:ln w="12700">
                <a:solidFill>
                  <a:srgbClr val="FF00FF"/>
                </a:solidFill>
                <a:round/>
              </a:ln>
              <a:solidFill>
                <a:srgbClr val="FF0000"/>
              </a:solidFill>
              <a:effectLst/>
              <a:uLnTx/>
              <a:uFillTx/>
              <a:latin typeface="Calibri" panose="020F0502020204030204"/>
              <a:ea typeface="+mn-ea"/>
              <a:cs typeface="Arial" panose="020B0604020202020204" pitchFamily="34" charset="0"/>
            </a:endParaRPr>
          </a:p>
        </p:txBody>
      </p:sp>
      <p:sp>
        <p:nvSpPr>
          <p:cNvPr id="6" name="TextBox 2"/>
          <p:cNvSpPr txBox="1">
            <a:spLocks noChangeArrowheads="1"/>
          </p:cNvSpPr>
          <p:nvPr/>
        </p:nvSpPr>
        <p:spPr bwMode="auto">
          <a:xfrm>
            <a:off x="395530" y="155798"/>
            <a:ext cx="10919790" cy="498598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en-US" sz="4800" b="1" i="0" u="none" strike="noStrike" kern="10" cap="none" spc="0" normalizeH="0" baseline="0" noProof="0" dirty="0">
              <a:ln w="12700">
                <a:solidFill>
                  <a:srgbClr val="FF00FF"/>
                </a:solidFill>
                <a:round/>
              </a:ln>
              <a:solidFill>
                <a:srgbClr val="FF0000"/>
              </a:solidFill>
              <a:effectLst/>
              <a:uLnTx/>
              <a:uFillTx/>
              <a:latin typeface="Arial" panose="020B0604020202020204"/>
              <a:ea typeface="+mn-ea"/>
              <a:cs typeface="Arial" panose="020B0604020202020204"/>
            </a:endParaRPr>
          </a:p>
          <a:p>
            <a:pPr marL="0" marR="0" lvl="0" indent="0" algn="l" defTabSz="914400" rtl="0" eaLnBrk="0" fontAlgn="auto" latinLnBrk="0" hangingPunct="0">
              <a:lnSpc>
                <a:spcPct val="100000"/>
              </a:lnSpc>
              <a:spcBef>
                <a:spcPts val="0"/>
              </a:spcBef>
              <a:spcAft>
                <a:spcPts val="0"/>
              </a:spcAft>
              <a:buClrTx/>
              <a:buSzTx/>
              <a:buFontTx/>
              <a:buNone/>
              <a:defRPr/>
            </a:pPr>
            <a:endParaRPr kumimoji="0" lang="en-US" sz="4400" b="1" i="0" u="none" strike="noStrike" kern="10" cap="none" spc="0" normalizeH="0" baseline="0" noProof="0" dirty="0">
              <a:ln w="12700">
                <a:solidFill>
                  <a:srgbClr val="FF00FF"/>
                </a:solidFill>
                <a:round/>
              </a:ln>
              <a:solidFill>
                <a:srgbClr val="0000FF"/>
              </a:solidFill>
              <a:effectLst/>
              <a:uLnTx/>
              <a:uFillTx/>
              <a:latin typeface="Arial" panose="020B0604020202020204"/>
              <a:ea typeface="+mn-ea"/>
              <a:cs typeface="Arial" panose="020B0604020202020204"/>
            </a:endParaRPr>
          </a:p>
          <a:p>
            <a:pPr marL="0" marR="0" lvl="0" indent="0" algn="ctr" defTabSz="914400" rtl="0" eaLnBrk="0" fontAlgn="auto" latinLnBrk="0" hangingPunct="0">
              <a:lnSpc>
                <a:spcPct val="100000"/>
              </a:lnSpc>
              <a:spcBef>
                <a:spcPts val="0"/>
              </a:spcBef>
              <a:spcAft>
                <a:spcPts val="0"/>
              </a:spcAft>
              <a:buClrTx/>
              <a:buSzTx/>
              <a:buFontTx/>
              <a:buNone/>
              <a:defRPr/>
            </a:pPr>
            <a:r>
              <a:rPr kumimoji="0" lang="en-US" sz="8000" b="1" i="0" u="none" strike="noStrike" kern="10" cap="none" spc="0" normalizeH="0" baseline="0" noProof="0" dirty="0">
                <a:ln w="12700">
                  <a:solidFill>
                    <a:srgbClr val="FF00FF"/>
                  </a:solidFill>
                  <a:round/>
                </a:ln>
                <a:solidFill>
                  <a:srgbClr val="0000FF"/>
                </a:solidFill>
                <a:effectLst/>
                <a:uLnTx/>
                <a:uFillTx/>
                <a:latin typeface="Arial" panose="020B0604020202020204"/>
                <a:ea typeface="+mn-ea"/>
                <a:cs typeface="Arial" panose="020B0604020202020204"/>
              </a:rPr>
              <a:t>HẸN CÁC EM </a:t>
            </a:r>
            <a:endParaRPr kumimoji="0" lang="en-US" sz="8000" b="1" i="0" u="none" strike="noStrike" kern="10" cap="none" spc="0" normalizeH="0" baseline="0" noProof="0" dirty="0">
              <a:ln w="12700">
                <a:solidFill>
                  <a:srgbClr val="FF00FF"/>
                </a:solidFill>
                <a:round/>
              </a:ln>
              <a:solidFill>
                <a:srgbClr val="0000FF"/>
              </a:solidFill>
              <a:effectLst/>
              <a:uLnTx/>
              <a:uFillTx/>
              <a:latin typeface="Arial" panose="020B0604020202020204"/>
              <a:ea typeface="+mn-ea"/>
              <a:cs typeface="Arial" panose="020B0604020202020204"/>
            </a:endParaRPr>
          </a:p>
          <a:p>
            <a:pPr marL="0" marR="0" lvl="0" indent="0" algn="ctr" defTabSz="914400" rtl="0" eaLnBrk="0" fontAlgn="auto" latinLnBrk="0" hangingPunct="0">
              <a:lnSpc>
                <a:spcPct val="100000"/>
              </a:lnSpc>
              <a:spcBef>
                <a:spcPts val="0"/>
              </a:spcBef>
              <a:spcAft>
                <a:spcPts val="0"/>
              </a:spcAft>
              <a:buClrTx/>
              <a:buSzTx/>
              <a:buFontTx/>
              <a:buNone/>
              <a:defRPr/>
            </a:pPr>
            <a:r>
              <a:rPr kumimoji="0" lang="en-US" sz="8000" b="1" i="0" u="none" strike="noStrike" kern="10" cap="none" spc="0" normalizeH="0" baseline="0" noProof="0" dirty="0">
                <a:ln w="12700">
                  <a:solidFill>
                    <a:srgbClr val="FF00FF"/>
                  </a:solidFill>
                  <a:round/>
                </a:ln>
                <a:solidFill>
                  <a:srgbClr val="0000FF"/>
                </a:solidFill>
                <a:effectLst/>
                <a:uLnTx/>
                <a:uFillTx/>
                <a:latin typeface="Arial" panose="020B0604020202020204"/>
                <a:ea typeface="+mn-ea"/>
                <a:cs typeface="Arial" panose="020B0604020202020204"/>
              </a:rPr>
              <a:t>Ở TIẾT HỌC SAU!</a:t>
            </a:r>
            <a:endParaRPr kumimoji="0" lang="en-US" sz="8000" b="1" i="0" u="none" strike="noStrike" kern="10" cap="none" spc="0" normalizeH="0" baseline="0" noProof="0" dirty="0">
              <a:ln w="12700">
                <a:solidFill>
                  <a:srgbClr val="FF00FF"/>
                </a:solidFill>
                <a:round/>
              </a:ln>
              <a:solidFill>
                <a:srgbClr val="0000FF"/>
              </a:solidFill>
              <a:effectLst/>
              <a:uLnTx/>
              <a:uFillTx/>
              <a:latin typeface="Arial" panose="020B0604020202020204"/>
              <a:ea typeface="+mn-ea"/>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6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8" descr="Day hoa 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5868" y="4055165"/>
            <a:ext cx="1300503" cy="2724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8" descr="Day hoa 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738956" y="104514"/>
            <a:ext cx="1300503" cy="31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9287" y="3609776"/>
            <a:ext cx="2822713" cy="3064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vi-VN" altLang="en-US" sz="135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pic>
        <p:nvPicPr>
          <p:cNvPr id="7" name="图片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02768">
            <a:off x="605228" y="225316"/>
            <a:ext cx="2041347" cy="24322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0" presetClass="path" presetSubtype="0" accel="50000" decel="50000" fill="hold" nodeType="afterEffect">
                                  <p:stCondLst>
                                    <p:cond delay="0"/>
                                  </p:stCondLst>
                                  <p:childTnLst>
                                    <p:animMotion origin="layout" path="M -0.01445 0.01134 L -0.01445 0.01157 C -0.025 0.01851 -0.01679 0.01134 -0.02226 0.01898 C -0.02356 0.02083 -0.02513 0.02222 -0.02656 0.02407 L -0.02864 0.02662 C -0.03138 0.03634 -0.02825 0.02708 -0.03294 0.03518 C -0.03528 0.03958 -0.03346 0.03912 -0.03567 0.04398 C -0.03698 0.04675 -0.0388 0.04861 -0.03997 0.05162 C -0.04648 0.06898 -0.03971 0.05092 -0.04492 0.06435 C -0.04544 0.0655 -0.0457 0.06712 -0.04635 0.06782 C -0.04713 0.06921 -0.04817 0.06944 -0.04922 0.0706 C -0.05065 0.08101 -0.04856 0.07083 -0.05195 0.07777 C -0.0552 0.08472 -0.05364 0.08472 -0.0569 0.08912 C -0.05833 0.0912 -0.06119 0.09444 -0.06119 0.09444 C -0.06328 0.1 -0.06497 0.10555 -0.06823 0.10949 C -0.06901 0.11018 -0.06966 0.11134 -0.07044 0.1118 C -0.07135 0.11296 -0.07239 0.11319 -0.07317 0.11435 C -0.07409 0.1155 -0.07461 0.11712 -0.07539 0.11828 C -0.07604 0.11921 -0.07682 0.1199 -0.07747 0.12083 C -0.07825 0.12199 -0.07877 0.12361 -0.07955 0.1243 C -0.08099 0.12638 -0.08242 0.128 -0.08385 0.12962 C -0.08645 0.13263 -0.08841 0.13541 -0.09166 0.13703 L -0.09375 0.13819 C -0.09557 0.14143 -0.09752 0.1456 -0.10013 0.14699 L -0.10221 0.14837 C -0.10755 0.15486 -0.10104 0.14675 -0.10651 0.15486 C -0.10807 0.15694 -0.11002 0.1581 -0.11145 0.16087 C -0.11263 0.16342 -0.11432 0.16875 -0.11432 0.16898 C -0.11445 0.17152 -0.11471 0.17453 -0.11497 0.17754 C -0.11523 0.18009 -0.11562 0.18217 -0.11562 0.18495 C -0.11562 0.20069 -0.11562 0.21689 -0.11497 0.23287 C -0.11484 0.23472 -0.11393 0.23611 -0.11354 0.23796 C -0.11328 0.23912 -0.11315 0.2405 -0.11289 0.24166 C -0.11198 0.24513 -0.10989 0.25208 -0.10859 0.25416 C -0.10716 0.25671 -0.10599 0.25972 -0.10429 0.2618 C -0.10364 0.2625 -0.10299 0.26365 -0.10221 0.26435 C -0.10117 0.26527 -0.09987 0.26597 -0.09869 0.26689 C -0.09804 0.26736 -0.09726 0.26736 -0.09661 0.26805 C -0.09583 0.26875 -0.09518 0.2699 -0.0944 0.2706 C -0.09349 0.27152 -0.09036 0.27268 -0.08945 0.27314 C -0.0888 0.27384 -0.08815 0.275 -0.08737 0.27569 C -0.08659 0.27615 -0.08164 0.278 -0.08099 0.278 C -0.07955 0.27847 -0.07812 0.27893 -0.07682 0.27939 C -0.07513 0.27986 -0.072 0.28171 -0.07044 0.28194 C -0.06093 0.28263 -0.05156 0.28263 -0.04205 0.2831 C -0.03789 0.28356 -0.03359 0.28379 -0.02929 0.28449 C -0.02435 0.28518 -0.02539 0.28611 -0.02018 0.28819 C -0.01849 0.28888 -0.01679 0.28912 -0.01523 0.28935 C -0.0138 0.29027 -0.01237 0.2912 -0.01093 0.29189 C -0.00872 0.29305 -0.00364 0.29421 -0.00169 0.29444 C 0.00417 0.29513 0.01003 0.29537 0.01589 0.29583 C 0.01836 0.29652 0.01993 0.29699 0.02227 0.29814 C 0.02305 0.29861 0.0237 0.2993 0.02448 0.29953 C 0.02631 0.3 0.02826 0.30023 0.03008 0.30069 C 0.03203 0.30138 0.03386 0.30277 0.03581 0.30324 C 0.03724 0.3037 0.03855 0.30393 0.03998 0.30462 C 0.04102 0.30486 0.04193 0.30555 0.04284 0.30578 C 0.04453 0.30625 0.0461 0.30648 0.04779 0.30694 C 0.04896 0.3074 0.05013 0.30787 0.05131 0.30833 C 0.05274 0.30879 0.05417 0.30925 0.0556 0.30949 C 0.06055 0.3125 0.05456 0.30925 0.06407 0.31203 C 0.06485 0.31226 0.0655 0.31296 0.06615 0.31342 C 0.06758 0.31388 0.06901 0.31412 0.07045 0.31458 C 0.0711 0.31504 0.07188 0.31597 0.07253 0.31597 C 0.0849 0.31597 0.07761 0.31574 0.08321 0.31342 C 0.09076 0.30995 0.08269 0.31458 0.09024 0.30949 C 0.09102 0.30902 0.09167 0.30879 0.09232 0.30833 C 0.09362 0.30717 0.0948 0.30578 0.09597 0.30462 C 0.09662 0.3037 0.09727 0.30277 0.09805 0.30185 C 0.10026 0.3 0.10365 0.3 0.10586 0.29953 C 0.10703 0.29907 0.10821 0.29861 0.10938 0.29814 C 0.1112 0.29745 0.11315 0.29629 0.11498 0.29583 L 0.11993 0.29444 C 0.12071 0.29398 0.12136 0.29351 0.12214 0.29328 C 0.12396 0.29236 0.12591 0.29166 0.12774 0.29074 C 0.12969 0.28958 0.13633 0.28495 0.13841 0.2831 C 0.14076 0.28101 0.14532 0.27615 0.14753 0.27314 C 0.15105 0.26851 0.14948 0.27037 0.15248 0.26689 C 0.153 0.2655 0.15352 0.26435 0.15391 0.26296 C 0.15469 0.26134 0.15573 0.25995 0.15612 0.2581 C 0.15703 0.25138 0.15743 0.23796 0.15743 0.23819 C 0.1573 0.21944 0.15677 0.20069 0.15677 0.18217 C 0.15677 0.11851 0.15417 0.1375 0.15886 0.10833 C 0.15912 0.10416 0.15912 0.09976 0.15964 0.0956 C 0.1599 0.09305 0.16055 0.0905 0.16107 0.08819 C 0.16198 0.08287 0.16133 0.08541 0.16315 0.08032 L 0.16524 0.06921 C 0.1655 0.06782 0.16563 0.06643 0.16602 0.0655 C 0.16641 0.06435 0.16706 0.06319 0.16745 0.0618 C 0.16797 0.05925 0.16797 0.05648 0.16875 0.05416 C 0.16927 0.053 0.1698 0.05185 0.17019 0.05046 C 0.17084 0.04814 0.17136 0.04351 0.17162 0.04166 C 0.17188 0.04027 0.17201 0.03912 0.1724 0.03773 C 0.17279 0.03657 0.17331 0.03518 0.17383 0.03379 C 0.17357 -0.02917 0.17357 -0.09167 0.17305 -0.15463 C 0.17305 -0.15788 0.17162 -0.1595 0.17097 -0.1625 C 0.17058 -0.16343 0.17058 -0.16482 0.17019 -0.16598 C 0.1694 -0.16852 0.16732 -0.17269 0.16602 -0.17477 C 0.16368 -0.17801 0.16263 -0.17801 0.15964 -0.1801 L 0.15534 -0.18241 C 0.15469 -0.18264 0.15391 -0.18288 0.15326 -0.18357 C 0.14948 -0.18681 0.15144 -0.18565 0.14753 -0.1875 C 0.14688 -0.1882 0.14623 -0.18936 0.14545 -0.18982 C 0.14414 -0.19098 0.14258 -0.19144 0.14115 -0.19237 L 0.13907 -0.19375 C 0.13907 -0.19352 0.1349 -0.19607 0.1349 -0.19584 C 0.13295 -0.19676 0.12865 -0.19815 0.12709 -0.2 C 0.12448 -0.20301 0.12487 -0.20301 0.12136 -0.2051 C 0.11823 -0.20695 0.11836 -0.20579 0.11498 -0.2088 C 0.11394 -0.20973 0.11328 -0.21158 0.11224 -0.2125 C 0.11133 -0.2132 0.11029 -0.2132 0.10938 -0.21366 C 0.1043 -0.21644 0.11094 -0.21366 0.10365 -0.21621 C 0.10274 -0.21713 0.10183 -0.21806 0.10091 -0.21875 C 0.10013 -0.21922 0.09948 -0.21945 0.0987 -0.22014 C 0.09688 -0.22153 0.09506 -0.22362 0.0931 -0.225 L 0.08881 -0.22755 C 0.08815 -0.22801 0.0875 -0.22848 0.08672 -0.22894 C 0.08581 -0.22917 0.0849 -0.22987 0.08386 -0.2301 C 0.08243 -0.23056 0.08099 -0.23102 0.07969 -0.23149 C 0.07852 -0.23172 0.07735 -0.23195 0.07605 -0.23264 C 0.06993 -0.23704 0.075 -0.2338 0.06693 -0.23612 C 0.06589 -0.23681 0.06498 -0.23727 0.06407 -0.2375 C 0.06263 -0.23797 0.0612 -0.23843 0.05977 -0.23889 C 0.05886 -0.23936 0.05795 -0.23959 0.05703 -0.24005 C 0.0556 -0.24075 0.05417 -0.24098 0.05274 -0.24144 C 0.04844 -0.24399 0.05235 -0.24167 0.04493 -0.24399 C 0.04024 -0.24514 0.04284 -0.24468 0.03933 -0.24653 C 0.03737 -0.24746 0.03477 -0.24838 0.03295 -0.24908 L 0.02019 -0.25278 C 0.0142 -0.25625 0.01745 -0.25487 0.01029 -0.25649 C 0.00964 -0.25695 0.00886 -0.25741 0.00821 -0.25788 C -0.00416 -0.2632 -0.02161 -0.25811 -0.03073 -0.25788 C -0.03151 -0.25695 -0.03216 -0.25602 -0.03294 -0.25533 C -0.03476 -0.25348 -0.03672 -0.25186 -0.03854 -0.25024 C -0.03945 -0.24931 -0.04049 -0.24862 -0.0414 -0.24769 C -0.04257 -0.24653 -0.04388 -0.24538 -0.04492 -0.24399 C -0.0457 -0.24283 -0.04622 -0.24098 -0.047 -0.24005 C -0.0483 -0.23889 -0.05 -0.23889 -0.0513 -0.2375 C -0.05221 -0.23681 -0.05325 -0.23588 -0.05416 -0.23519 C -0.05651 -0.23218 -0.05716 -0.23102 -0.05911 -0.22755 C -0.0595 -0.22547 -0.06002 -0.22315 -0.06054 -0.2213 C -0.0608 -0.22014 -0.0608 -0.21875 -0.06119 -0.2176 C -0.06198 -0.21482 -0.06328 -0.21274 -0.06406 -0.21019 C -0.06575 -0.20394 -0.06536 -0.2051 -0.06757 -0.19862 C -0.06797 -0.19746 -0.06862 -0.1963 -0.06901 -0.19491 C -0.07213 -0.18426 -0.072 -0.18473 -0.07395 -0.17593 C -0.07369 -0.16806 -0.07356 -0.16042 -0.07317 -0.15209 C -0.07304 -0.14862 -0.07226 -0.147 -0.07187 -0.14329 C -0.07148 -0.14121 -0.07135 -0.13913 -0.07109 -0.13704 C -0.07031 -0.13172 -0.07031 -0.13426 -0.06901 -0.12825 C -0.06849 -0.1257 -0.06823 -0.12315 -0.06757 -0.12061 C -0.06666 -0.11737 -0.06523 -0.11459 -0.06471 -0.11065 C -0.06445 -0.10903 -0.06445 -0.10718 -0.06406 -0.10556 C -0.06354 -0.10394 -0.0625 -0.10325 -0.06185 -0.10186 C -0.06041 -0.09862 -0.05898 -0.09514 -0.05768 -0.09167 C -0.05716 -0.09075 -0.05664 -0.08936 -0.05625 -0.08797 C -0.05586 -0.08704 -0.05599 -0.08519 -0.0556 -0.08426 C -0.05494 -0.08288 -0.05403 -0.08218 -0.05338 -0.08033 C -0.05273 -0.07894 -0.05273 -0.07686 -0.05195 -0.07547 C -0.05117 -0.07385 -0.05 -0.07315 -0.04922 -0.07153 C -0.0431 -0.0595 -0.04909 -0.06737 -0.04427 -0.06181 C -0.04297 -0.05533 -0.04375 -0.05764 -0.03997 -0.05047 C -0.03867 -0.04769 -0.03737 -0.04491 -0.03567 -0.0426 C -0.03216 -0.03797 -0.03385 -0.04005 -0.03073 -0.03635 C -0.02981 -0.0338 -0.0289 -0.03149 -0.02799 -0.02917 C -0.02721 -0.02709 -0.02643 -0.0257 -0.02578 -0.02385 C -0.02487 -0.0213 -0.02291 -0.01621 -0.02291 -0.01598 C -0.02096 -0.00579 -0.02435 -0.02223 -0.0194 -0.00487 C -0.01901 -0.00325 -0.01862 -0.00163 -0.01797 4.81481E-6 C -0.01718 0.00277 -0.0151 0.00949 -0.01445 0.01134 Z " pathEditMode="relative" rAng="0" ptsTypes="AAAAAAAAAAAAAAAAAAAAAAAAAAAAAAAAAAAAAAAAAAAAAAAAAAAAAAAAAAAAAAAAAAAAAAAAAAAAAAAAAAAAAAAAAAAAAAAAAAAAAAAAAAAAAAAAAAAAAAAAAAAAAAAAAAAAAAAAAAAAAAAAAAAAAAAAAAAAAAAAAAAAAAAAAA">
                                      <p:cBhvr>
                                        <p:cTn id="12" dur="4000" fill="hold"/>
                                        <p:tgtEl>
                                          <p:spTgt spid="7"/>
                                        </p:tgtEl>
                                        <p:attrNameLst>
                                          <p:attrName>ppt_x</p:attrName>
                                          <p:attrName>ppt_y</p:attrName>
                                        </p:attrNameLst>
                                      </p:cBhvr>
                                      <p:rCtr x="4349" y="16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a:off x="596349" y="351692"/>
            <a:ext cx="10310190" cy="3960752"/>
          </a:xfrm>
          <a:prstGeom prst="cloudCallout">
            <a:avLst>
              <a:gd name="adj1" fmla="val -37175"/>
              <a:gd name="adj2" fmla="val 84790"/>
            </a:avLst>
          </a:prstGeom>
          <a:solidFill>
            <a:srgbClr val="00B050"/>
          </a:solidFill>
          <a:ln w="57150">
            <a:solidFill>
              <a:srgbClr val="FF0000"/>
            </a:solidFill>
            <a:round/>
          </a:ln>
          <a:effectLst>
            <a:prstShdw prst="shdw13" dist="157090" dir="15357825">
              <a:srgbClr val="FF3300">
                <a:alpha val="50000"/>
              </a:srgbClr>
            </a:prstShdw>
          </a:effectLst>
        </p:spPr>
        <p:txBody>
          <a:bodyPr/>
          <a:lstStyle>
            <a:lvl1pPr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50000"/>
              </a:spcBef>
              <a:spcAft>
                <a:spcPct val="0"/>
              </a:spcAft>
              <a:buClrTx/>
              <a:buSzTx/>
              <a:buFontTx/>
              <a:buNone/>
              <a:defRPr/>
            </a:pPr>
            <a:r>
              <a:rPr kumimoji="0" lang="en-US" altLang="en-US" sz="60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Arial" panose="020B0604020202020204" pitchFamily="34" charset="0"/>
              </a:rPr>
              <a:t>Kể</a:t>
            </a:r>
            <a:r>
              <a:rPr kumimoji="0" lang="en-US" altLang="en-US" sz="6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Arial" panose="020B0604020202020204" pitchFamily="34" charset="0"/>
              </a:rPr>
              <a:t> </a:t>
            </a:r>
            <a:r>
              <a:rPr kumimoji="0" lang="en-US" altLang="en-US" sz="60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Arial" panose="020B0604020202020204" pitchFamily="34" charset="0"/>
              </a:rPr>
              <a:t>tên</a:t>
            </a:r>
            <a:r>
              <a:rPr kumimoji="0" lang="en-US" altLang="en-US" sz="6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Arial" panose="020B0604020202020204" pitchFamily="34" charset="0"/>
              </a:rPr>
              <a:t> </a:t>
            </a:r>
            <a:r>
              <a:rPr kumimoji="0" lang="en-US" altLang="en-US" sz="60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Arial" panose="020B0604020202020204" pitchFamily="34" charset="0"/>
              </a:rPr>
              <a:t>các</a:t>
            </a:r>
            <a:r>
              <a:rPr kumimoji="0" lang="en-US" altLang="en-US" sz="6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Arial" panose="020B0604020202020204" pitchFamily="34" charset="0"/>
              </a:rPr>
              <a:t> </a:t>
            </a:r>
            <a:r>
              <a:rPr kumimoji="0" lang="en-US" altLang="en-US" sz="60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Arial" panose="020B0604020202020204" pitchFamily="34" charset="0"/>
              </a:rPr>
              <a:t>đơn</a:t>
            </a:r>
            <a:r>
              <a:rPr kumimoji="0" lang="en-US" altLang="en-US" sz="6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Arial" panose="020B0604020202020204" pitchFamily="34" charset="0"/>
              </a:rPr>
              <a:t> </a:t>
            </a:r>
            <a:r>
              <a:rPr kumimoji="0" lang="en-US" altLang="en-US" sz="60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Arial" panose="020B0604020202020204" pitchFamily="34" charset="0"/>
              </a:rPr>
              <a:t>vị</a:t>
            </a:r>
            <a:r>
              <a:rPr kumimoji="0" lang="en-US" altLang="en-US" sz="6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Arial" panose="020B0604020202020204" pitchFamily="34" charset="0"/>
              </a:rPr>
              <a:t> </a:t>
            </a:r>
            <a:r>
              <a:rPr kumimoji="0" lang="en-US" altLang="en-US" sz="60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Arial" panose="020B0604020202020204" pitchFamily="34" charset="0"/>
              </a:rPr>
              <a:t>đo</a:t>
            </a:r>
            <a:r>
              <a:rPr kumimoji="0" lang="en-US" altLang="en-US" sz="6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Arial" panose="020B0604020202020204" pitchFamily="34" charset="0"/>
              </a:rPr>
              <a:t> </a:t>
            </a:r>
            <a:r>
              <a:rPr kumimoji="0" lang="en-US" altLang="en-US" sz="60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Arial" panose="020B0604020202020204" pitchFamily="34" charset="0"/>
              </a:rPr>
              <a:t>diện</a:t>
            </a:r>
            <a:r>
              <a:rPr kumimoji="0" lang="en-US" altLang="en-US" sz="6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Arial" panose="020B0604020202020204" pitchFamily="34" charset="0"/>
              </a:rPr>
              <a:t> </a:t>
            </a:r>
            <a:r>
              <a:rPr kumimoji="0" lang="en-US" altLang="en-US" sz="60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Arial" panose="020B0604020202020204" pitchFamily="34" charset="0"/>
              </a:rPr>
              <a:t>tích</a:t>
            </a:r>
            <a:r>
              <a:rPr kumimoji="0" lang="en-US" altLang="en-US" sz="6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Arial" panose="020B0604020202020204" pitchFamily="34" charset="0"/>
              </a:rPr>
              <a:t> </a:t>
            </a:r>
            <a:r>
              <a:rPr kumimoji="0" lang="en-US" altLang="en-US" sz="60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Arial" panose="020B0604020202020204" pitchFamily="34" charset="0"/>
              </a:rPr>
              <a:t>mà</a:t>
            </a:r>
            <a:r>
              <a:rPr kumimoji="0" lang="en-US" altLang="en-US" sz="6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Arial" panose="020B0604020202020204" pitchFamily="34" charset="0"/>
              </a:rPr>
              <a:t> </a:t>
            </a:r>
            <a:r>
              <a:rPr kumimoji="0" lang="en-US" altLang="en-US" sz="60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Arial" panose="020B0604020202020204" pitchFamily="34" charset="0"/>
              </a:rPr>
              <a:t>em</a:t>
            </a:r>
            <a:r>
              <a:rPr kumimoji="0" lang="en-US" altLang="en-US" sz="6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Arial" panose="020B0604020202020204" pitchFamily="34" charset="0"/>
              </a:rPr>
              <a:t> </a:t>
            </a:r>
            <a:r>
              <a:rPr kumimoji="0" lang="en-US" altLang="en-US" sz="60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Arial" panose="020B0604020202020204" pitchFamily="34" charset="0"/>
              </a:rPr>
              <a:t>đã</a:t>
            </a:r>
            <a:r>
              <a:rPr kumimoji="0" lang="en-US" altLang="en-US" sz="6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Arial" panose="020B0604020202020204" pitchFamily="34" charset="0"/>
              </a:rPr>
              <a:t> </a:t>
            </a:r>
            <a:r>
              <a:rPr kumimoji="0" lang="en-US" altLang="en-US" sz="60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Arial" panose="020B0604020202020204" pitchFamily="34" charset="0"/>
              </a:rPr>
              <a:t>được</a:t>
            </a:r>
            <a:r>
              <a:rPr kumimoji="0" lang="en-US" altLang="en-US" sz="6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Arial" panose="020B0604020202020204" pitchFamily="34" charset="0"/>
              </a:rPr>
              <a:t> </a:t>
            </a:r>
            <a:r>
              <a:rPr kumimoji="0" lang="en-US" altLang="en-US" sz="60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Arial" panose="020B0604020202020204" pitchFamily="34" charset="0"/>
              </a:rPr>
              <a:t>học</a:t>
            </a:r>
            <a:r>
              <a:rPr kumimoji="0" lang="en-US" altLang="en-US" sz="6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Arial" panose="020B0604020202020204" pitchFamily="34" charset="0"/>
              </a:rPr>
              <a:t>.</a:t>
            </a:r>
            <a:endParaRPr kumimoji="0" lang="en-US" altLang="en-US" sz="6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pic>
        <p:nvPicPr>
          <p:cNvPr id="113667" name="Picture 13" descr="10"/>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295019" y="151606"/>
            <a:ext cx="863600" cy="1219200"/>
          </a:xfrm>
          <a:prstGeom prst="rect">
            <a:avLst/>
          </a:prstGeom>
          <a:solidFill>
            <a:srgbClr val="0000FF"/>
          </a:solidFill>
          <a:ln>
            <a:noFill/>
          </a:ln>
        </p:spPr>
      </p:pic>
      <p:sp>
        <p:nvSpPr>
          <p:cNvPr id="7" name="Rectangle 4"/>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vi-VN" altLang="en-US" sz="135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pic>
        <p:nvPicPr>
          <p:cNvPr id="12"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12444"/>
            <a:ext cx="1951037"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0" name="Picture 10" descr="C:\Users\Administrator\Downloads\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1848" y="5007180"/>
            <a:ext cx="2500335" cy="169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tar: 16 Points 2"/>
          <p:cNvSpPr/>
          <p:nvPr/>
        </p:nvSpPr>
        <p:spPr>
          <a:xfrm>
            <a:off x="3211997" y="4312444"/>
            <a:ext cx="5976730" cy="2206883"/>
          </a:xfrm>
          <a:prstGeom prst="star16">
            <a:avLst/>
          </a:prstGeom>
          <a:solidFill>
            <a:srgbClr val="0000FF"/>
          </a:solidFill>
          <a:ln w="38100">
            <a:solidFill>
              <a:srgbClr val="FF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kumimoji="0" lang="en-US" sz="2200" b="1" i="0" u="none" strike="noStrike" kern="0" cap="none" spc="0" normalizeH="0" baseline="0" noProof="0" dirty="0">
                <a:ln>
                  <a:noFill/>
                </a:ln>
                <a:solidFill>
                  <a:srgbClr val="0000FF"/>
                </a:solidFill>
                <a:effectLst/>
                <a:uLnTx/>
                <a:uFillTx/>
                <a:latin typeface="Calibri" panose="020F0502020204030204"/>
                <a:ea typeface="+mn-ea"/>
                <a:cs typeface="+mn-cs"/>
              </a:rPr>
              <a:t> </a:t>
            </a:r>
            <a:endParaRPr kumimoji="0" lang="en-US" sz="2200" b="1" i="0" u="none" strike="noStrike" kern="0" cap="none" spc="0" normalizeH="0" baseline="0" noProof="0" dirty="0">
              <a:ln>
                <a:noFill/>
              </a:ln>
              <a:solidFill>
                <a:srgbClr val="0000FF"/>
              </a:solidFill>
              <a:effectLst/>
              <a:uLnTx/>
              <a:uFillTx/>
              <a:latin typeface="Calibri" panose="020F0502020204030204"/>
              <a:ea typeface="+mn-ea"/>
              <a:cs typeface="+mn-cs"/>
            </a:endParaRPr>
          </a:p>
          <a:p>
            <a:pPr algn="ctr">
              <a:defRPr/>
            </a:pPr>
            <a:r>
              <a:rPr lang="en-US" sz="5400" b="1" dirty="0">
                <a:solidFill>
                  <a:srgbClr val="FFFF00"/>
                </a:solidFill>
                <a:latin typeface="Times New Roman" panose="02020603050405020304" pitchFamily="18" charset="0"/>
                <a:cs typeface="Times New Roman" panose="02020603050405020304" pitchFamily="18" charset="0"/>
              </a:rPr>
              <a:t>m</a:t>
            </a:r>
            <a:r>
              <a:rPr lang="en-US" sz="5400" b="1" baseline="30000" dirty="0">
                <a:solidFill>
                  <a:srgbClr val="FFFF00"/>
                </a:solidFill>
                <a:latin typeface="Times New Roman" panose="02020603050405020304" pitchFamily="18" charset="0"/>
                <a:cs typeface="Times New Roman" panose="02020603050405020304" pitchFamily="18" charset="0"/>
              </a:rPr>
              <a:t>2</a:t>
            </a:r>
            <a:r>
              <a:rPr lang="en-US" sz="5400" dirty="0">
                <a:solidFill>
                  <a:srgbClr val="FFFF00"/>
                </a:solidFill>
                <a:latin typeface="Times New Roman" panose="02020603050405020304" pitchFamily="18" charset="0"/>
                <a:cs typeface="Times New Roman" panose="02020603050405020304" pitchFamily="18" charset="0"/>
              </a:rPr>
              <a:t>, </a:t>
            </a:r>
            <a:r>
              <a:rPr lang="en-US" sz="5400" b="1" dirty="0">
                <a:solidFill>
                  <a:srgbClr val="FFFF00"/>
                </a:solidFill>
                <a:latin typeface="Times New Roman" panose="02020603050405020304" pitchFamily="18" charset="0"/>
                <a:cs typeface="Times New Roman" panose="02020603050405020304" pitchFamily="18" charset="0"/>
              </a:rPr>
              <a:t>dm</a:t>
            </a:r>
            <a:r>
              <a:rPr lang="en-US" sz="5400" b="1" baseline="30000" dirty="0">
                <a:solidFill>
                  <a:srgbClr val="FFFF00"/>
                </a:solidFill>
                <a:latin typeface="Times New Roman" panose="02020603050405020304" pitchFamily="18" charset="0"/>
                <a:cs typeface="Times New Roman" panose="02020603050405020304" pitchFamily="18" charset="0"/>
              </a:rPr>
              <a:t>2</a:t>
            </a:r>
            <a:r>
              <a:rPr lang="en-US" sz="5400" b="1" dirty="0">
                <a:solidFill>
                  <a:srgbClr val="FFFF00"/>
                </a:solidFill>
                <a:latin typeface="Times New Roman" panose="02020603050405020304" pitchFamily="18" charset="0"/>
                <a:cs typeface="Times New Roman" panose="02020603050405020304" pitchFamily="18" charset="0"/>
              </a:rPr>
              <a:t>, cm</a:t>
            </a:r>
            <a:r>
              <a:rPr lang="en-US" sz="5400" b="1" baseline="30000" dirty="0">
                <a:solidFill>
                  <a:srgbClr val="FFFF00"/>
                </a:solidFill>
                <a:latin typeface="Times New Roman" panose="02020603050405020304" pitchFamily="18" charset="0"/>
                <a:cs typeface="Times New Roman" panose="02020603050405020304" pitchFamily="18" charset="0"/>
              </a:rPr>
              <a:t>2</a:t>
            </a:r>
            <a:endParaRPr lang="en-US" sz="5400" dirty="0">
              <a:solidFill>
                <a:srgbClr val="FFFF00"/>
              </a:solidFill>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en-US" sz="3600" b="1" i="0" u="none" strike="noStrike" kern="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80">
                                          <p:stCondLst>
                                            <p:cond delay="0"/>
                                          </p:stCondLst>
                                        </p:cTn>
                                        <p:tgtEl>
                                          <p:spTgt spid="3"/>
                                        </p:tgtEl>
                                      </p:cBhvr>
                                    </p:animEffect>
                                    <p:anim calcmode="lin" valueType="num">
                                      <p:cBhvr>
                                        <p:cTn id="2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7" dur="26">
                                          <p:stCondLst>
                                            <p:cond delay="650"/>
                                          </p:stCondLst>
                                        </p:cTn>
                                        <p:tgtEl>
                                          <p:spTgt spid="3"/>
                                        </p:tgtEl>
                                      </p:cBhvr>
                                      <p:to x="100000" y="60000"/>
                                    </p:animScale>
                                    <p:animScale>
                                      <p:cBhvr>
                                        <p:cTn id="28" dur="166" decel="50000">
                                          <p:stCondLst>
                                            <p:cond delay="676"/>
                                          </p:stCondLst>
                                        </p:cTn>
                                        <p:tgtEl>
                                          <p:spTgt spid="3"/>
                                        </p:tgtEl>
                                      </p:cBhvr>
                                      <p:to x="100000" y="100000"/>
                                    </p:animScale>
                                    <p:animScale>
                                      <p:cBhvr>
                                        <p:cTn id="29" dur="26">
                                          <p:stCondLst>
                                            <p:cond delay="1312"/>
                                          </p:stCondLst>
                                        </p:cTn>
                                        <p:tgtEl>
                                          <p:spTgt spid="3"/>
                                        </p:tgtEl>
                                      </p:cBhvr>
                                      <p:to x="100000" y="80000"/>
                                    </p:animScale>
                                    <p:animScale>
                                      <p:cBhvr>
                                        <p:cTn id="30" dur="166" decel="50000">
                                          <p:stCondLst>
                                            <p:cond delay="1338"/>
                                          </p:stCondLst>
                                        </p:cTn>
                                        <p:tgtEl>
                                          <p:spTgt spid="3"/>
                                        </p:tgtEl>
                                      </p:cBhvr>
                                      <p:to x="100000" y="100000"/>
                                    </p:animScale>
                                    <p:animScale>
                                      <p:cBhvr>
                                        <p:cTn id="31" dur="26">
                                          <p:stCondLst>
                                            <p:cond delay="1642"/>
                                          </p:stCondLst>
                                        </p:cTn>
                                        <p:tgtEl>
                                          <p:spTgt spid="3"/>
                                        </p:tgtEl>
                                      </p:cBhvr>
                                      <p:to x="100000" y="90000"/>
                                    </p:animScale>
                                    <p:animScale>
                                      <p:cBhvr>
                                        <p:cTn id="32" dur="166" decel="50000">
                                          <p:stCondLst>
                                            <p:cond delay="1668"/>
                                          </p:stCondLst>
                                        </p:cTn>
                                        <p:tgtEl>
                                          <p:spTgt spid="3"/>
                                        </p:tgtEl>
                                      </p:cBhvr>
                                      <p:to x="100000" y="100000"/>
                                    </p:animScale>
                                    <p:animScale>
                                      <p:cBhvr>
                                        <p:cTn id="33" dur="26">
                                          <p:stCondLst>
                                            <p:cond delay="1808"/>
                                          </p:stCondLst>
                                        </p:cTn>
                                        <p:tgtEl>
                                          <p:spTgt spid="3"/>
                                        </p:tgtEl>
                                      </p:cBhvr>
                                      <p:to x="100000" y="95000"/>
                                    </p:animScale>
                                    <p:animScale>
                                      <p:cBhvr>
                                        <p:cTn id="34"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901148" y="1205232"/>
            <a:ext cx="10031895" cy="4893647"/>
          </a:xfrm>
          <a:prstGeom prst="rect">
            <a:avLst/>
          </a:prstGeom>
          <a:solidFill>
            <a:schemeClr val="accent6">
              <a:lumMod val="20000"/>
              <a:lumOff val="8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1. </a:t>
            </a:r>
            <a:r>
              <a:rPr kumimoji="0" lang="en-US" altLang="en-US" sz="4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Số</a:t>
            </a: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4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thích</a:t>
            </a: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4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hợp</a:t>
            </a: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4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điền</a:t>
            </a: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4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vào</a:t>
            </a: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4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chỗ</a:t>
            </a: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4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chấm</a:t>
            </a: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4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để</a:t>
            </a: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4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2m</a:t>
            </a:r>
            <a:r>
              <a:rPr kumimoji="0" lang="en-US" altLang="en-US" sz="4800" b="1" i="0" u="none" strike="noStrike" kern="1200" cap="none" spc="0" normalizeH="0" baseline="3000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2 </a:t>
            </a:r>
            <a:r>
              <a:rPr lang="en-US" altLang="en-US" sz="4800" b="1" dirty="0">
                <a:solidFill>
                  <a:srgbClr val="00B050"/>
                </a:solidFill>
                <a:latin typeface="Times New Roman" panose="02020603050405020304" pitchFamily="18" charset="0"/>
                <a:cs typeface="Times New Roman" panose="02020603050405020304" pitchFamily="18" charset="0"/>
              </a:rPr>
              <a:t>4</a:t>
            </a:r>
            <a:r>
              <a:rPr kumimoji="0" lang="en-US" altLang="en-US" sz="4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dm</a:t>
            </a:r>
            <a:r>
              <a:rPr kumimoji="0" lang="en-US" altLang="en-US" sz="4800" b="1" i="0" u="none" strike="noStrike" kern="1200" cap="none" spc="0" normalizeH="0" baseline="3000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2</a:t>
            </a:r>
            <a:r>
              <a:rPr kumimoji="0" lang="en-US" altLang="en-US" sz="4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…m</a:t>
            </a:r>
            <a:r>
              <a:rPr kumimoji="0" lang="en-US" altLang="en-US" sz="4800" b="1" i="0" u="none" strike="noStrike" kern="1200" cap="none" spc="0" normalizeH="0" baseline="3000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2</a:t>
            </a:r>
            <a:endParaRPr kumimoji="0" lang="en-US" altLang="en-US" sz="4800" b="1" i="0" u="none" strike="noStrike" kern="1200" cap="none" spc="0" normalizeH="0" baseline="30000" noProof="0" dirty="0">
              <a:ln>
                <a:noFill/>
              </a:ln>
              <a:solidFill>
                <a:srgbClr val="00B05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 </a:t>
            </a:r>
            <a:r>
              <a:rPr lang="en-US" altLang="en-US" sz="4800" b="1" dirty="0">
                <a:solidFill>
                  <a:srgbClr val="0000FF"/>
                </a:solidFill>
                <a:latin typeface="Times New Roman" panose="02020603050405020304" pitchFamily="18" charset="0"/>
                <a:cs typeface="Times New Roman" panose="02020603050405020304" pitchFamily="18" charset="0"/>
              </a:rPr>
              <a:t>2</a:t>
            </a: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4dm</a:t>
            </a:r>
            <a:r>
              <a:rPr kumimoji="0" lang="en-US" altLang="en-US" sz="48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a:t>
            </a:r>
            <a:endPar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b. </a:t>
            </a:r>
            <a:r>
              <a:rPr lang="en-US" altLang="en-US" sz="4800" b="1" dirty="0">
                <a:solidFill>
                  <a:srgbClr val="0000FF"/>
                </a:solidFill>
                <a:latin typeface="Times New Roman" panose="02020603050405020304" pitchFamily="18" charset="0"/>
                <a:cs typeface="Times New Roman" panose="02020603050405020304" pitchFamily="18" charset="0"/>
              </a:rPr>
              <a:t>2</a:t>
            </a: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40dm</a:t>
            </a:r>
            <a:r>
              <a:rPr kumimoji="0" lang="en-US" altLang="en-US" sz="48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a:t>
            </a:r>
            <a:endParaRPr kumimoji="0" lang="en-US" altLang="en-US" sz="48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c. </a:t>
            </a:r>
            <a:r>
              <a:rPr lang="en-US" altLang="en-US" sz="4800" b="1" dirty="0">
                <a:solidFill>
                  <a:srgbClr val="0000FF"/>
                </a:solidFill>
                <a:latin typeface="Times New Roman" panose="02020603050405020304" pitchFamily="18" charset="0"/>
                <a:cs typeface="Times New Roman" panose="02020603050405020304" pitchFamily="18" charset="0"/>
              </a:rPr>
              <a:t>2</a:t>
            </a: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04dm</a:t>
            </a:r>
            <a:r>
              <a:rPr kumimoji="0" lang="en-US" altLang="en-US" sz="48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a:t>
            </a:r>
            <a:endPar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26629" name="Oval 5"/>
          <p:cNvSpPr>
            <a:spLocks noChangeArrowheads="1"/>
          </p:cNvSpPr>
          <p:nvPr/>
        </p:nvSpPr>
        <p:spPr bwMode="auto">
          <a:xfrm>
            <a:off x="1895061" y="5301215"/>
            <a:ext cx="745435" cy="703105"/>
          </a:xfrm>
          <a:prstGeom prst="ellipse">
            <a:avLst/>
          </a:prstGeom>
          <a:noFill/>
          <a:ln w="38100">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100" name="Picture 8" descr="1877954l46hf1epyl"/>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228600" y="5360216"/>
            <a:ext cx="1524000"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b2442467fa2c3c1f8da8ed52f72c51f1_web"/>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363200" y="0"/>
            <a:ext cx="16002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4"/>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vi-VN" altLang="en-US" sz="135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5" name="Star: 16 Points 4"/>
          <p:cNvSpPr/>
          <p:nvPr/>
        </p:nvSpPr>
        <p:spPr>
          <a:xfrm>
            <a:off x="5791200" y="3297880"/>
            <a:ext cx="5771322" cy="2771181"/>
          </a:xfrm>
          <a:prstGeom prst="star16">
            <a:avLst/>
          </a:prstGeom>
          <a:solidFill>
            <a:srgbClr val="00B050"/>
          </a:solidFill>
          <a:ln w="38100">
            <a:solidFill>
              <a:srgbClr val="FF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kumimoji="0" lang="en-US" sz="2200" b="1" i="0" u="none" strike="noStrike" kern="0" cap="none" spc="0" normalizeH="0" baseline="0" noProof="0" dirty="0">
                <a:ln>
                  <a:noFill/>
                </a:ln>
                <a:solidFill>
                  <a:srgbClr val="0000FF"/>
                </a:solidFill>
                <a:effectLst/>
                <a:uLnTx/>
                <a:uFillTx/>
                <a:latin typeface="Calibri" panose="020F0502020204030204"/>
                <a:ea typeface="+mn-ea"/>
                <a:cs typeface="+mn-cs"/>
              </a:rPr>
              <a:t> </a:t>
            </a:r>
            <a:endParaRPr kumimoji="0" lang="en-US" sz="2200" b="1" i="0" u="none" strike="noStrike" kern="0" cap="none" spc="0" normalizeH="0" baseline="0" noProof="0" dirty="0">
              <a:ln>
                <a:noFill/>
              </a:ln>
              <a:solidFill>
                <a:srgbClr val="0000FF"/>
              </a:solidFill>
              <a:effectLst/>
              <a:uLnTx/>
              <a:uFillTx/>
              <a:latin typeface="Calibri" panose="020F0502020204030204"/>
              <a:ea typeface="+mn-ea"/>
              <a:cs typeface="+mn-cs"/>
            </a:endParaRPr>
          </a:p>
          <a:p>
            <a:pPr algn="ctr">
              <a:defRPr/>
            </a:pPr>
            <a:r>
              <a:rPr lang="en-US" sz="4800" b="1" dirty="0">
                <a:solidFill>
                  <a:srgbClr val="FFFF00"/>
                </a:solidFill>
                <a:latin typeface="Times New Roman" panose="02020603050405020304" pitchFamily="18" charset="0"/>
                <a:cs typeface="Times New Roman" panose="02020603050405020304" pitchFamily="18" charset="0"/>
              </a:rPr>
              <a:t>1m</a:t>
            </a:r>
            <a:r>
              <a:rPr lang="en-US" sz="4800" b="1" baseline="30000" dirty="0">
                <a:solidFill>
                  <a:srgbClr val="FFFF00"/>
                </a:solidFill>
                <a:latin typeface="Times New Roman" panose="02020603050405020304" pitchFamily="18" charset="0"/>
                <a:cs typeface="Times New Roman" panose="02020603050405020304" pitchFamily="18" charset="0"/>
              </a:rPr>
              <a:t>2</a:t>
            </a:r>
            <a:r>
              <a:rPr lang="en-US" sz="4800" dirty="0">
                <a:solidFill>
                  <a:srgbClr val="FFFF00"/>
                </a:solidFill>
                <a:latin typeface="Times New Roman" panose="02020603050405020304" pitchFamily="18" charset="0"/>
                <a:cs typeface="Times New Roman" panose="02020603050405020304" pitchFamily="18" charset="0"/>
              </a:rPr>
              <a:t> </a:t>
            </a:r>
            <a:r>
              <a:rPr lang="en-US" sz="4800" b="1" dirty="0">
                <a:solidFill>
                  <a:srgbClr val="FFFF00"/>
                </a:solidFill>
                <a:latin typeface="Times New Roman" panose="02020603050405020304" pitchFamily="18" charset="0"/>
                <a:cs typeface="Times New Roman" panose="02020603050405020304" pitchFamily="18" charset="0"/>
              </a:rPr>
              <a:t>= 100 dm</a:t>
            </a:r>
            <a:r>
              <a:rPr lang="en-US" sz="4800" b="1" baseline="30000" dirty="0">
                <a:solidFill>
                  <a:srgbClr val="FFFF00"/>
                </a:solidFill>
                <a:latin typeface="Times New Roman" panose="02020603050405020304" pitchFamily="18" charset="0"/>
                <a:cs typeface="Times New Roman" panose="02020603050405020304" pitchFamily="18" charset="0"/>
              </a:rPr>
              <a:t>2</a:t>
            </a:r>
            <a:endParaRPr lang="en-US" sz="4800" dirty="0">
              <a:solidFill>
                <a:srgbClr val="FFFF00"/>
              </a:solidFill>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en-US" sz="3600" b="1" i="0" u="none" strike="noStrike" kern="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26629"/>
                                        </p:tgtEl>
                                        <p:attrNameLst>
                                          <p:attrName>style.visibility</p:attrName>
                                        </p:attrNameLst>
                                      </p:cBhvr>
                                      <p:to>
                                        <p:strVal val="visible"/>
                                      </p:to>
                                    </p:set>
                                    <p:animEffect transition="in" filter="checkerboard(across)">
                                      <p:cBhvr>
                                        <p:cTn id="25" dur="10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901148" y="1205232"/>
            <a:ext cx="10031895" cy="4893647"/>
          </a:xfrm>
          <a:prstGeom prst="rect">
            <a:avLst/>
          </a:prstGeom>
          <a:solidFill>
            <a:schemeClr val="accent6">
              <a:lumMod val="20000"/>
              <a:lumOff val="8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 </a:t>
            </a:r>
            <a:r>
              <a:rPr kumimoji="0" lang="en-US" altLang="en-US" sz="4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Số</a:t>
            </a: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4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thích</a:t>
            </a: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4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hợp</a:t>
            </a: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4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điền</a:t>
            </a: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4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vào</a:t>
            </a: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4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chỗ</a:t>
            </a: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4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chấm</a:t>
            </a: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4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để</a:t>
            </a: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4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6039cm</a:t>
            </a:r>
            <a:r>
              <a:rPr kumimoji="0" lang="en-US" altLang="en-US" sz="4800" b="1" i="0" u="none" strike="noStrike" kern="1200" cap="none" spc="0" normalizeH="0" baseline="3000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2    </a:t>
            </a:r>
            <a:r>
              <a:rPr kumimoji="0" lang="en-US" altLang="en-US" sz="4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 dm</a:t>
            </a:r>
            <a:r>
              <a:rPr kumimoji="0" lang="en-US" altLang="en-US" sz="4800" b="1" i="0" u="none" strike="noStrike" kern="1200" cap="none" spc="0" normalizeH="0" baseline="3000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2</a:t>
            </a:r>
            <a:r>
              <a:rPr kumimoji="0" lang="en-US" altLang="en-US" sz="4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cm</a:t>
            </a:r>
            <a:r>
              <a:rPr kumimoji="0" lang="en-US" altLang="en-US" sz="4800" b="1" i="0" u="none" strike="noStrike" kern="1200" cap="none" spc="0" normalizeH="0" baseline="3000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2</a:t>
            </a:r>
            <a:endParaRPr kumimoji="0" lang="en-US" altLang="en-US" sz="4800" b="1" i="0" u="none" strike="noStrike" kern="1200" cap="none" spc="0" normalizeH="0" baseline="30000" noProof="0" dirty="0">
              <a:ln>
                <a:noFill/>
              </a:ln>
              <a:solidFill>
                <a:srgbClr val="00B05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 60dm</a:t>
            </a:r>
            <a:r>
              <a:rPr kumimoji="0" lang="en-US" altLang="en-US" sz="48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 </a:t>
            </a: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39cm</a:t>
            </a:r>
            <a:r>
              <a:rPr kumimoji="0" lang="en-US" altLang="en-US" sz="48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a:t>
            </a:r>
            <a:endPar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b. 603dm</a:t>
            </a:r>
            <a:r>
              <a:rPr kumimoji="0" lang="en-US" altLang="en-US" sz="48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  </a:t>
            </a:r>
            <a:r>
              <a:rPr lang="en-US" altLang="en-US" sz="4800" b="1" dirty="0">
                <a:solidFill>
                  <a:srgbClr val="0000FF"/>
                </a:solidFill>
                <a:latin typeface="Times New Roman" panose="02020603050405020304" pitchFamily="18" charset="0"/>
                <a:cs typeface="Times New Roman" panose="02020603050405020304" pitchFamily="18" charset="0"/>
              </a:rPr>
              <a:t>9</a:t>
            </a: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cm</a:t>
            </a:r>
            <a:r>
              <a:rPr kumimoji="0" lang="en-US" altLang="en-US" sz="48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a:t>
            </a:r>
            <a:endParaRPr kumimoji="0" lang="en-US" altLang="en-US" sz="48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c. 6dm</a:t>
            </a:r>
            <a:r>
              <a:rPr kumimoji="0" lang="en-US" altLang="en-US" sz="48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 </a:t>
            </a:r>
            <a:r>
              <a:rPr lang="en-US" altLang="en-US" sz="4800" b="1" dirty="0">
                <a:solidFill>
                  <a:srgbClr val="0000FF"/>
                </a:solidFill>
                <a:latin typeface="Times New Roman" panose="02020603050405020304" pitchFamily="18" charset="0"/>
                <a:cs typeface="Times New Roman" panose="02020603050405020304" pitchFamily="18" charset="0"/>
              </a:rPr>
              <a:t>390</a:t>
            </a: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cm</a:t>
            </a:r>
            <a:r>
              <a:rPr kumimoji="0" lang="en-US" altLang="en-US" sz="48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a:t>
            </a:r>
            <a:endPar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26629" name="Oval 5"/>
          <p:cNvSpPr>
            <a:spLocks noChangeArrowheads="1"/>
          </p:cNvSpPr>
          <p:nvPr/>
        </p:nvSpPr>
        <p:spPr bwMode="auto">
          <a:xfrm>
            <a:off x="1881809" y="3190460"/>
            <a:ext cx="745435" cy="703105"/>
          </a:xfrm>
          <a:prstGeom prst="ellipse">
            <a:avLst/>
          </a:prstGeom>
          <a:noFill/>
          <a:ln w="38100">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100" name="Picture 8" descr="1877954l46hf1epyl"/>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228600" y="5360216"/>
            <a:ext cx="1524000"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b2442467fa2c3c1f8da8ed52f72c51f1_web"/>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363200" y="0"/>
            <a:ext cx="16002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4"/>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vi-VN" altLang="en-US" sz="135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3" name="Star: 16 Points 2"/>
          <p:cNvSpPr/>
          <p:nvPr/>
        </p:nvSpPr>
        <p:spPr>
          <a:xfrm>
            <a:off x="6546574" y="3297880"/>
            <a:ext cx="5015948" cy="2771181"/>
          </a:xfrm>
          <a:prstGeom prst="star16">
            <a:avLst/>
          </a:prstGeom>
          <a:solidFill>
            <a:srgbClr val="00B050"/>
          </a:solidFill>
          <a:ln w="38100">
            <a:solidFill>
              <a:srgbClr val="FF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kumimoji="0" lang="en-US" sz="2200" b="1" i="0" u="none" strike="noStrike" kern="0" cap="none" spc="0" normalizeH="0" baseline="0" noProof="0" dirty="0">
                <a:ln>
                  <a:noFill/>
                </a:ln>
                <a:solidFill>
                  <a:srgbClr val="0000FF"/>
                </a:solidFill>
                <a:effectLst/>
                <a:uLnTx/>
                <a:uFillTx/>
                <a:latin typeface="Calibri" panose="020F0502020204030204"/>
                <a:ea typeface="+mn-ea"/>
                <a:cs typeface="+mn-cs"/>
              </a:rPr>
              <a:t> </a:t>
            </a:r>
            <a:endParaRPr kumimoji="0" lang="en-US" sz="2200" b="1" i="0" u="none" strike="noStrike" kern="0" cap="none" spc="0" normalizeH="0" baseline="0" noProof="0" dirty="0">
              <a:ln>
                <a:noFill/>
              </a:ln>
              <a:solidFill>
                <a:srgbClr val="0000FF"/>
              </a:solidFill>
              <a:effectLst/>
              <a:uLnTx/>
              <a:uFillTx/>
              <a:latin typeface="Calibri" panose="020F0502020204030204"/>
              <a:ea typeface="+mn-ea"/>
              <a:cs typeface="+mn-cs"/>
            </a:endParaRPr>
          </a:p>
          <a:p>
            <a:pPr algn="ctr">
              <a:defRPr/>
            </a:pPr>
            <a:r>
              <a:rPr lang="en-US" sz="4800" b="1" dirty="0">
                <a:solidFill>
                  <a:srgbClr val="FFFF00"/>
                </a:solidFill>
                <a:latin typeface="Times New Roman" panose="02020603050405020304" pitchFamily="18" charset="0"/>
                <a:cs typeface="Times New Roman" panose="02020603050405020304" pitchFamily="18" charset="0"/>
              </a:rPr>
              <a:t>1dm</a:t>
            </a:r>
            <a:r>
              <a:rPr lang="en-US" sz="4800" b="1" baseline="30000" dirty="0">
                <a:solidFill>
                  <a:srgbClr val="FFFF00"/>
                </a:solidFill>
                <a:latin typeface="Times New Roman" panose="02020603050405020304" pitchFamily="18" charset="0"/>
                <a:cs typeface="Times New Roman" panose="02020603050405020304" pitchFamily="18" charset="0"/>
              </a:rPr>
              <a:t>2</a:t>
            </a:r>
            <a:r>
              <a:rPr lang="en-US" sz="4800" dirty="0">
                <a:solidFill>
                  <a:srgbClr val="FFFF00"/>
                </a:solidFill>
                <a:latin typeface="Times New Roman" panose="02020603050405020304" pitchFamily="18" charset="0"/>
                <a:cs typeface="Times New Roman" panose="02020603050405020304" pitchFamily="18" charset="0"/>
              </a:rPr>
              <a:t> </a:t>
            </a:r>
            <a:r>
              <a:rPr lang="en-US" sz="4800" b="1" dirty="0">
                <a:solidFill>
                  <a:srgbClr val="FFFF00"/>
                </a:solidFill>
                <a:latin typeface="Times New Roman" panose="02020603050405020304" pitchFamily="18" charset="0"/>
                <a:cs typeface="Times New Roman" panose="02020603050405020304" pitchFamily="18" charset="0"/>
              </a:rPr>
              <a:t>= 100 cm</a:t>
            </a:r>
            <a:r>
              <a:rPr lang="en-US" sz="4800" b="1" baseline="30000" dirty="0">
                <a:solidFill>
                  <a:srgbClr val="FFFF00"/>
                </a:solidFill>
                <a:latin typeface="Times New Roman" panose="02020603050405020304" pitchFamily="18" charset="0"/>
                <a:cs typeface="Times New Roman" panose="02020603050405020304" pitchFamily="18" charset="0"/>
              </a:rPr>
              <a:t>2</a:t>
            </a:r>
            <a:endParaRPr lang="en-US" sz="4800" dirty="0">
              <a:solidFill>
                <a:srgbClr val="FFFF00"/>
              </a:solidFill>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en-US" sz="3600" b="1" i="0" u="none" strike="noStrike" kern="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26629"/>
                                        </p:tgtEl>
                                        <p:attrNameLst>
                                          <p:attrName>style.visibility</p:attrName>
                                        </p:attrNameLst>
                                      </p:cBhvr>
                                      <p:to>
                                        <p:strVal val="visible"/>
                                      </p:to>
                                    </p:set>
                                    <p:animEffect transition="in" filter="checkerboard(across)">
                                      <p:cBhvr>
                                        <p:cTn id="25" dur="10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901148" y="1205232"/>
            <a:ext cx="10031895" cy="4893647"/>
          </a:xfrm>
          <a:prstGeom prst="rect">
            <a:avLst/>
          </a:prstGeom>
          <a:solidFill>
            <a:schemeClr val="accent6">
              <a:lumMod val="20000"/>
              <a:lumOff val="8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defRPr/>
            </a:pPr>
            <a:r>
              <a:rPr lang="en-US" altLang="en-US" sz="4800" b="1" dirty="0" err="1">
                <a:solidFill>
                  <a:srgbClr val="0000FF"/>
                </a:solidFill>
                <a:latin typeface="Times New Roman" panose="02020603050405020304" pitchFamily="18" charset="0"/>
                <a:cs typeface="Times New Roman" panose="02020603050405020304" pitchFamily="18" charset="0"/>
              </a:rPr>
              <a:t>Số</a:t>
            </a:r>
            <a:r>
              <a:rPr lang="en-US" altLang="en-US" sz="4800" b="1" dirty="0">
                <a:solidFill>
                  <a:srgbClr val="0000FF"/>
                </a:solidFill>
                <a:latin typeface="Times New Roman" panose="02020603050405020304" pitchFamily="18" charset="0"/>
                <a:cs typeface="Times New Roman" panose="02020603050405020304" pitchFamily="18" charset="0"/>
              </a:rPr>
              <a:t> </a:t>
            </a:r>
            <a:r>
              <a:rPr lang="en-US" altLang="en-US" sz="4800" b="1" dirty="0" err="1">
                <a:solidFill>
                  <a:srgbClr val="0000FF"/>
                </a:solidFill>
                <a:latin typeface="Times New Roman" panose="02020603050405020304" pitchFamily="18" charset="0"/>
                <a:cs typeface="Times New Roman" panose="02020603050405020304" pitchFamily="18" charset="0"/>
              </a:rPr>
              <a:t>thích</a:t>
            </a:r>
            <a:r>
              <a:rPr lang="en-US" altLang="en-US" sz="4800" b="1" dirty="0">
                <a:solidFill>
                  <a:srgbClr val="0000FF"/>
                </a:solidFill>
                <a:latin typeface="Times New Roman" panose="02020603050405020304" pitchFamily="18" charset="0"/>
                <a:cs typeface="Times New Roman" panose="02020603050405020304" pitchFamily="18" charset="0"/>
              </a:rPr>
              <a:t> </a:t>
            </a:r>
            <a:r>
              <a:rPr lang="en-US" altLang="en-US" sz="4800" b="1" dirty="0" err="1">
                <a:solidFill>
                  <a:srgbClr val="0000FF"/>
                </a:solidFill>
                <a:latin typeface="Times New Roman" panose="02020603050405020304" pitchFamily="18" charset="0"/>
                <a:cs typeface="Times New Roman" panose="02020603050405020304" pitchFamily="18" charset="0"/>
              </a:rPr>
              <a:t>hợp</a:t>
            </a:r>
            <a:r>
              <a:rPr lang="en-US" altLang="en-US" sz="4800" b="1" dirty="0">
                <a:solidFill>
                  <a:srgbClr val="0000FF"/>
                </a:solidFill>
                <a:latin typeface="Times New Roman" panose="02020603050405020304" pitchFamily="18" charset="0"/>
                <a:cs typeface="Times New Roman" panose="02020603050405020304" pitchFamily="18" charset="0"/>
              </a:rPr>
              <a:t> </a:t>
            </a:r>
            <a:r>
              <a:rPr lang="en-US" altLang="en-US" sz="4800" b="1" dirty="0" err="1">
                <a:solidFill>
                  <a:srgbClr val="0000FF"/>
                </a:solidFill>
                <a:latin typeface="Times New Roman" panose="02020603050405020304" pitchFamily="18" charset="0"/>
                <a:cs typeface="Times New Roman" panose="02020603050405020304" pitchFamily="18" charset="0"/>
              </a:rPr>
              <a:t>điền</a:t>
            </a:r>
            <a:r>
              <a:rPr lang="en-US" altLang="en-US" sz="4800" b="1" dirty="0">
                <a:solidFill>
                  <a:srgbClr val="0000FF"/>
                </a:solidFill>
                <a:latin typeface="Times New Roman" panose="02020603050405020304" pitchFamily="18" charset="0"/>
                <a:cs typeface="Times New Roman" panose="02020603050405020304" pitchFamily="18" charset="0"/>
              </a:rPr>
              <a:t> </a:t>
            </a:r>
            <a:r>
              <a:rPr lang="en-US" altLang="en-US" sz="4800" b="1" dirty="0" err="1">
                <a:solidFill>
                  <a:srgbClr val="0000FF"/>
                </a:solidFill>
                <a:latin typeface="Times New Roman" panose="02020603050405020304" pitchFamily="18" charset="0"/>
                <a:cs typeface="Times New Roman" panose="02020603050405020304" pitchFamily="18" charset="0"/>
              </a:rPr>
              <a:t>vào</a:t>
            </a:r>
            <a:r>
              <a:rPr lang="en-US" altLang="en-US" sz="4800" b="1" dirty="0">
                <a:solidFill>
                  <a:srgbClr val="0000FF"/>
                </a:solidFill>
                <a:latin typeface="Times New Roman" panose="02020603050405020304" pitchFamily="18" charset="0"/>
                <a:cs typeface="Times New Roman" panose="02020603050405020304" pitchFamily="18" charset="0"/>
              </a:rPr>
              <a:t> </a:t>
            </a:r>
            <a:r>
              <a:rPr lang="en-US" altLang="en-US" sz="4800" b="1" dirty="0" err="1">
                <a:solidFill>
                  <a:srgbClr val="0000FF"/>
                </a:solidFill>
                <a:latin typeface="Times New Roman" panose="02020603050405020304" pitchFamily="18" charset="0"/>
                <a:cs typeface="Times New Roman" panose="02020603050405020304" pitchFamily="18" charset="0"/>
              </a:rPr>
              <a:t>chỗ</a:t>
            </a:r>
            <a:r>
              <a:rPr lang="en-US" altLang="en-US" sz="4800" b="1" dirty="0">
                <a:solidFill>
                  <a:srgbClr val="0000FF"/>
                </a:solidFill>
                <a:latin typeface="Times New Roman" panose="02020603050405020304" pitchFamily="18" charset="0"/>
                <a:cs typeface="Times New Roman" panose="02020603050405020304" pitchFamily="18" charset="0"/>
              </a:rPr>
              <a:t> </a:t>
            </a:r>
            <a:r>
              <a:rPr lang="en-US" altLang="en-US" sz="4800" b="1" dirty="0" err="1">
                <a:solidFill>
                  <a:srgbClr val="0000FF"/>
                </a:solidFill>
                <a:latin typeface="Times New Roman" panose="02020603050405020304" pitchFamily="18" charset="0"/>
                <a:cs typeface="Times New Roman" panose="02020603050405020304" pitchFamily="18" charset="0"/>
              </a:rPr>
              <a:t>chấm</a:t>
            </a:r>
            <a:r>
              <a:rPr lang="en-US" altLang="en-US" sz="4800" b="1" dirty="0">
                <a:solidFill>
                  <a:srgbClr val="0000FF"/>
                </a:solidFill>
                <a:latin typeface="Times New Roman" panose="02020603050405020304" pitchFamily="18" charset="0"/>
                <a:cs typeface="Times New Roman" panose="02020603050405020304" pitchFamily="18" charset="0"/>
              </a:rPr>
              <a:t> </a:t>
            </a:r>
            <a:r>
              <a:rPr lang="en-US" altLang="en-US" sz="4800" b="1" dirty="0" err="1">
                <a:solidFill>
                  <a:srgbClr val="0000FF"/>
                </a:solidFill>
                <a:latin typeface="Times New Roman" panose="02020603050405020304" pitchFamily="18" charset="0"/>
                <a:cs typeface="Times New Roman" panose="02020603050405020304" pitchFamily="18" charset="0"/>
              </a:rPr>
              <a:t>để</a:t>
            </a:r>
            <a:r>
              <a:rPr lang="en-US" altLang="en-US" sz="4800" b="1" dirty="0">
                <a:solidFill>
                  <a:srgbClr val="0000FF"/>
                </a:solidFill>
                <a:latin typeface="Times New Roman" panose="02020603050405020304" pitchFamily="18" charset="0"/>
                <a:cs typeface="Times New Roman" panose="02020603050405020304" pitchFamily="18" charset="0"/>
              </a:rPr>
              <a:t> </a:t>
            </a: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4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10 048 cm</a:t>
            </a:r>
            <a:r>
              <a:rPr kumimoji="0" lang="en-US" altLang="en-US" sz="4800" b="1" i="0" u="none" strike="noStrike" kern="1200" cap="none" spc="0" normalizeH="0" baseline="3000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2   </a:t>
            </a:r>
            <a:r>
              <a:rPr kumimoji="0" lang="en-US" altLang="en-US" sz="4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 m</a:t>
            </a:r>
            <a:r>
              <a:rPr kumimoji="0" lang="en-US" altLang="en-US" sz="4800" b="1" i="0" u="none" strike="noStrike" kern="1200" cap="none" spc="0" normalizeH="0" baseline="3000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2</a:t>
            </a:r>
            <a:r>
              <a:rPr kumimoji="0" lang="en-US" altLang="en-US" sz="4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cm</a:t>
            </a:r>
            <a:r>
              <a:rPr kumimoji="0" lang="en-US" altLang="en-US" sz="4800" b="1" i="0" u="none" strike="noStrike" kern="1200" cap="none" spc="0" normalizeH="0" baseline="3000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2</a:t>
            </a:r>
            <a:endParaRPr kumimoji="0" lang="en-US" altLang="en-US" sz="4800" b="1" i="0" u="none" strike="noStrike" kern="1200" cap="none" spc="0" normalizeH="0" baseline="30000" noProof="0" dirty="0">
              <a:ln>
                <a:noFill/>
              </a:ln>
              <a:solidFill>
                <a:srgbClr val="00B05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 10m</a:t>
            </a:r>
            <a:r>
              <a:rPr kumimoji="0" lang="en-US" altLang="en-US" sz="48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 </a:t>
            </a: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48 cm</a:t>
            </a:r>
            <a:r>
              <a:rPr kumimoji="0" lang="en-US" altLang="en-US" sz="48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a:t>
            </a:r>
            <a:endPar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b. 1m</a:t>
            </a:r>
            <a:r>
              <a:rPr kumimoji="0" lang="en-US" altLang="en-US" sz="48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  </a:t>
            </a: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48 cm</a:t>
            </a:r>
            <a:r>
              <a:rPr kumimoji="0" lang="en-US" altLang="en-US" sz="48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a:t>
            </a:r>
            <a:endParaRPr kumimoji="0" lang="en-US" altLang="en-US" sz="48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c. 10m</a:t>
            </a:r>
            <a:r>
              <a:rPr kumimoji="0" lang="en-US" altLang="en-US" sz="48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 </a:t>
            </a: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48 cm</a:t>
            </a:r>
            <a:r>
              <a:rPr kumimoji="0" lang="en-US" altLang="en-US" sz="48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a:t>
            </a:r>
            <a:endPar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26629" name="Oval 5"/>
          <p:cNvSpPr>
            <a:spLocks noChangeArrowheads="1"/>
          </p:cNvSpPr>
          <p:nvPr/>
        </p:nvSpPr>
        <p:spPr bwMode="auto">
          <a:xfrm>
            <a:off x="1921566" y="4184373"/>
            <a:ext cx="745435" cy="703105"/>
          </a:xfrm>
          <a:prstGeom prst="ellipse">
            <a:avLst/>
          </a:prstGeom>
          <a:noFill/>
          <a:ln w="38100">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100" name="Picture 8" descr="1877954l46hf1epyl"/>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228600" y="5360216"/>
            <a:ext cx="1524000"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b2442467fa2c3c1f8da8ed52f72c51f1_web"/>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363200" y="0"/>
            <a:ext cx="16002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4"/>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vi-VN" altLang="en-US" sz="135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3" name="Star: 16 Points 2"/>
          <p:cNvSpPr/>
          <p:nvPr/>
        </p:nvSpPr>
        <p:spPr>
          <a:xfrm>
            <a:off x="6520070" y="3061252"/>
            <a:ext cx="4625008" cy="3007809"/>
          </a:xfrm>
          <a:prstGeom prst="star16">
            <a:avLst/>
          </a:prstGeom>
          <a:solidFill>
            <a:srgbClr val="00B050"/>
          </a:solidFill>
          <a:ln w="38100">
            <a:solidFill>
              <a:srgbClr val="FF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kumimoji="0" lang="en-US" sz="2200" b="1" i="0" u="none" strike="noStrike" kern="0" cap="none" spc="0" normalizeH="0" baseline="0" noProof="0" dirty="0">
                <a:ln>
                  <a:noFill/>
                </a:ln>
                <a:solidFill>
                  <a:srgbClr val="0000FF"/>
                </a:solidFill>
                <a:effectLst/>
                <a:uLnTx/>
                <a:uFillTx/>
                <a:latin typeface="Calibri" panose="020F0502020204030204"/>
                <a:ea typeface="+mn-ea"/>
                <a:cs typeface="+mn-cs"/>
              </a:rPr>
              <a:t> </a:t>
            </a:r>
            <a:endParaRPr kumimoji="0" lang="en-US" sz="2200" b="1" i="0" u="none" strike="noStrike" kern="0" cap="none" spc="0" normalizeH="0" baseline="0" noProof="0" dirty="0">
              <a:ln>
                <a:noFill/>
              </a:ln>
              <a:solidFill>
                <a:srgbClr val="0000FF"/>
              </a:solidFill>
              <a:effectLst/>
              <a:uLnTx/>
              <a:uFillTx/>
              <a:latin typeface="Calibri" panose="020F0502020204030204"/>
              <a:ea typeface="+mn-ea"/>
              <a:cs typeface="+mn-cs"/>
            </a:endParaRPr>
          </a:p>
          <a:p>
            <a:pPr algn="ctr">
              <a:defRPr/>
            </a:pPr>
            <a:r>
              <a:rPr lang="en-US" sz="4800" b="1" dirty="0">
                <a:solidFill>
                  <a:srgbClr val="FFFF00"/>
                </a:solidFill>
                <a:latin typeface="Times New Roman" panose="02020603050405020304" pitchFamily="18" charset="0"/>
                <a:cs typeface="Times New Roman" panose="02020603050405020304" pitchFamily="18" charset="0"/>
              </a:rPr>
              <a:t>1m</a:t>
            </a:r>
            <a:r>
              <a:rPr lang="en-US" sz="4800" b="1" baseline="30000" dirty="0">
                <a:solidFill>
                  <a:srgbClr val="FFFF00"/>
                </a:solidFill>
                <a:latin typeface="Times New Roman" panose="02020603050405020304" pitchFamily="18" charset="0"/>
                <a:cs typeface="Times New Roman" panose="02020603050405020304" pitchFamily="18" charset="0"/>
              </a:rPr>
              <a:t>2</a:t>
            </a:r>
            <a:r>
              <a:rPr lang="en-US" sz="4800" dirty="0">
                <a:solidFill>
                  <a:srgbClr val="FFFF00"/>
                </a:solidFill>
                <a:latin typeface="Times New Roman" panose="02020603050405020304" pitchFamily="18" charset="0"/>
                <a:cs typeface="Times New Roman" panose="02020603050405020304" pitchFamily="18" charset="0"/>
              </a:rPr>
              <a:t> </a:t>
            </a:r>
            <a:r>
              <a:rPr lang="en-US" sz="4800" b="1" dirty="0">
                <a:solidFill>
                  <a:srgbClr val="FFFF00"/>
                </a:solidFill>
                <a:latin typeface="Times New Roman" panose="02020603050405020304" pitchFamily="18" charset="0"/>
                <a:cs typeface="Times New Roman" panose="02020603050405020304" pitchFamily="18" charset="0"/>
              </a:rPr>
              <a:t>= 10 000 cm</a:t>
            </a:r>
            <a:r>
              <a:rPr lang="en-US" sz="4800" b="1" baseline="30000" dirty="0">
                <a:solidFill>
                  <a:srgbClr val="FFFF00"/>
                </a:solidFill>
                <a:latin typeface="Times New Roman" panose="02020603050405020304" pitchFamily="18" charset="0"/>
                <a:cs typeface="Times New Roman" panose="02020603050405020304" pitchFamily="18" charset="0"/>
              </a:rPr>
              <a:t>2</a:t>
            </a:r>
            <a:endParaRPr lang="en-US" sz="4800" dirty="0">
              <a:solidFill>
                <a:srgbClr val="FFFF00"/>
              </a:solidFill>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en-US" sz="3600" b="1" i="0" u="none" strike="noStrike" kern="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629"/>
                                        </p:tgtEl>
                                        <p:attrNameLst>
                                          <p:attrName>style.visibility</p:attrName>
                                        </p:attrNameLst>
                                      </p:cBhvr>
                                      <p:to>
                                        <p:strVal val="visible"/>
                                      </p:to>
                                    </p:set>
                                    <p:animEffect transition="in" filter="checkerboard(across)">
                                      <p:cBhvr>
                                        <p:cTn id="7" dur="1000"/>
                                        <p:tgtEl>
                                          <p:spTgt spid="2662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3" name="Right Arrow 2">
            <a:hlinkClick r:id="rId2" action="ppaction://hlinksldjump"/>
          </p:cNvPr>
          <p:cNvSpPr/>
          <p:nvPr/>
        </p:nvSpPr>
        <p:spPr>
          <a:xfrm rot="10800000">
            <a:off x="6991350" y="5429250"/>
            <a:ext cx="1390650" cy="755650"/>
          </a:xfrm>
          <a:prstGeom prst="rightArrow">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77404" tIns="38702" rIns="77404" bIns="38702"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Tahoma" panose="020B0604030504040204" pitchFamily="34" charset="0"/>
              <a:ea typeface="+mn-ea"/>
              <a:cs typeface="+mn-cs"/>
            </a:endParaRPr>
          </a:p>
        </p:txBody>
      </p:sp>
      <p:sp>
        <p:nvSpPr>
          <p:cNvPr id="4" name="Snip Diagonal Corner Rectangle 3"/>
          <p:cNvSpPr/>
          <p:nvPr/>
        </p:nvSpPr>
        <p:spPr>
          <a:xfrm>
            <a:off x="3430588" y="811214"/>
            <a:ext cx="5327650" cy="2047875"/>
          </a:xfrm>
          <a:prstGeom prst="snip2DiagRect">
            <a:avLst/>
          </a:prstGeom>
          <a:noFill/>
          <a:ln>
            <a:noFill/>
          </a:ln>
        </p:spPr>
        <p:style>
          <a:lnRef idx="0">
            <a:scrgbClr r="0" g="0" b="0"/>
          </a:lnRef>
          <a:fillRef idx="0">
            <a:scrgbClr r="0" g="0" b="0"/>
          </a:fillRef>
          <a:effectRef idx="0">
            <a:scrgbClr r="0" g="0" b="0"/>
          </a:effectRef>
          <a:fontRef idx="minor">
            <a:schemeClr val="accent3"/>
          </a:fontRef>
        </p:style>
        <p:txBody>
          <a:bodyPr lIns="77404" tIns="38702" rIns="77404" bIns="38702"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srgbClr val="B32C16"/>
              </a:solidFill>
              <a:effectLst/>
              <a:uLnTx/>
              <a:uFillTx/>
              <a:latin typeface="Tahoma" panose="020B0604030504040204" pitchFamily="34" charset="0"/>
              <a:ea typeface="+mn-ea"/>
              <a:cs typeface="+mn-cs"/>
            </a:endParaRPr>
          </a:p>
        </p:txBody>
      </p:sp>
      <p:sp>
        <p:nvSpPr>
          <p:cNvPr id="6" name="Smiley Face 5"/>
          <p:cNvSpPr/>
          <p:nvPr/>
        </p:nvSpPr>
        <p:spPr>
          <a:xfrm>
            <a:off x="6469064" y="3249613"/>
            <a:ext cx="2289175" cy="2000250"/>
          </a:xfrm>
          <a:prstGeom prst="smileyFace">
            <a:avLst/>
          </a:pr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7404" tIns="38702" rIns="77404" bIns="38702"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Tahoma" panose="020B0604030504040204" pitchFamily="34" charset="0"/>
              <a:ea typeface="+mn-ea"/>
              <a:cs typeface="+mn-cs"/>
            </a:endParaRPr>
          </a:p>
        </p:txBody>
      </p:sp>
      <p:sp>
        <p:nvSpPr>
          <p:cNvPr id="7" name="Snip Diagonal Corner Rectangle 6"/>
          <p:cNvSpPr/>
          <p:nvPr/>
        </p:nvSpPr>
        <p:spPr>
          <a:xfrm>
            <a:off x="3763617" y="1017588"/>
            <a:ext cx="6321287" cy="2020888"/>
          </a:xfrm>
          <a:prstGeom prst="snip2DiagRect">
            <a:avLst>
              <a:gd name="adj1" fmla="val 0"/>
              <a:gd name="adj2" fmla="val 37108"/>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7404" tIns="38702" rIns="77404" bIns="38702"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72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CÁC</a:t>
            </a:r>
            <a:r>
              <a:rPr kumimoji="0" lang="en-US" sz="7200" b="1" i="0" u="none" strike="noStrike" kern="1200" cap="none" spc="0" normalizeH="0" noProof="0" dirty="0">
                <a:ln>
                  <a:noFill/>
                </a:ln>
                <a:solidFill>
                  <a:srgbClr val="0000FF"/>
                </a:solidFill>
                <a:effectLst/>
                <a:uLnTx/>
                <a:uFillTx/>
                <a:latin typeface="Arial" panose="020B0604020202020204" pitchFamily="34" charset="0"/>
                <a:ea typeface="+mn-ea"/>
                <a:cs typeface="Arial" panose="020B0604020202020204" pitchFamily="34" charset="0"/>
              </a:rPr>
              <a:t> EM </a:t>
            </a:r>
            <a:endParaRPr kumimoji="0" lang="en-US" sz="7200" b="1" i="0" u="none" strike="noStrike" kern="1200" cap="none" spc="0" normalizeH="0" noProof="0" dirty="0">
              <a:ln>
                <a:noFill/>
              </a:ln>
              <a:solidFill>
                <a:srgbClr val="0000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7200" b="1" i="0" u="none" strike="noStrike" kern="1200" cap="none" spc="0" normalizeH="0" noProof="0" dirty="0">
                <a:ln>
                  <a:noFill/>
                </a:ln>
                <a:solidFill>
                  <a:srgbClr val="0000FF"/>
                </a:solidFill>
                <a:effectLst/>
                <a:uLnTx/>
                <a:uFillTx/>
                <a:latin typeface="Arial" panose="020B0604020202020204" pitchFamily="34" charset="0"/>
                <a:ea typeface="+mn-ea"/>
                <a:cs typeface="Arial" panose="020B0604020202020204" pitchFamily="34" charset="0"/>
              </a:rPr>
              <a:t>GIỎI LẮM!</a:t>
            </a:r>
            <a:endParaRPr kumimoji="0" lang="vi-VN" sz="72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p:txBody>
      </p:sp>
      <p:pic>
        <p:nvPicPr>
          <p:cNvPr id="166918" name="Tieng-vo-tay">
            <a:hlinkClick r:id="" action="ppaction://media"/>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4888" y="6262688"/>
            <a:ext cx="468312"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10"/>
          <p:cNvSpPr>
            <a:spLocks noChangeArrowheads="1"/>
          </p:cNvSpPr>
          <p:nvPr/>
        </p:nvSpPr>
        <p:spPr bwMode="auto">
          <a:xfrm>
            <a:off x="3124200" y="3267075"/>
            <a:ext cx="2819400" cy="2000250"/>
          </a:xfrm>
          <a:prstGeom prst="star32">
            <a:avLst>
              <a:gd name="adj" fmla="val 24384"/>
            </a:avLst>
          </a:prstGeom>
          <a:solidFill>
            <a:srgbClr val="00B0F0"/>
          </a:solidFill>
          <a:ln w="28575" algn="ctr">
            <a:solidFill>
              <a:srgbClr val="FF0000"/>
            </a:solidFill>
            <a:miter lim="800000"/>
          </a:ln>
        </p:spPr>
        <p:txBody>
          <a:bodyPr wrap="none" lIns="91431" tIns="45716" rIns="91431" bIns="45716"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2" panose="05020102010507070707" pitchFamily="18" charset="2"/>
              <a:buNone/>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6920" name="Rectangle 4"/>
          <p:cNvSpPr>
            <a:spLocks noChangeArrowheads="1"/>
          </p:cNvSpPr>
          <p:nvPr/>
        </p:nvSpPr>
        <p:spPr bwMode="auto">
          <a:xfrm>
            <a:off x="0" y="17463"/>
            <a:ext cx="12192000" cy="6858000"/>
          </a:xfrm>
          <a:prstGeom prst="rect">
            <a:avLst/>
          </a:prstGeom>
          <a:noFill/>
          <a:ln w="57150">
            <a:pattFill prst="wdUpDiag">
              <a:fgClr>
                <a:srgbClr val="00FF00"/>
              </a:fgClr>
              <a:bgClr>
                <a:srgbClr val="FF0000"/>
              </a:bgClr>
            </a:patt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2" panose="05020102010507070707" pitchFamily="18" charset="2"/>
              <a:buNone/>
              <a:defRPr/>
            </a:pPr>
            <a:endPar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416614">
            <a:off x="9310688" y="4280701"/>
            <a:ext cx="1952625"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8" presetClass="emph" presetSubtype="0" repeatCount="indefinite" fill="hold" grpId="1" nodeType="withEffect">
                                  <p:stCondLst>
                                    <p:cond delay="0"/>
                                  </p:stCondLst>
                                  <p:childTnLst>
                                    <p:animRot by="21600000">
                                      <p:cBhvr>
                                        <p:cTn id="14" dur="2000" fill="hold"/>
                                        <p:tgtEl>
                                          <p:spTgt spid="9"/>
                                        </p:tgtEl>
                                        <p:attrNameLst>
                                          <p:attrName>r</p:attrName>
                                        </p:attrNameLst>
                                      </p:cBhvr>
                                    </p:animRot>
                                  </p:childTnLst>
                                </p:cTn>
                              </p:par>
                              <p:par>
                                <p:cTn id="15" presetID="8" presetClass="emph" presetSubtype="0" fill="hold" grpId="2" nodeType="withEffect">
                                  <p:stCondLst>
                                    <p:cond delay="0"/>
                                  </p:stCondLst>
                                  <p:childTnLst>
                                    <p:animRot by="21600000">
                                      <p:cBhvr>
                                        <p:cTn id="16" dur="2000" fill="hold"/>
                                        <p:tgtEl>
                                          <p:spTgt spid="9"/>
                                        </p:tgtEl>
                                        <p:attrNameLst>
                                          <p:attrName>r</p:attrName>
                                        </p:attrNameLst>
                                      </p:cBhvr>
                                    </p:animRot>
                                  </p:childTnLst>
                                </p:cTn>
                              </p:par>
                              <p:par>
                                <p:cTn id="17" presetID="5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770" decel="100000"/>
                                        <p:tgtEl>
                                          <p:spTgt spid="9"/>
                                        </p:tgtEl>
                                      </p:cBhvr>
                                    </p:animEffect>
                                    <p:animScale>
                                      <p:cBhvr>
                                        <p:cTn id="20" dur="770" decel="100000"/>
                                        <p:tgtEl>
                                          <p:spTgt spid="9"/>
                                        </p:tgtEl>
                                      </p:cBhvr>
                                      <p:from x="10000" y="10000"/>
                                      <p:to x="200000" y="450000"/>
                                    </p:animScale>
                                    <p:animScale>
                                      <p:cBhvr>
                                        <p:cTn id="21" dur="1230" accel="100000" fill="hold">
                                          <p:stCondLst>
                                            <p:cond delay="770"/>
                                          </p:stCondLst>
                                        </p:cTn>
                                        <p:tgtEl>
                                          <p:spTgt spid="9"/>
                                        </p:tgtEl>
                                      </p:cBhvr>
                                      <p:from x="200000" y="450000"/>
                                      <p:to x="100000" y="100000"/>
                                    </p:animScale>
                                    <p:set>
                                      <p:cBhvr>
                                        <p:cTn id="22" dur="770" fill="hold"/>
                                        <p:tgtEl>
                                          <p:spTgt spid="9"/>
                                        </p:tgtEl>
                                        <p:attrNameLst>
                                          <p:attrName>ppt_x</p:attrName>
                                        </p:attrNameLst>
                                      </p:cBhvr>
                                      <p:to>
                                        <p:strVal val="(0.5)"/>
                                      </p:to>
                                    </p:set>
                                    <p:anim from="(0.5)" to="(#ppt_x)" calcmode="lin" valueType="num">
                                      <p:cBhvr>
                                        <p:cTn id="23" dur="1230" accel="100000" fill="hold">
                                          <p:stCondLst>
                                            <p:cond delay="770"/>
                                          </p:stCondLst>
                                        </p:cTn>
                                        <p:tgtEl>
                                          <p:spTgt spid="9"/>
                                        </p:tgtEl>
                                        <p:attrNameLst>
                                          <p:attrName>ppt_x</p:attrName>
                                        </p:attrNameLst>
                                      </p:cBhvr>
                                    </p:anim>
                                    <p:set>
                                      <p:cBhvr>
                                        <p:cTn id="24" dur="770" fill="hold"/>
                                        <p:tgtEl>
                                          <p:spTgt spid="9"/>
                                        </p:tgtEl>
                                        <p:attrNameLst>
                                          <p:attrName>ppt_y</p:attrName>
                                        </p:attrNameLst>
                                      </p:cBhvr>
                                      <p:to>
                                        <p:strVal val="(#ppt_y+0.4)"/>
                                      </p:to>
                                    </p:set>
                                    <p:anim from="(#ppt_y+0.4)" to="(#ppt_y)" calcmode="lin" valueType="num">
                                      <p:cBhvr>
                                        <p:cTn id="25" dur="1230" accel="100000" fill="hold">
                                          <p:stCondLst>
                                            <p:cond delay="770"/>
                                          </p:stCondLst>
                                        </p:cTn>
                                        <p:tgtEl>
                                          <p:spTgt spid="9"/>
                                        </p:tgtEl>
                                        <p:attrNameLst>
                                          <p:attrName>ppt_y</p:attrName>
                                        </p:attrNameLst>
                                      </p:cBhvr>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9" grpId="1" animBg="1"/>
      <p:bldP spid="9"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4" descr="002106bg7fr7vx"/>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8003" name="Group 3"/>
          <p:cNvGrpSpPr/>
          <p:nvPr/>
        </p:nvGrpSpPr>
        <p:grpSpPr bwMode="auto">
          <a:xfrm>
            <a:off x="0" y="52754"/>
            <a:ext cx="12175189" cy="6858000"/>
            <a:chOff x="-48" y="0"/>
            <a:chExt cx="5808" cy="4320"/>
          </a:xfrm>
        </p:grpSpPr>
        <p:pic>
          <p:nvPicPr>
            <p:cNvPr id="128007" name="Picture 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63"/>
              <a:ext cx="5760"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8" name="Picture 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9" name="Picture 6"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75" y="2127"/>
              <a:ext cx="4320"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10" name="Picture 7"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H="1">
              <a:off x="3575" y="2135"/>
              <a:ext cx="4320"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9651" name="Picture 19" descr="FIREWRK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914401"/>
            <a:ext cx="1752600"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5" name="TextBox 2"/>
          <p:cNvSpPr txBox="1">
            <a:spLocks noChangeArrowheads="1"/>
          </p:cNvSpPr>
          <p:nvPr/>
        </p:nvSpPr>
        <p:spPr bwMode="auto">
          <a:xfrm>
            <a:off x="742122" y="1872162"/>
            <a:ext cx="1017767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2" panose="05020102010507070707" pitchFamily="18" charset="2"/>
              <a:buNone/>
              <a:defRPr/>
            </a:pPr>
            <a:r>
              <a:rPr kumimoji="0" lang="en-US" altLang="en-US" sz="7200" b="1" i="0" u="none" strike="noStrike" kern="1200" cap="none" spc="0" normalizeH="0" baseline="0" noProof="0" dirty="0">
                <a:ln>
                  <a:noFill/>
                </a:ln>
                <a:solidFill>
                  <a:srgbClr val="FF0000"/>
                </a:solidFill>
                <a:effectLst/>
                <a:uLnTx/>
                <a:uFillTx/>
                <a:latin typeface="Aaril"/>
                <a:ea typeface="+mn-ea"/>
                <a:cs typeface="Arial" panose="020B0604020202020204" pitchFamily="34" charset="0"/>
              </a:rPr>
              <a:t>PHẦN THƯỞNG CỦA CÁC BẠN LÀ MỘT NĂM MỚI 2023 VUI VẺ-AN LÀNH!</a:t>
            </a:r>
            <a:endParaRPr kumimoji="0" lang="en-US" altLang="en-US" sz="7200" b="1" i="0" u="none" strike="noStrike" kern="1200" cap="none" spc="0" normalizeH="0" baseline="0" noProof="0" dirty="0">
              <a:ln>
                <a:noFill/>
              </a:ln>
              <a:solidFill>
                <a:srgbClr val="FF0000"/>
              </a:solidFill>
              <a:effectLst/>
              <a:uLnTx/>
              <a:uFillTx/>
              <a:latin typeface="Aaril"/>
              <a:ea typeface="+mn-ea"/>
              <a:cs typeface="Arial" panose="020B0604020202020204" pitchFamily="34" charset="0"/>
            </a:endParaRPr>
          </a:p>
        </p:txBody>
      </p:sp>
      <p:sp>
        <p:nvSpPr>
          <p:cNvPr id="128006" name="Rectangle 4"/>
          <p:cNvSpPr>
            <a:spLocks noChangeArrowheads="1"/>
          </p:cNvSpPr>
          <p:nvPr/>
        </p:nvSpPr>
        <p:spPr bwMode="auto">
          <a:xfrm>
            <a:off x="0" y="52753"/>
            <a:ext cx="12192000" cy="6822710"/>
          </a:xfrm>
          <a:prstGeom prst="rect">
            <a:avLst/>
          </a:prstGeom>
          <a:noFill/>
          <a:ln w="57150">
            <a:pattFill prst="wdUpDiag">
              <a:fgClr>
                <a:srgbClr val="00FF00"/>
              </a:fgClr>
              <a:bgClr>
                <a:srgbClr val="FF0000"/>
              </a:bgClr>
            </a:patt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2" panose="05020102010507070707" pitchFamily="18" charset="2"/>
              <a:buNone/>
              <a:defRPr/>
            </a:pPr>
            <a:endPar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69651"/>
                                        </p:tgtEl>
                                        <p:attrNameLst>
                                          <p:attrName>style.visibility</p:attrName>
                                        </p:attrNameLst>
                                      </p:cBhvr>
                                      <p:to>
                                        <p:strVal val="visible"/>
                                      </p:to>
                                    </p:set>
                                    <p:animEffect transition="in" filter="fade">
                                      <p:cBhvr>
                                        <p:cTn id="7" dur="770" decel="100000"/>
                                        <p:tgtEl>
                                          <p:spTgt spid="69651"/>
                                        </p:tgtEl>
                                      </p:cBhvr>
                                    </p:animEffect>
                                    <p:animScale>
                                      <p:cBhvr>
                                        <p:cTn id="8" dur="770" decel="100000"/>
                                        <p:tgtEl>
                                          <p:spTgt spid="69651"/>
                                        </p:tgtEl>
                                      </p:cBhvr>
                                      <p:from x="10000" y="10000"/>
                                      <p:to x="200000" y="450000"/>
                                    </p:animScale>
                                    <p:animScale>
                                      <p:cBhvr>
                                        <p:cTn id="9" dur="1230" accel="100000" fill="hold">
                                          <p:stCondLst>
                                            <p:cond delay="770"/>
                                          </p:stCondLst>
                                        </p:cTn>
                                        <p:tgtEl>
                                          <p:spTgt spid="69651"/>
                                        </p:tgtEl>
                                      </p:cBhvr>
                                      <p:from x="200000" y="450000"/>
                                      <p:to x="100000" y="100000"/>
                                    </p:animScale>
                                    <p:set>
                                      <p:cBhvr>
                                        <p:cTn id="10" dur="770" fill="hold"/>
                                        <p:tgtEl>
                                          <p:spTgt spid="69651"/>
                                        </p:tgtEl>
                                        <p:attrNameLst>
                                          <p:attrName>ppt_x</p:attrName>
                                        </p:attrNameLst>
                                      </p:cBhvr>
                                      <p:to>
                                        <p:strVal val="(0.5)"/>
                                      </p:to>
                                    </p:set>
                                    <p:anim from="(0.5)" to="(#ppt_x)" calcmode="lin" valueType="num">
                                      <p:cBhvr>
                                        <p:cTn id="11" dur="1230" accel="100000" fill="hold">
                                          <p:stCondLst>
                                            <p:cond delay="770"/>
                                          </p:stCondLst>
                                        </p:cTn>
                                        <p:tgtEl>
                                          <p:spTgt spid="69651"/>
                                        </p:tgtEl>
                                        <p:attrNameLst>
                                          <p:attrName>ppt_x</p:attrName>
                                        </p:attrNameLst>
                                      </p:cBhvr>
                                    </p:anim>
                                    <p:set>
                                      <p:cBhvr>
                                        <p:cTn id="12" dur="770" fill="hold"/>
                                        <p:tgtEl>
                                          <p:spTgt spid="69651"/>
                                        </p:tgtEl>
                                        <p:attrNameLst>
                                          <p:attrName>ppt_y</p:attrName>
                                        </p:attrNameLst>
                                      </p:cBhvr>
                                      <p:to>
                                        <p:strVal val="(#ppt_y+0.4)"/>
                                      </p:to>
                                    </p:set>
                                    <p:anim from="(#ppt_y+0.4)" to="(#ppt_y)" calcmode="lin" valueType="num">
                                      <p:cBhvr>
                                        <p:cTn id="13" dur="1230" accel="100000" fill="hold">
                                          <p:stCondLst>
                                            <p:cond delay="770"/>
                                          </p:stCondLst>
                                        </p:cTn>
                                        <p:tgtEl>
                                          <p:spTgt spid="69651"/>
                                        </p:tgtEl>
                                        <p:attrNameLst>
                                          <p:attrName>ppt_y</p:attrName>
                                        </p:attrNameLst>
                                      </p:cBhvr>
                                    </p:anim>
                                  </p:childTnLst>
                                </p:cTn>
                              </p:par>
                              <p:par>
                                <p:cTn id="14" presetID="8" presetClass="emph" presetSubtype="0" fill="hold" nodeType="withEffect">
                                  <p:stCondLst>
                                    <p:cond delay="0"/>
                                  </p:stCondLst>
                                  <p:childTnLst>
                                    <p:animRot by="21600000">
                                      <p:cBhvr>
                                        <p:cTn id="15" dur="2000" fill="hold"/>
                                        <p:tgtEl>
                                          <p:spTgt spid="6965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5208</Words>
  <Application>WPS Presentation</Application>
  <PresentationFormat>Widescreen</PresentationFormat>
  <Paragraphs>317</Paragraphs>
  <Slides>35</Slides>
  <Notes>4</Notes>
  <HiddenSlides>0</HiddenSlides>
  <MMClips>1</MMClips>
  <ScaleCrop>false</ScaleCrop>
  <HeadingPairs>
    <vt:vector size="6" baseType="variant">
      <vt:variant>
        <vt:lpstr>已用的字体</vt:lpstr>
      </vt:variant>
      <vt:variant>
        <vt:i4>19</vt:i4>
      </vt:variant>
      <vt:variant>
        <vt:lpstr>主题</vt:lpstr>
      </vt:variant>
      <vt:variant>
        <vt:i4>3</vt:i4>
      </vt:variant>
      <vt:variant>
        <vt:lpstr>幻灯片标题</vt:lpstr>
      </vt:variant>
      <vt:variant>
        <vt:i4>35</vt:i4>
      </vt:variant>
    </vt:vector>
  </HeadingPairs>
  <TitlesOfParts>
    <vt:vector size="57" baseType="lpstr">
      <vt:lpstr>Arial</vt:lpstr>
      <vt:lpstr>SimSun</vt:lpstr>
      <vt:lpstr>Wingdings</vt:lpstr>
      <vt:lpstr>Calibri</vt:lpstr>
      <vt:lpstr>Calibri</vt:lpstr>
      <vt:lpstr>Times New Roman</vt:lpstr>
      <vt:lpstr>Times New Roman</vt:lpstr>
      <vt:lpstr>Wingdings 2</vt:lpstr>
      <vt:lpstr>Franklin Gothic Book</vt:lpstr>
      <vt:lpstr>Franklin Gothic Book</vt:lpstr>
      <vt:lpstr>VnBangkok</vt:lpstr>
      <vt:lpstr>Segoe Print</vt:lpstr>
      <vt:lpstr>VNbritannic</vt:lpstr>
      <vt:lpstr>Tahoma</vt:lpstr>
      <vt:lpstr>Aaril</vt:lpstr>
      <vt:lpstr>Microsoft YaHei</vt:lpstr>
      <vt:lpstr>Arial Unicode MS</vt:lpstr>
      <vt:lpstr>Calibri Light</vt:lpstr>
      <vt:lpstr>Arial</vt:lpstr>
      <vt:lpstr>3_Office Theme</vt:lpstr>
      <vt:lpstr>5_Office Theme</vt:lpstr>
      <vt:lpstr>4_Office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Thi Hung GV</dc:creator>
  <cp:lastModifiedBy>Admins</cp:lastModifiedBy>
  <cp:revision>43</cp:revision>
  <dcterms:created xsi:type="dcterms:W3CDTF">2023-01-15T02:51:00Z</dcterms:created>
  <dcterms:modified xsi:type="dcterms:W3CDTF">2023-01-17T15:46:14Z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3F7E25172CA04F63A115486846B1F754</vt:lpwstr>
  </property>
  <property fmtid="{D5CDD505-2E9C-101B-9397-08002B2CF9AE}" pid="3" name="KSOProductBuildVer">
    <vt:lpwstr>1033-11.2.0.11440</vt:lpwstr>
  </property>
</Properties>
</file>