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18" r:id="rId3"/>
    <p:sldMasterId id="2147483760" r:id="rId4"/>
  </p:sldMasterIdLst>
  <p:notesMasterIdLst>
    <p:notesMasterId r:id="rId38"/>
  </p:notesMasterIdLst>
  <p:sldIdLst>
    <p:sldId id="512" r:id="rId5"/>
    <p:sldId id="1325" r:id="rId6"/>
    <p:sldId id="1271" r:id="rId7"/>
    <p:sldId id="1072" r:id="rId8"/>
    <p:sldId id="1323" r:id="rId9"/>
    <p:sldId id="310" r:id="rId10"/>
    <p:sldId id="1275" r:id="rId11"/>
    <p:sldId id="1111" r:id="rId12"/>
    <p:sldId id="291" r:id="rId13"/>
    <p:sldId id="1071" r:id="rId14"/>
    <p:sldId id="301" r:id="rId15"/>
    <p:sldId id="302" r:id="rId16"/>
    <p:sldId id="303" r:id="rId17"/>
    <p:sldId id="1318" r:id="rId18"/>
    <p:sldId id="304" r:id="rId19"/>
    <p:sldId id="306" r:id="rId20"/>
    <p:sldId id="311" r:id="rId21"/>
    <p:sldId id="312" r:id="rId22"/>
    <p:sldId id="1305" r:id="rId23"/>
    <p:sldId id="1065" r:id="rId24"/>
    <p:sldId id="348" r:id="rId25"/>
    <p:sldId id="1180" r:id="rId26"/>
    <p:sldId id="1183" r:id="rId27"/>
    <p:sldId id="1243" r:id="rId28"/>
    <p:sldId id="1187" r:id="rId29"/>
    <p:sldId id="1327" r:id="rId30"/>
    <p:sldId id="874" r:id="rId31"/>
    <p:sldId id="1212" r:id="rId32"/>
    <p:sldId id="1233" r:id="rId33"/>
    <p:sldId id="797" r:id="rId34"/>
    <p:sldId id="1105" r:id="rId35"/>
    <p:sldId id="822" r:id="rId36"/>
    <p:sldId id="40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54863-4E9E-486A-8C0C-BDA8DDECFB9C}" type="datetimeFigureOut">
              <a:rPr lang="en-US" smtClean="0"/>
              <a:t>12/12/2022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46EB1-BA5C-4CFC-AB10-1094FC54544B}" type="slidenum">
              <a:rPr lang="en-US" smtClean="0"/>
              <a:t>‹#›</a:t>
            </a:fld>
            <a:endParaRPr lang="en-US"/>
          </a:p>
        </p:txBody>
      </p:sp>
    </p:spTree>
    <p:extLst>
      <p:ext uri="{BB962C8B-B14F-4D97-AF65-F5344CB8AC3E}">
        <p14:creationId xmlns:p14="http://schemas.microsoft.com/office/powerpoint/2010/main" val="331714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887CD-E1CF-4393-A809-0414390A32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1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4AD82AD-9B4D-4D0C-81AD-10FFA317F716}"/>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8A70223C-7490-4DFB-AC34-3469E8560D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E852BB72-8DA8-4822-A30F-3C21575A3B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1AF00B-CAAF-4412-97C2-0CE469875F1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433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2D00E1-9E38-471A-882F-1874674B63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858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30040BB-09EA-4FC7-AF0C-DDDF70DAC7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82161D1-09B5-422C-AC22-69105629C0B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467" name="Rectangle 2">
            <a:extLst>
              <a:ext uri="{FF2B5EF4-FFF2-40B4-BE49-F238E27FC236}">
                <a16:creationId xmlns:a16="http://schemas.microsoft.com/office/drawing/2014/main" id="{3898C8B2-899D-4742-A1BF-B8B39BBC745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748F411-FC76-4830-8887-40E22AEA42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165576354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228049558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1976409377"/>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9313FBE-3D66-44CC-B255-AD2961B1E1DD}"/>
              </a:ext>
            </a:extLst>
          </p:cNvPr>
          <p:cNvSpPr>
            <a:spLocks noGrp="1"/>
          </p:cNvSpPr>
          <p:nvPr>
            <p:ph type="dt" sz="half" idx="10"/>
          </p:nvPr>
        </p:nvSpPr>
        <p:spPr>
          <a:xfrm>
            <a:off x="457200" y="6246813"/>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EFEA2A1-2F70-476F-BD5A-638027C71E79}"/>
              </a:ext>
            </a:extLst>
          </p:cNvPr>
          <p:cNvSpPr>
            <a:spLocks noGrp="1"/>
          </p:cNvSpPr>
          <p:nvPr>
            <p:ph type="ftr" sz="quarter" idx="11"/>
          </p:nvPr>
        </p:nvSpPr>
        <p:spPr>
          <a:xfrm>
            <a:off x="3124200" y="6246813"/>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1D951EB-3D9B-45E3-AAD9-F9616B61D20F}"/>
              </a:ext>
            </a:extLst>
          </p:cNvPr>
          <p:cNvSpPr>
            <a:spLocks noGrp="1"/>
          </p:cNvSpPr>
          <p:nvPr>
            <p:ph type="sldNum" sz="quarter" idx="12"/>
          </p:nvPr>
        </p:nvSpPr>
        <p:spPr>
          <a:xfrm>
            <a:off x="6553200" y="6246813"/>
            <a:ext cx="21336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353460986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4179627062"/>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51637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693370"/>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02392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399650"/>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EE29579-0433-4332-89F1-01F794680D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CF866F-4B10-448B-BFA8-4D4B8D1D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D69E90-B988-4F80-B824-55E7F2DD64A7}"/>
              </a:ext>
            </a:extLst>
          </p:cNvPr>
          <p:cNvSpPr>
            <a:spLocks noGrp="1"/>
          </p:cNvSpPr>
          <p:nvPr>
            <p:ph type="sldNum" sz="quarter" idx="12"/>
          </p:nvPr>
        </p:nvSpPr>
        <p:spPr/>
        <p:txBody>
          <a:bodyPr/>
          <a:lstStyle>
            <a:lvl1pPr>
              <a:defRPr/>
            </a:lvl1pPr>
          </a:lstStyle>
          <a:p>
            <a:pPr>
              <a:defRPr/>
            </a:pPr>
            <a:fld id="{6279ABD8-A321-472E-9015-2D6690AE465E}" type="slidenum">
              <a:rPr lang="en-US" altLang="en-US"/>
              <a:pPr>
                <a:defRPr/>
              </a:pPr>
              <a:t>‹#›</a:t>
            </a:fld>
            <a:endParaRPr lang="en-US" altLang="en-US"/>
          </a:p>
        </p:txBody>
      </p:sp>
    </p:spTree>
    <p:extLst>
      <p:ext uri="{BB962C8B-B14F-4D97-AF65-F5344CB8AC3E}">
        <p14:creationId xmlns:p14="http://schemas.microsoft.com/office/powerpoint/2010/main" val="235556141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879C4-FD2E-489A-9BC7-D1DE8C5206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36D023-595B-41FB-8D38-6F5E76902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9187F6-72E0-42DD-81CA-8FB71FD7A685}"/>
              </a:ext>
            </a:extLst>
          </p:cNvPr>
          <p:cNvSpPr>
            <a:spLocks noGrp="1"/>
          </p:cNvSpPr>
          <p:nvPr>
            <p:ph type="sldNum" sz="quarter" idx="12"/>
          </p:nvPr>
        </p:nvSpPr>
        <p:spPr/>
        <p:txBody>
          <a:bodyPr/>
          <a:lstStyle>
            <a:lvl1pPr>
              <a:defRPr/>
            </a:lvl1pPr>
          </a:lstStyle>
          <a:p>
            <a:pPr>
              <a:defRPr/>
            </a:pPr>
            <a:fld id="{AA998BA2-5BFE-4D23-8374-DD2DB237808B}" type="slidenum">
              <a:rPr lang="en-US" altLang="en-US"/>
              <a:pPr>
                <a:defRPr/>
              </a:pPr>
              <a:t>‹#›</a:t>
            </a:fld>
            <a:endParaRPr lang="en-US" altLang="en-US"/>
          </a:p>
        </p:txBody>
      </p:sp>
    </p:spTree>
    <p:extLst>
      <p:ext uri="{BB962C8B-B14F-4D97-AF65-F5344CB8AC3E}">
        <p14:creationId xmlns:p14="http://schemas.microsoft.com/office/powerpoint/2010/main" val="208099289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84703966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55DB3-9C44-4F2E-9585-BC31463203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10896C-ED44-45C7-AB31-8ED6D52FFC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8BD0D4-91E6-4C5D-825D-520B922CDC59}"/>
              </a:ext>
            </a:extLst>
          </p:cNvPr>
          <p:cNvSpPr>
            <a:spLocks noGrp="1"/>
          </p:cNvSpPr>
          <p:nvPr>
            <p:ph type="sldNum" sz="quarter" idx="12"/>
          </p:nvPr>
        </p:nvSpPr>
        <p:spPr/>
        <p:txBody>
          <a:bodyPr/>
          <a:lstStyle>
            <a:lvl1pPr>
              <a:defRPr/>
            </a:lvl1pPr>
          </a:lstStyle>
          <a:p>
            <a:pPr>
              <a:defRPr/>
            </a:pPr>
            <a:fld id="{B49F5EEB-C394-4D5F-BB7E-EC5C0BD8A998}" type="slidenum">
              <a:rPr lang="en-US" altLang="en-US"/>
              <a:pPr>
                <a:defRPr/>
              </a:pPr>
              <a:t>‹#›</a:t>
            </a:fld>
            <a:endParaRPr lang="en-US" altLang="en-US"/>
          </a:p>
        </p:txBody>
      </p:sp>
    </p:spTree>
    <p:extLst>
      <p:ext uri="{BB962C8B-B14F-4D97-AF65-F5344CB8AC3E}">
        <p14:creationId xmlns:p14="http://schemas.microsoft.com/office/powerpoint/2010/main" val="1441455388"/>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980D30-0040-44C3-B902-A2FE9C4751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ADB45CA-06EE-4AD6-A3B7-5561647B2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F63621-EC37-4FBF-B1B2-217A540DF9AC}"/>
              </a:ext>
            </a:extLst>
          </p:cNvPr>
          <p:cNvSpPr>
            <a:spLocks noGrp="1"/>
          </p:cNvSpPr>
          <p:nvPr>
            <p:ph type="sldNum" sz="quarter" idx="12"/>
          </p:nvPr>
        </p:nvSpPr>
        <p:spPr/>
        <p:txBody>
          <a:bodyPr/>
          <a:lstStyle>
            <a:lvl1pPr>
              <a:defRPr/>
            </a:lvl1pPr>
          </a:lstStyle>
          <a:p>
            <a:pPr>
              <a:defRPr/>
            </a:pPr>
            <a:fld id="{4D51D782-0735-446C-8A61-61CF7607B20E}" type="slidenum">
              <a:rPr lang="en-US" altLang="en-US"/>
              <a:pPr>
                <a:defRPr/>
              </a:pPr>
              <a:t>‹#›</a:t>
            </a:fld>
            <a:endParaRPr lang="en-US" altLang="en-US"/>
          </a:p>
        </p:txBody>
      </p:sp>
    </p:spTree>
    <p:extLst>
      <p:ext uri="{BB962C8B-B14F-4D97-AF65-F5344CB8AC3E}">
        <p14:creationId xmlns:p14="http://schemas.microsoft.com/office/powerpoint/2010/main" val="25009671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78095B2-2481-47FB-918B-20123AE308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3216E3E-CE5F-4C34-A2A0-89A29F059A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D5329E-74F2-450C-90EA-FD2AAEBBA8F7}"/>
              </a:ext>
            </a:extLst>
          </p:cNvPr>
          <p:cNvSpPr>
            <a:spLocks noGrp="1"/>
          </p:cNvSpPr>
          <p:nvPr>
            <p:ph type="sldNum" sz="quarter" idx="12"/>
          </p:nvPr>
        </p:nvSpPr>
        <p:spPr/>
        <p:txBody>
          <a:bodyPr/>
          <a:lstStyle>
            <a:lvl1pPr>
              <a:defRPr/>
            </a:lvl1pPr>
          </a:lstStyle>
          <a:p>
            <a:pPr>
              <a:defRPr/>
            </a:pPr>
            <a:fld id="{2BCF5E31-7685-43BA-A8F7-8D9546075B1C}" type="slidenum">
              <a:rPr lang="en-US" altLang="en-US"/>
              <a:pPr>
                <a:defRPr/>
              </a:pPr>
              <a:t>‹#›</a:t>
            </a:fld>
            <a:endParaRPr lang="en-US" altLang="en-US"/>
          </a:p>
        </p:txBody>
      </p:sp>
    </p:spTree>
    <p:extLst>
      <p:ext uri="{BB962C8B-B14F-4D97-AF65-F5344CB8AC3E}">
        <p14:creationId xmlns:p14="http://schemas.microsoft.com/office/powerpoint/2010/main" val="1373312672"/>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50D728-FFD8-4030-AF73-A98C049CB8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CACA08D-97CA-4B97-B6F6-D16CF436C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6C3C91-CBF4-4FA0-BA34-19E931F8EE61}"/>
              </a:ext>
            </a:extLst>
          </p:cNvPr>
          <p:cNvSpPr>
            <a:spLocks noGrp="1"/>
          </p:cNvSpPr>
          <p:nvPr>
            <p:ph type="sldNum" sz="quarter" idx="12"/>
          </p:nvPr>
        </p:nvSpPr>
        <p:spPr/>
        <p:txBody>
          <a:bodyPr/>
          <a:lstStyle>
            <a:lvl1pPr>
              <a:defRPr/>
            </a:lvl1pPr>
          </a:lstStyle>
          <a:p>
            <a:pPr>
              <a:defRPr/>
            </a:pPr>
            <a:fld id="{C0C3E604-EA13-4B81-9BB2-3FDB7F5BD086}" type="slidenum">
              <a:rPr lang="en-US" altLang="en-US"/>
              <a:pPr>
                <a:defRPr/>
              </a:pPr>
              <a:t>‹#›</a:t>
            </a:fld>
            <a:endParaRPr lang="en-US" altLang="en-US"/>
          </a:p>
        </p:txBody>
      </p:sp>
    </p:spTree>
    <p:extLst>
      <p:ext uri="{BB962C8B-B14F-4D97-AF65-F5344CB8AC3E}">
        <p14:creationId xmlns:p14="http://schemas.microsoft.com/office/powerpoint/2010/main" val="3331866171"/>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3517F8-2D8A-4B19-9283-E9B19CB66E8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C91FD26-D15B-4073-8C82-FF69DACA90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BF1FC6-5E75-48D2-9876-62BDBEC1ACFC}"/>
              </a:ext>
            </a:extLst>
          </p:cNvPr>
          <p:cNvSpPr>
            <a:spLocks noGrp="1"/>
          </p:cNvSpPr>
          <p:nvPr>
            <p:ph type="sldNum" sz="quarter" idx="12"/>
          </p:nvPr>
        </p:nvSpPr>
        <p:spPr/>
        <p:txBody>
          <a:bodyPr/>
          <a:lstStyle>
            <a:lvl1pPr>
              <a:defRPr/>
            </a:lvl1pPr>
          </a:lstStyle>
          <a:p>
            <a:pPr>
              <a:defRPr/>
            </a:pPr>
            <a:fld id="{3AD01C6D-6C17-4C00-9031-3701B3A30B04}" type="slidenum">
              <a:rPr lang="en-US" altLang="en-US"/>
              <a:pPr>
                <a:defRPr/>
              </a:pPr>
              <a:t>‹#›</a:t>
            </a:fld>
            <a:endParaRPr lang="en-US" altLang="en-US"/>
          </a:p>
        </p:txBody>
      </p:sp>
    </p:spTree>
    <p:extLst>
      <p:ext uri="{BB962C8B-B14F-4D97-AF65-F5344CB8AC3E}">
        <p14:creationId xmlns:p14="http://schemas.microsoft.com/office/powerpoint/2010/main" val="2108634561"/>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5E1503-83B1-4D63-A5B1-61706299A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ADF7CDC-1AC1-4400-9504-A715D82C0E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277095-0464-4401-BA8D-B9186897020D}"/>
              </a:ext>
            </a:extLst>
          </p:cNvPr>
          <p:cNvSpPr>
            <a:spLocks noGrp="1"/>
          </p:cNvSpPr>
          <p:nvPr>
            <p:ph type="sldNum" sz="quarter" idx="12"/>
          </p:nvPr>
        </p:nvSpPr>
        <p:spPr/>
        <p:txBody>
          <a:bodyPr/>
          <a:lstStyle>
            <a:lvl1pPr>
              <a:defRPr/>
            </a:lvl1pPr>
          </a:lstStyle>
          <a:p>
            <a:pPr>
              <a:defRPr/>
            </a:pPr>
            <a:fld id="{3F97712C-0A71-4828-98C0-698CFF3EAFCB}" type="slidenum">
              <a:rPr lang="en-US" altLang="en-US"/>
              <a:pPr>
                <a:defRPr/>
              </a:pPr>
              <a:t>‹#›</a:t>
            </a:fld>
            <a:endParaRPr lang="en-US" altLang="en-US"/>
          </a:p>
        </p:txBody>
      </p:sp>
    </p:spTree>
    <p:extLst>
      <p:ext uri="{BB962C8B-B14F-4D97-AF65-F5344CB8AC3E}">
        <p14:creationId xmlns:p14="http://schemas.microsoft.com/office/powerpoint/2010/main" val="2450523963"/>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65D044-D12D-43D0-B08A-8887C96C58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C29F5A-D4EC-4892-A8D5-3A1BFCD3D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2268E9-7345-4CE5-97BE-A9D234CB5B74}"/>
              </a:ext>
            </a:extLst>
          </p:cNvPr>
          <p:cNvSpPr>
            <a:spLocks noGrp="1"/>
          </p:cNvSpPr>
          <p:nvPr>
            <p:ph type="sldNum" sz="quarter" idx="12"/>
          </p:nvPr>
        </p:nvSpPr>
        <p:spPr/>
        <p:txBody>
          <a:bodyPr/>
          <a:lstStyle>
            <a:lvl1pPr>
              <a:defRPr/>
            </a:lvl1pPr>
          </a:lstStyle>
          <a:p>
            <a:pPr>
              <a:defRPr/>
            </a:pPr>
            <a:fld id="{A71F1723-D433-4986-B2A9-183F066FA9C0}" type="slidenum">
              <a:rPr lang="en-US" altLang="en-US"/>
              <a:pPr>
                <a:defRPr/>
              </a:pPr>
              <a:t>‹#›</a:t>
            </a:fld>
            <a:endParaRPr lang="en-US" altLang="en-US"/>
          </a:p>
        </p:txBody>
      </p:sp>
    </p:spTree>
    <p:extLst>
      <p:ext uri="{BB962C8B-B14F-4D97-AF65-F5344CB8AC3E}">
        <p14:creationId xmlns:p14="http://schemas.microsoft.com/office/powerpoint/2010/main" val="2384324567"/>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3347E-B7F7-4EB2-9982-11EE16DCD5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A57AA7-6099-457E-8361-C867CFBEC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BD536-7439-4788-9154-99E912BC4DD8}"/>
              </a:ext>
            </a:extLst>
          </p:cNvPr>
          <p:cNvSpPr>
            <a:spLocks noGrp="1"/>
          </p:cNvSpPr>
          <p:nvPr>
            <p:ph type="sldNum" sz="quarter" idx="12"/>
          </p:nvPr>
        </p:nvSpPr>
        <p:spPr/>
        <p:txBody>
          <a:bodyPr/>
          <a:lstStyle>
            <a:lvl1pPr>
              <a:defRPr/>
            </a:lvl1pPr>
          </a:lstStyle>
          <a:p>
            <a:pPr>
              <a:defRPr/>
            </a:pPr>
            <a:fld id="{E554D88E-26F3-4F2A-9FAA-800FF2C663F2}" type="slidenum">
              <a:rPr lang="en-US" altLang="en-US"/>
              <a:pPr>
                <a:defRPr/>
              </a:pPr>
              <a:t>‹#›</a:t>
            </a:fld>
            <a:endParaRPr lang="en-US" altLang="en-US"/>
          </a:p>
        </p:txBody>
      </p:sp>
    </p:spTree>
    <p:extLst>
      <p:ext uri="{BB962C8B-B14F-4D97-AF65-F5344CB8AC3E}">
        <p14:creationId xmlns:p14="http://schemas.microsoft.com/office/powerpoint/2010/main" val="2128919203"/>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C2394-3C91-4F01-923B-FD4F68D28E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BBBDC6-EC0C-45D8-B018-E24094DC5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3AC0F3-4385-41EB-A1CB-5741FC45944E}"/>
              </a:ext>
            </a:extLst>
          </p:cNvPr>
          <p:cNvSpPr>
            <a:spLocks noGrp="1"/>
          </p:cNvSpPr>
          <p:nvPr>
            <p:ph type="sldNum" sz="quarter" idx="12"/>
          </p:nvPr>
        </p:nvSpPr>
        <p:spPr/>
        <p:txBody>
          <a:bodyPr/>
          <a:lstStyle>
            <a:lvl1pPr>
              <a:defRPr/>
            </a:lvl1pPr>
          </a:lstStyle>
          <a:p>
            <a:pPr>
              <a:defRPr/>
            </a:pPr>
            <a:fld id="{7EAAE53D-7A00-46A4-875D-88DC44E575E1}" type="slidenum">
              <a:rPr lang="en-US" altLang="en-US"/>
              <a:pPr>
                <a:defRPr/>
              </a:pPr>
              <a:t>‹#›</a:t>
            </a:fld>
            <a:endParaRPr lang="en-US" altLang="en-US"/>
          </a:p>
        </p:txBody>
      </p:sp>
    </p:spTree>
    <p:extLst>
      <p:ext uri="{BB962C8B-B14F-4D97-AF65-F5344CB8AC3E}">
        <p14:creationId xmlns:p14="http://schemas.microsoft.com/office/powerpoint/2010/main" val="2223019026"/>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89488E8-1144-40FB-BBBB-5343F9341A35}"/>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986BAA53-9326-46FC-A9F5-062EE9273BAF}"/>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F45AA86-5926-49AC-8C85-66C6079D236D}"/>
              </a:ext>
            </a:extLst>
          </p:cNvPr>
          <p:cNvSpPr>
            <a:spLocks noGrp="1"/>
          </p:cNvSpPr>
          <p:nvPr>
            <p:ph type="sldNum" sz="quarter" idx="12"/>
          </p:nvPr>
        </p:nvSpPr>
        <p:spPr>
          <a:xfrm>
            <a:off x="6553200" y="6245225"/>
            <a:ext cx="2133600" cy="476250"/>
          </a:xfrm>
        </p:spPr>
        <p:txBody>
          <a:bodyPr/>
          <a:lstStyle>
            <a:lvl1pPr>
              <a:defRPr/>
            </a:lvl1pPr>
          </a:lstStyle>
          <a:p>
            <a:pPr>
              <a:defRPr/>
            </a:pPr>
            <a:fld id="{26E8A2FD-09F6-477D-BF52-FE983934FAA6}" type="slidenum">
              <a:rPr lang="en-US" altLang="en-US"/>
              <a:pPr>
                <a:defRPr/>
              </a:pPr>
              <a:t>‹#›</a:t>
            </a:fld>
            <a:endParaRPr lang="en-US" altLang="en-US"/>
          </a:p>
        </p:txBody>
      </p:sp>
    </p:spTree>
    <p:extLst>
      <p:ext uri="{BB962C8B-B14F-4D97-AF65-F5344CB8AC3E}">
        <p14:creationId xmlns:p14="http://schemas.microsoft.com/office/powerpoint/2010/main" val="294246836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2428026493"/>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F5EBC026-B3F6-4BFE-BD89-B0297F2C4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0385FAA-E2D2-42A2-8DC8-4D58A3990B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C5FBD27-BD51-4822-83F9-DCF27EB0F269}"/>
              </a:ext>
            </a:extLst>
          </p:cNvPr>
          <p:cNvSpPr>
            <a:spLocks noGrp="1"/>
          </p:cNvSpPr>
          <p:nvPr>
            <p:ph type="sldNum" sz="quarter" idx="12"/>
          </p:nvPr>
        </p:nvSpPr>
        <p:spPr/>
        <p:txBody>
          <a:bodyPr/>
          <a:lstStyle>
            <a:lvl1pPr>
              <a:defRPr/>
            </a:lvl1pPr>
          </a:lstStyle>
          <a:p>
            <a:pPr>
              <a:defRPr/>
            </a:pPr>
            <a:fld id="{98DCAB44-E2F4-4447-81FD-9D8FA3D6EFA2}" type="slidenum">
              <a:rPr lang="en-US" altLang="en-US"/>
              <a:pPr>
                <a:defRPr/>
              </a:pPr>
              <a:t>‹#›</a:t>
            </a:fld>
            <a:endParaRPr lang="en-US" altLang="en-US"/>
          </a:p>
        </p:txBody>
      </p:sp>
    </p:spTree>
    <p:extLst>
      <p:ext uri="{BB962C8B-B14F-4D97-AF65-F5344CB8AC3E}">
        <p14:creationId xmlns:p14="http://schemas.microsoft.com/office/powerpoint/2010/main" val="2540346181"/>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163200"/>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647834"/>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2E67B5E-9238-4193-9F0D-3314E5F0EE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B2B3472-1627-491E-83F7-A3A4F62D4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58A04-8AE6-42D0-BA97-135B9FDCFC7D}"/>
              </a:ext>
            </a:extLst>
          </p:cNvPr>
          <p:cNvSpPr>
            <a:spLocks noGrp="1"/>
          </p:cNvSpPr>
          <p:nvPr>
            <p:ph type="sldNum" sz="quarter" idx="12"/>
          </p:nvPr>
        </p:nvSpPr>
        <p:spPr/>
        <p:txBody>
          <a:bodyPr/>
          <a:lstStyle>
            <a:lvl1pPr>
              <a:defRPr/>
            </a:lvl1pPr>
          </a:lstStyle>
          <a:p>
            <a:pPr>
              <a:defRPr/>
            </a:pPr>
            <a:fld id="{F99AEA8F-7D9F-420F-8991-54E9944CAD7B}" type="slidenum">
              <a:rPr lang="en-US" altLang="en-US"/>
              <a:pPr>
                <a:defRPr/>
              </a:pPr>
              <a:t>‹#›</a:t>
            </a:fld>
            <a:endParaRPr lang="en-US" altLang="en-US"/>
          </a:p>
        </p:txBody>
      </p:sp>
    </p:spTree>
    <p:extLst>
      <p:ext uri="{BB962C8B-B14F-4D97-AF65-F5344CB8AC3E}">
        <p14:creationId xmlns:p14="http://schemas.microsoft.com/office/powerpoint/2010/main" val="4192709841"/>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AC4B9-B0ED-472C-B4D5-A5D6F7BC37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118D8F5-F5F5-43CC-850D-6DD5EE43BD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5077B0-C5DB-4FEE-A597-93F92FA7DB39}"/>
              </a:ext>
            </a:extLst>
          </p:cNvPr>
          <p:cNvSpPr>
            <a:spLocks noGrp="1"/>
          </p:cNvSpPr>
          <p:nvPr>
            <p:ph type="sldNum" sz="quarter" idx="12"/>
          </p:nvPr>
        </p:nvSpPr>
        <p:spPr/>
        <p:txBody>
          <a:bodyPr/>
          <a:lstStyle>
            <a:lvl1pPr>
              <a:defRPr/>
            </a:lvl1pPr>
          </a:lstStyle>
          <a:p>
            <a:pPr>
              <a:defRPr/>
            </a:pPr>
            <a:fld id="{5F430364-4B8B-4024-9BD4-A8707E8570E6}" type="slidenum">
              <a:rPr lang="en-US" altLang="en-US"/>
              <a:pPr>
                <a:defRPr/>
              </a:pPr>
              <a:t>‹#›</a:t>
            </a:fld>
            <a:endParaRPr lang="en-US" altLang="en-US"/>
          </a:p>
        </p:txBody>
      </p:sp>
    </p:spTree>
    <p:extLst>
      <p:ext uri="{BB962C8B-B14F-4D97-AF65-F5344CB8AC3E}">
        <p14:creationId xmlns:p14="http://schemas.microsoft.com/office/powerpoint/2010/main" val="31423333"/>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97B13-C810-4DAD-A734-E89773EB98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9F4E51-00DC-43D5-8867-14C43160F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B8DD5B-A708-45AF-AF76-2B437BF0DB61}"/>
              </a:ext>
            </a:extLst>
          </p:cNvPr>
          <p:cNvSpPr>
            <a:spLocks noGrp="1"/>
          </p:cNvSpPr>
          <p:nvPr>
            <p:ph type="sldNum" sz="quarter" idx="12"/>
          </p:nvPr>
        </p:nvSpPr>
        <p:spPr/>
        <p:txBody>
          <a:bodyPr/>
          <a:lstStyle>
            <a:lvl1pPr>
              <a:defRPr/>
            </a:lvl1pPr>
          </a:lstStyle>
          <a:p>
            <a:pPr>
              <a:defRPr/>
            </a:pPr>
            <a:fld id="{A8324FC4-8987-48C9-9388-3B37DE00CA0A}" type="slidenum">
              <a:rPr lang="en-US" altLang="en-US"/>
              <a:pPr>
                <a:defRPr/>
              </a:pPr>
              <a:t>‹#›</a:t>
            </a:fld>
            <a:endParaRPr lang="en-US" altLang="en-US"/>
          </a:p>
        </p:txBody>
      </p:sp>
    </p:spTree>
    <p:extLst>
      <p:ext uri="{BB962C8B-B14F-4D97-AF65-F5344CB8AC3E}">
        <p14:creationId xmlns:p14="http://schemas.microsoft.com/office/powerpoint/2010/main" val="2216340647"/>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57C72A-01F5-4B1D-9BF1-92277CC29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9804D5D-7A6C-43F5-AD29-FD6CA70DC6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DB5FFE-E387-4B23-BB42-5712987A399D}"/>
              </a:ext>
            </a:extLst>
          </p:cNvPr>
          <p:cNvSpPr>
            <a:spLocks noGrp="1"/>
          </p:cNvSpPr>
          <p:nvPr>
            <p:ph type="sldNum" sz="quarter" idx="12"/>
          </p:nvPr>
        </p:nvSpPr>
        <p:spPr/>
        <p:txBody>
          <a:bodyPr/>
          <a:lstStyle>
            <a:lvl1pPr>
              <a:defRPr/>
            </a:lvl1pPr>
          </a:lstStyle>
          <a:p>
            <a:pPr>
              <a:defRPr/>
            </a:pPr>
            <a:fld id="{3FC21D05-E9B3-4235-8A92-229588A6E978}" type="slidenum">
              <a:rPr lang="en-US" altLang="en-US"/>
              <a:pPr>
                <a:defRPr/>
              </a:pPr>
              <a:t>‹#›</a:t>
            </a:fld>
            <a:endParaRPr lang="en-US" altLang="en-US"/>
          </a:p>
        </p:txBody>
      </p:sp>
    </p:spTree>
    <p:extLst>
      <p:ext uri="{BB962C8B-B14F-4D97-AF65-F5344CB8AC3E}">
        <p14:creationId xmlns:p14="http://schemas.microsoft.com/office/powerpoint/2010/main" val="2273529637"/>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4"/>
            <a:ext cx="4041775"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DB6296-7E2F-47D3-A0ED-E4AE0883568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9AE3E22-408E-4B37-91E6-DCB8C672B4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CE8B8D-82BD-4761-ADEA-0EAAAA839AB8}"/>
              </a:ext>
            </a:extLst>
          </p:cNvPr>
          <p:cNvSpPr>
            <a:spLocks noGrp="1"/>
          </p:cNvSpPr>
          <p:nvPr>
            <p:ph type="sldNum" sz="quarter" idx="12"/>
          </p:nvPr>
        </p:nvSpPr>
        <p:spPr/>
        <p:txBody>
          <a:bodyPr/>
          <a:lstStyle>
            <a:lvl1pPr>
              <a:defRPr/>
            </a:lvl1pPr>
          </a:lstStyle>
          <a:p>
            <a:pPr>
              <a:defRPr/>
            </a:pPr>
            <a:fld id="{87E8A2E8-26A6-4A56-8991-31F2D21471DE}" type="slidenum">
              <a:rPr lang="en-US" altLang="en-US"/>
              <a:pPr>
                <a:defRPr/>
              </a:pPr>
              <a:t>‹#›</a:t>
            </a:fld>
            <a:endParaRPr lang="en-US" altLang="en-US"/>
          </a:p>
        </p:txBody>
      </p:sp>
    </p:spTree>
    <p:extLst>
      <p:ext uri="{BB962C8B-B14F-4D97-AF65-F5344CB8AC3E}">
        <p14:creationId xmlns:p14="http://schemas.microsoft.com/office/powerpoint/2010/main" val="43342419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9A0BAD-BC0B-41B2-8B04-AF0DD8EB12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608E819-AAE1-4E38-8A3D-19651268CB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252BB3A-6210-4BCD-A205-3CE910D03136}"/>
              </a:ext>
            </a:extLst>
          </p:cNvPr>
          <p:cNvSpPr>
            <a:spLocks noGrp="1"/>
          </p:cNvSpPr>
          <p:nvPr>
            <p:ph type="sldNum" sz="quarter" idx="12"/>
          </p:nvPr>
        </p:nvSpPr>
        <p:spPr/>
        <p:txBody>
          <a:bodyPr/>
          <a:lstStyle>
            <a:lvl1pPr>
              <a:defRPr/>
            </a:lvl1pPr>
          </a:lstStyle>
          <a:p>
            <a:pPr>
              <a:defRPr/>
            </a:pPr>
            <a:fld id="{AA836B06-3827-43D5-9493-9B2F9F6320DC}" type="slidenum">
              <a:rPr lang="en-US" altLang="en-US"/>
              <a:pPr>
                <a:defRPr/>
              </a:pPr>
              <a:t>‹#›</a:t>
            </a:fld>
            <a:endParaRPr lang="en-US" altLang="en-US"/>
          </a:p>
        </p:txBody>
      </p:sp>
    </p:spTree>
    <p:extLst>
      <p:ext uri="{BB962C8B-B14F-4D97-AF65-F5344CB8AC3E}">
        <p14:creationId xmlns:p14="http://schemas.microsoft.com/office/powerpoint/2010/main" val="510770232"/>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2411DE-2094-4C73-BE8A-D51F7E259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9B17DA3-FD1B-4AED-AF93-4C8566E6C5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C138C0-5873-4BFE-97E5-6BA8585B66A9}"/>
              </a:ext>
            </a:extLst>
          </p:cNvPr>
          <p:cNvSpPr>
            <a:spLocks noGrp="1"/>
          </p:cNvSpPr>
          <p:nvPr>
            <p:ph type="sldNum" sz="quarter" idx="12"/>
          </p:nvPr>
        </p:nvSpPr>
        <p:spPr/>
        <p:txBody>
          <a:bodyPr/>
          <a:lstStyle>
            <a:lvl1pPr>
              <a:defRPr/>
            </a:lvl1pPr>
          </a:lstStyle>
          <a:p>
            <a:pPr>
              <a:defRPr/>
            </a:pPr>
            <a:fld id="{E102208A-0E43-4D95-8ADD-47BA780FE613}" type="slidenum">
              <a:rPr lang="en-US" altLang="en-US"/>
              <a:pPr>
                <a:defRPr/>
              </a:pPr>
              <a:t>‹#›</a:t>
            </a:fld>
            <a:endParaRPr lang="en-US" altLang="en-US"/>
          </a:p>
        </p:txBody>
      </p:sp>
    </p:spTree>
    <p:extLst>
      <p:ext uri="{BB962C8B-B14F-4D97-AF65-F5344CB8AC3E}">
        <p14:creationId xmlns:p14="http://schemas.microsoft.com/office/powerpoint/2010/main" val="83694056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1897925182"/>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AD2D42C-5DA3-4DA0-A79E-D0D97288F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64FC2A0-06B5-40F0-B192-8455203AB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08DB70-0F83-4D4D-9117-57495EF38142}"/>
              </a:ext>
            </a:extLst>
          </p:cNvPr>
          <p:cNvSpPr>
            <a:spLocks noGrp="1"/>
          </p:cNvSpPr>
          <p:nvPr>
            <p:ph type="sldNum" sz="quarter" idx="12"/>
          </p:nvPr>
        </p:nvSpPr>
        <p:spPr/>
        <p:txBody>
          <a:bodyPr/>
          <a:lstStyle>
            <a:lvl1pPr>
              <a:defRPr/>
            </a:lvl1pPr>
          </a:lstStyle>
          <a:p>
            <a:pPr>
              <a:defRPr/>
            </a:pPr>
            <a:fld id="{1E2F60B6-B9C8-4D73-BB8E-E0C0A9E973B0}" type="slidenum">
              <a:rPr lang="en-US" altLang="en-US"/>
              <a:pPr>
                <a:defRPr/>
              </a:pPr>
              <a:t>‹#›</a:t>
            </a:fld>
            <a:endParaRPr lang="en-US" altLang="en-US"/>
          </a:p>
        </p:txBody>
      </p:sp>
    </p:spTree>
    <p:extLst>
      <p:ext uri="{BB962C8B-B14F-4D97-AF65-F5344CB8AC3E}">
        <p14:creationId xmlns:p14="http://schemas.microsoft.com/office/powerpoint/2010/main" val="3367614830"/>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C27A44A-4179-4767-8E4C-348D95019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0C2E61-DD90-4945-A4F3-A1216D75D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CC47A3-A03E-4430-8AED-B7F4B82DFBA3}"/>
              </a:ext>
            </a:extLst>
          </p:cNvPr>
          <p:cNvSpPr>
            <a:spLocks noGrp="1"/>
          </p:cNvSpPr>
          <p:nvPr>
            <p:ph type="sldNum" sz="quarter" idx="12"/>
          </p:nvPr>
        </p:nvSpPr>
        <p:spPr/>
        <p:txBody>
          <a:bodyPr/>
          <a:lstStyle>
            <a:lvl1pPr>
              <a:defRPr/>
            </a:lvl1pPr>
          </a:lstStyle>
          <a:p>
            <a:pPr>
              <a:defRPr/>
            </a:pPr>
            <a:fld id="{81DD1907-BE4B-4ADA-A794-000E40962356}" type="slidenum">
              <a:rPr lang="en-US" altLang="en-US"/>
              <a:pPr>
                <a:defRPr/>
              </a:pPr>
              <a:t>‹#›</a:t>
            </a:fld>
            <a:endParaRPr lang="en-US" altLang="en-US"/>
          </a:p>
        </p:txBody>
      </p:sp>
    </p:spTree>
    <p:extLst>
      <p:ext uri="{BB962C8B-B14F-4D97-AF65-F5344CB8AC3E}">
        <p14:creationId xmlns:p14="http://schemas.microsoft.com/office/powerpoint/2010/main" val="2050705902"/>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0C663-82A0-4532-BD66-69AF8AC6FF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DB8307-F3D9-4A85-BDEE-8F366E17A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F43058-7E5D-4EED-A57D-354A4F0900C8}"/>
              </a:ext>
            </a:extLst>
          </p:cNvPr>
          <p:cNvSpPr>
            <a:spLocks noGrp="1"/>
          </p:cNvSpPr>
          <p:nvPr>
            <p:ph type="sldNum" sz="quarter" idx="12"/>
          </p:nvPr>
        </p:nvSpPr>
        <p:spPr/>
        <p:txBody>
          <a:bodyPr/>
          <a:lstStyle>
            <a:lvl1pPr>
              <a:defRPr/>
            </a:lvl1pPr>
          </a:lstStyle>
          <a:p>
            <a:pPr>
              <a:defRPr/>
            </a:pPr>
            <a:fld id="{E7CF4794-6731-4D95-BBC0-D210F3FAF8F6}" type="slidenum">
              <a:rPr lang="en-US" altLang="en-US"/>
              <a:pPr>
                <a:defRPr/>
              </a:pPr>
              <a:t>‹#›</a:t>
            </a:fld>
            <a:endParaRPr lang="en-US" altLang="en-US"/>
          </a:p>
        </p:txBody>
      </p:sp>
    </p:spTree>
    <p:extLst>
      <p:ext uri="{BB962C8B-B14F-4D97-AF65-F5344CB8AC3E}">
        <p14:creationId xmlns:p14="http://schemas.microsoft.com/office/powerpoint/2010/main" val="1076894527"/>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F3B54-77F3-4A6A-95B7-FFA815B46A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F0C79E-1018-4A5B-A55D-7873B9B96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640E71-3C68-4F6C-9E2F-FC90BC2EF6CE}"/>
              </a:ext>
            </a:extLst>
          </p:cNvPr>
          <p:cNvSpPr>
            <a:spLocks noGrp="1"/>
          </p:cNvSpPr>
          <p:nvPr>
            <p:ph type="sldNum" sz="quarter" idx="12"/>
          </p:nvPr>
        </p:nvSpPr>
        <p:spPr/>
        <p:txBody>
          <a:bodyPr/>
          <a:lstStyle>
            <a:lvl1pPr>
              <a:defRPr/>
            </a:lvl1pPr>
          </a:lstStyle>
          <a:p>
            <a:pPr>
              <a:defRPr/>
            </a:pPr>
            <a:fld id="{AB6713C3-2EF6-4AC2-ABCD-FFBBC34BAE69}" type="slidenum">
              <a:rPr lang="en-US" altLang="en-US"/>
              <a:pPr>
                <a:defRPr/>
              </a:pPr>
              <a:t>‹#›</a:t>
            </a:fld>
            <a:endParaRPr lang="en-US" altLang="en-US"/>
          </a:p>
        </p:txBody>
      </p:sp>
    </p:spTree>
    <p:extLst>
      <p:ext uri="{BB962C8B-B14F-4D97-AF65-F5344CB8AC3E}">
        <p14:creationId xmlns:p14="http://schemas.microsoft.com/office/powerpoint/2010/main" val="2964633528"/>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5D72352-3FEC-4E10-A65B-578093C59B1D}"/>
              </a:ext>
            </a:extLst>
          </p:cNvPr>
          <p:cNvSpPr>
            <a:spLocks noGrp="1"/>
          </p:cNvSpPr>
          <p:nvPr>
            <p:ph type="dt" sz="half" idx="10"/>
          </p:nvPr>
        </p:nvSpPr>
        <p:spPr>
          <a:xfrm>
            <a:off x="457200" y="6245226"/>
            <a:ext cx="2133600" cy="476251"/>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27DCFC6-6D61-4A52-907B-1AE31BABFDBC}"/>
              </a:ext>
            </a:extLst>
          </p:cNvPr>
          <p:cNvSpPr>
            <a:spLocks noGrp="1"/>
          </p:cNvSpPr>
          <p:nvPr>
            <p:ph type="ftr" sz="quarter" idx="11"/>
          </p:nvPr>
        </p:nvSpPr>
        <p:spPr>
          <a:xfrm>
            <a:off x="3124200" y="6245226"/>
            <a:ext cx="2895600" cy="476251"/>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3E7277E-F0A5-4B60-B955-B919F93632F2}"/>
              </a:ext>
            </a:extLst>
          </p:cNvPr>
          <p:cNvSpPr>
            <a:spLocks noGrp="1"/>
          </p:cNvSpPr>
          <p:nvPr>
            <p:ph type="sldNum" sz="quarter" idx="12"/>
          </p:nvPr>
        </p:nvSpPr>
        <p:spPr>
          <a:xfrm>
            <a:off x="6553200" y="6245226"/>
            <a:ext cx="2133600" cy="476251"/>
          </a:xfrm>
        </p:spPr>
        <p:txBody>
          <a:bodyPr/>
          <a:lstStyle>
            <a:lvl1pPr>
              <a:defRPr/>
            </a:lvl1pPr>
          </a:lstStyle>
          <a:p>
            <a:pPr>
              <a:defRPr/>
            </a:pPr>
            <a:fld id="{FFD7074D-3831-43AE-9447-D3E13E854603}" type="slidenum">
              <a:rPr lang="en-US" altLang="en-US"/>
              <a:pPr>
                <a:defRPr/>
              </a:pPr>
              <a:t>‹#›</a:t>
            </a:fld>
            <a:endParaRPr lang="en-US" altLang="en-US"/>
          </a:p>
        </p:txBody>
      </p:sp>
    </p:spTree>
    <p:extLst>
      <p:ext uri="{BB962C8B-B14F-4D97-AF65-F5344CB8AC3E}">
        <p14:creationId xmlns:p14="http://schemas.microsoft.com/office/powerpoint/2010/main" val="147160533"/>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1"/>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36D5C97-D378-44BA-9534-9BFB01994A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0334CAA-54FD-45E4-B898-AA04CB10BF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C2BB8F-56F2-484F-803E-37F32A462483}"/>
              </a:ext>
            </a:extLst>
          </p:cNvPr>
          <p:cNvSpPr>
            <a:spLocks noGrp="1"/>
          </p:cNvSpPr>
          <p:nvPr>
            <p:ph type="sldNum" sz="quarter" idx="12"/>
          </p:nvPr>
        </p:nvSpPr>
        <p:spPr/>
        <p:txBody>
          <a:bodyPr/>
          <a:lstStyle>
            <a:lvl1pPr>
              <a:defRPr/>
            </a:lvl1pPr>
          </a:lstStyle>
          <a:p>
            <a:pPr>
              <a:defRPr/>
            </a:pPr>
            <a:fld id="{748743D8-8F75-4E41-80B4-B345E22F369C}" type="slidenum">
              <a:rPr lang="en-US" altLang="en-US"/>
              <a:pPr>
                <a:defRPr/>
              </a:pPr>
              <a:t>‹#›</a:t>
            </a:fld>
            <a:endParaRPr lang="en-US" altLang="en-US"/>
          </a:p>
        </p:txBody>
      </p:sp>
    </p:spTree>
    <p:extLst>
      <p:ext uri="{BB962C8B-B14F-4D97-AF65-F5344CB8AC3E}">
        <p14:creationId xmlns:p14="http://schemas.microsoft.com/office/powerpoint/2010/main" val="2659275197"/>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420333"/>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94354"/>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E2C8389-A325-42F2-8067-1F14A0EAD7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2F391BB-3842-4D4E-A799-AD6716CA34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1E2C1F-59CD-4575-AE49-8485FAF5C1F3}"/>
              </a:ext>
            </a:extLst>
          </p:cNvPr>
          <p:cNvSpPr>
            <a:spLocks noGrp="1"/>
          </p:cNvSpPr>
          <p:nvPr>
            <p:ph type="sldNum" sz="quarter" idx="12"/>
          </p:nvPr>
        </p:nvSpPr>
        <p:spPr/>
        <p:txBody>
          <a:bodyPr/>
          <a:lstStyle>
            <a:lvl1pPr>
              <a:defRPr/>
            </a:lvl1pPr>
          </a:lstStyle>
          <a:p>
            <a:pPr>
              <a:defRPr/>
            </a:pPr>
            <a:fld id="{121D0E57-D94E-4E6F-854C-F0A06FB12696}" type="slidenum">
              <a:rPr lang="en-US" altLang="en-US"/>
              <a:pPr>
                <a:defRPr/>
              </a:pPr>
              <a:t>‹#›</a:t>
            </a:fld>
            <a:endParaRPr lang="en-US" altLang="en-US"/>
          </a:p>
        </p:txBody>
      </p:sp>
    </p:spTree>
    <p:extLst>
      <p:ext uri="{BB962C8B-B14F-4D97-AF65-F5344CB8AC3E}">
        <p14:creationId xmlns:p14="http://schemas.microsoft.com/office/powerpoint/2010/main" val="659658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62459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919885815"/>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850427"/>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90250" y="600200"/>
            <a:ext cx="63678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8472489" y="6218769"/>
            <a:ext cx="549275"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204238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46841"/>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98318"/>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862285"/>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704850"/>
            <a:ext cx="8229600" cy="1143000"/>
          </a:xfrm>
        </p:spPr>
        <p:txBody>
          <a:bodyPr/>
          <a:lstStyle/>
          <a:p>
            <a:r>
              <a:rPr lang="vi-VN"/>
              <a:t>Bấm &amp; sửa kiểu tiêu đề</a:t>
            </a:r>
          </a:p>
        </p:txBody>
      </p:sp>
      <p:sp>
        <p:nvSpPr>
          <p:cNvPr id="3" name="Chỗ dành sẵn cho Nội dung 2"/>
          <p:cNvSpPr>
            <a:spLocks noGrp="1"/>
          </p:cNvSpPr>
          <p:nvPr>
            <p:ph sz="half" idx="1"/>
          </p:nvPr>
        </p:nvSpPr>
        <p:spPr>
          <a:xfrm>
            <a:off x="457200" y="1935166"/>
            <a:ext cx="4044462" cy="43894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2338" y="1935166"/>
            <a:ext cx="4044462" cy="2117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642338" y="4205288"/>
            <a:ext cx="4044462" cy="211931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gày tháng 5"/>
          <p:cNvSpPr>
            <a:spLocks noGrp="1"/>
          </p:cNvSpPr>
          <p:nvPr>
            <p:ph type="dt" sz="half" idx="10"/>
          </p:nvPr>
        </p:nvSpPr>
        <p:spPr>
          <a:xfrm>
            <a:off x="457200" y="6356352"/>
            <a:ext cx="2133600" cy="365125"/>
          </a:xfrm>
        </p:spPr>
        <p:txBody>
          <a:bodyPr/>
          <a:lstStyle>
            <a:lvl1pPr>
              <a:defRPr/>
            </a:lvl1pPr>
          </a:lstStyle>
          <a:p>
            <a:pPr>
              <a:defRPr/>
            </a:pPr>
            <a:endParaRPr lang="en-US"/>
          </a:p>
        </p:txBody>
      </p:sp>
      <p:sp>
        <p:nvSpPr>
          <p:cNvPr id="7" name="Chỗ dành sẵn cho Chân trang 6"/>
          <p:cNvSpPr>
            <a:spLocks noGrp="1"/>
          </p:cNvSpPr>
          <p:nvPr>
            <p:ph type="ftr" sz="quarter" idx="11"/>
          </p:nvPr>
        </p:nvSpPr>
        <p:spPr>
          <a:xfrm>
            <a:off x="2667000" y="6356352"/>
            <a:ext cx="3352800" cy="365125"/>
          </a:xfrm>
        </p:spPr>
        <p:txBody>
          <a:bodyPr/>
          <a:lstStyle>
            <a:lvl1pPr>
              <a:defRPr/>
            </a:lvl1pPr>
          </a:lstStyle>
          <a:p>
            <a:pPr>
              <a:defRPr/>
            </a:pPr>
            <a:endParaRPr lang="en-US"/>
          </a:p>
        </p:txBody>
      </p:sp>
      <p:sp>
        <p:nvSpPr>
          <p:cNvPr id="8" name="Chỗ dành sẵn cho Số hiệu Bản chiếu 7"/>
          <p:cNvSpPr>
            <a:spLocks noGrp="1"/>
          </p:cNvSpPr>
          <p:nvPr>
            <p:ph type="sldNum" sz="quarter" idx="12"/>
          </p:nvPr>
        </p:nvSpPr>
        <p:spPr>
          <a:xfrm>
            <a:off x="7924800" y="6356352"/>
            <a:ext cx="762000" cy="365125"/>
          </a:xfrm>
        </p:spPr>
        <p:txBody>
          <a:bodyPr/>
          <a:lstStyle>
            <a:lvl1pPr>
              <a:defRPr/>
            </a:lvl1pPr>
          </a:lstStyle>
          <a:p>
            <a:fld id="{4AE590CB-53DD-46D1-A603-92742677B416}" type="slidenum">
              <a:rPr lang="en-US" altLang="en-US"/>
              <a:pPr/>
              <a:t>‹#›</a:t>
            </a:fld>
            <a:endParaRPr lang="en-US" altLang="en-US"/>
          </a:p>
        </p:txBody>
      </p:sp>
    </p:spTree>
    <p:extLst>
      <p:ext uri="{BB962C8B-B14F-4D97-AF65-F5344CB8AC3E}">
        <p14:creationId xmlns:p14="http://schemas.microsoft.com/office/powerpoint/2010/main" val="3801273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172825"/>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59184"/>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08665"/>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80476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1353417215"/>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1661065941"/>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2102120284"/>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121142115"/>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1083261621"/>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281563911"/>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501708020"/>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377593576"/>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a:extLst>
              <a:ext uri="{FF2B5EF4-FFF2-40B4-BE49-F238E27FC236}">
                <a16:creationId xmlns:a16="http://schemas.microsoft.com/office/drawing/2014/main"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2147700731"/>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a:extLst>
              <a:ext uri="{FF2B5EF4-FFF2-40B4-BE49-F238E27FC236}">
                <a16:creationId xmlns:a16="http://schemas.microsoft.com/office/drawing/2014/main"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4175295081"/>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217913363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223428362"/>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1681278688"/>
      </p:ext>
    </p:extLst>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9313FBE-3D66-44CC-B255-AD2961B1E1DD}"/>
              </a:ext>
            </a:extLst>
          </p:cNvPr>
          <p:cNvSpPr>
            <a:spLocks noGrp="1"/>
          </p:cNvSpPr>
          <p:nvPr>
            <p:ph type="dt" sz="half" idx="10"/>
          </p:nvPr>
        </p:nvSpPr>
        <p:spPr>
          <a:xfrm>
            <a:off x="457200" y="6246813"/>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EFEA2A1-2F70-476F-BD5A-638027C71E79}"/>
              </a:ext>
            </a:extLst>
          </p:cNvPr>
          <p:cNvSpPr>
            <a:spLocks noGrp="1"/>
          </p:cNvSpPr>
          <p:nvPr>
            <p:ph type="ftr" sz="quarter" idx="11"/>
          </p:nvPr>
        </p:nvSpPr>
        <p:spPr>
          <a:xfrm>
            <a:off x="3124200" y="6246813"/>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1D951EB-3D9B-45E3-AAD9-F9616B61D20F}"/>
              </a:ext>
            </a:extLst>
          </p:cNvPr>
          <p:cNvSpPr>
            <a:spLocks noGrp="1"/>
          </p:cNvSpPr>
          <p:nvPr>
            <p:ph type="sldNum" sz="quarter" idx="12"/>
          </p:nvPr>
        </p:nvSpPr>
        <p:spPr>
          <a:xfrm>
            <a:off x="6553200" y="6246813"/>
            <a:ext cx="21336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3144841429"/>
      </p:ext>
    </p:extLst>
  </p:cSld>
  <p:clrMapOvr>
    <a:masterClrMapping/>
  </p:clrMapOvr>
  <p:transition>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2600321286"/>
      </p:ext>
    </p:extLst>
  </p:cSld>
  <p:clrMapOvr>
    <a:masterClrMapping/>
  </p:clrMapOvr>
  <p:transition>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7948"/>
      </p:ext>
    </p:extLst>
  </p:cSld>
  <p:clrMapOvr>
    <a:masterClrMapping/>
  </p:clrMapOvr>
  <p:transition>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303720"/>
      </p:ext>
    </p:extLst>
  </p:cSld>
  <p:clrMapOvr>
    <a:masterClrMapping/>
  </p:clrMapOvr>
  <p:transition>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24152"/>
      </p:ext>
    </p:extLst>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1535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349328807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176780822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1.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jpe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608DB9-35D4-4173-A353-387CCFECB1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FB8FF26-D2FC-4EF9-975E-948B9429D4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71814A-D634-403E-893C-22FAB556B243}"/>
              </a:ext>
            </a:extLst>
          </p:cNvPr>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9F7B5AB-2EA0-4F77-BEDF-1863E22504CA}"/>
              </a:ext>
            </a:extLst>
          </p:cNvPr>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2EEC8B0-4644-4F79-9F3D-CE482EB29D0E}"/>
              </a:ext>
            </a:extLst>
          </p:cNvPr>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511459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7E9C20D-1475-4D1E-821C-C75C6E7E1D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EF49769-6A4B-4A8E-90A6-E0480100725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2A687D-129D-4F00-B197-75C117BBC2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52ED804B-E250-4C1E-9B44-891E6E3A0C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662B95F-3585-4019-BD48-D9224A86CF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12C2F8-FCF0-4DE8-9F90-89C76AD1F191}" type="slidenum">
              <a:rPr lang="en-US" altLang="en-US"/>
              <a:pPr>
                <a:defRPr/>
              </a:pPr>
              <a:t>‹#›</a:t>
            </a:fld>
            <a:endParaRPr lang="en-US" altLang="en-US"/>
          </a:p>
        </p:txBody>
      </p:sp>
    </p:spTree>
    <p:extLst>
      <p:ext uri="{BB962C8B-B14F-4D97-AF65-F5344CB8AC3E}">
        <p14:creationId xmlns:p14="http://schemas.microsoft.com/office/powerpoint/2010/main" val="10578360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474D76-B726-40CC-A685-FD51D1AA5DA6}"/>
              </a:ext>
            </a:extLst>
          </p:cNvPr>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1F7738-32F3-4CC5-AB10-0C8B5B18C23B}"/>
              </a:ext>
            </a:extLst>
          </p:cNvPr>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7ABE1B-1599-4EEC-8AE0-A780BAC77402}"/>
              </a:ext>
            </a:extLst>
          </p:cNvPr>
          <p:cNvSpPr>
            <a:spLocks noGrp="1"/>
          </p:cNvSpPr>
          <p:nvPr>
            <p:ph type="dt" sz="half" idx="2"/>
          </p:nvPr>
        </p:nvSpPr>
        <p:spPr>
          <a:xfrm>
            <a:off x="457200" y="6356361"/>
            <a:ext cx="21336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9DD29025-EB2C-45AB-AE0F-DBAF3D653FC2}"/>
              </a:ext>
            </a:extLst>
          </p:cNvPr>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4F6A191-4DE8-4D6A-80ED-F67C37450C71}"/>
              </a:ext>
            </a:extLst>
          </p:cNvPr>
          <p:cNvSpPr>
            <a:spLocks noGrp="1"/>
          </p:cNvSpPr>
          <p:nvPr>
            <p:ph type="sldNum" sz="quarter" idx="4"/>
          </p:nvPr>
        </p:nvSpPr>
        <p:spPr>
          <a:xfrm>
            <a:off x="6553200" y="635636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FC58757E-7808-4BDC-AC9A-C0A0E61A6274}" type="slidenum">
              <a:rPr lang="en-US" altLang="en-US"/>
              <a:pPr>
                <a:defRPr/>
              </a:pPr>
              <a:t>‹#›</a:t>
            </a:fld>
            <a:endParaRPr lang="en-US" altLang="en-US"/>
          </a:p>
        </p:txBody>
      </p:sp>
    </p:spTree>
    <p:extLst>
      <p:ext uri="{BB962C8B-B14F-4D97-AF65-F5344CB8AC3E}">
        <p14:creationId xmlns:p14="http://schemas.microsoft.com/office/powerpoint/2010/main" val="13684456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56" r:id="rId24"/>
    <p:sldLayoutId id="2147483757" r:id="rId25"/>
    <p:sldLayoutId id="2147483758" r:id="rId26"/>
    <p:sldLayoutId id="2147483759" r:id="rId27"/>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608DB9-35D4-4173-A353-387CCFECB1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FB8FF26-D2FC-4EF9-975E-948B9429D42A}"/>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71814A-D634-403E-893C-22FAB556B243}"/>
              </a:ext>
            </a:extLst>
          </p:cNvPr>
          <p:cNvSpPr>
            <a:spLocks noGrp="1"/>
          </p:cNvSpPr>
          <p:nvPr>
            <p:ph type="dt" sz="half" idx="2"/>
          </p:nvPr>
        </p:nvSpPr>
        <p:spPr>
          <a:xfrm>
            <a:off x="457200" y="6356352"/>
            <a:ext cx="2133600" cy="366713"/>
          </a:xfrm>
          <a:prstGeom prst="rect">
            <a:avLst/>
          </a:prstGeom>
        </p:spPr>
        <p:txBody>
          <a:bodyPr vert="horz" lIns="91440" tIns="45720" rIns="91440" bIns="45720" rtlCol="0" anchor="ctr"/>
          <a:lstStyle>
            <a:lvl1pPr algn="l" eaLnBrk="1" hangingPunct="1">
              <a:defRPr sz="675">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9F7B5AB-2EA0-4F77-BEDF-1863E22504CA}"/>
              </a:ext>
            </a:extLst>
          </p:cNvPr>
          <p:cNvSpPr>
            <a:spLocks noGrp="1"/>
          </p:cNvSpPr>
          <p:nvPr>
            <p:ph type="ftr" sz="quarter" idx="3"/>
          </p:nvPr>
        </p:nvSpPr>
        <p:spPr>
          <a:xfrm>
            <a:off x="3124200" y="6356352"/>
            <a:ext cx="2895600" cy="366713"/>
          </a:xfrm>
          <a:prstGeom prst="rect">
            <a:avLst/>
          </a:prstGeom>
        </p:spPr>
        <p:txBody>
          <a:bodyPr vert="horz" lIns="91440" tIns="45720" rIns="91440" bIns="45720" rtlCol="0" anchor="ctr"/>
          <a:lstStyle>
            <a:lvl1pPr algn="ctr" eaLnBrk="1" hangingPunct="1">
              <a:defRPr sz="675">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2EEC8B0-4644-4F79-9F3D-CE482EB29D0E}"/>
              </a:ext>
            </a:extLst>
          </p:cNvPr>
          <p:cNvSpPr>
            <a:spLocks noGrp="1"/>
          </p:cNvSpPr>
          <p:nvPr>
            <p:ph type="sldNum" sz="quarter" idx="4"/>
          </p:nvPr>
        </p:nvSpPr>
        <p:spPr>
          <a:xfrm>
            <a:off x="6553200" y="6356352"/>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41191591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ransition>
    <p:dissolve/>
  </p:transition>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19.xml"/><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61.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18" Type="http://schemas.openxmlformats.org/officeDocument/2006/relationships/image" Target="../media/image19.gif"/><Relationship Id="rId3" Type="http://schemas.openxmlformats.org/officeDocument/2006/relationships/audio" Target="file:///D:\Mucsic3\hay%20hat%20len.mp3" TargetMode="External"/><Relationship Id="rId7" Type="http://schemas.openxmlformats.org/officeDocument/2006/relationships/image" Target="../media/image9.wmf"/><Relationship Id="rId12" Type="http://schemas.openxmlformats.org/officeDocument/2006/relationships/image" Target="../media/image14.gif"/><Relationship Id="rId17" Type="http://schemas.openxmlformats.org/officeDocument/2006/relationships/image" Target="../media/image18.png"/><Relationship Id="rId2" Type="http://schemas.openxmlformats.org/officeDocument/2006/relationships/audio" Target="file:///D:\NH&#7840;C%20T&#431;%20LI&#7878;U\Nhung%20bong%20hoa%20nhung%20bai%20ca.mp3" TargetMode="External"/><Relationship Id="rId16" Type="http://schemas.openxmlformats.org/officeDocument/2006/relationships/image" Target="../media/image8.png"/><Relationship Id="rId1" Type="http://schemas.openxmlformats.org/officeDocument/2006/relationships/audio" Target="file:///E:\TH&#7846;Y%20NH&#7898;\JOLI-HOAI%20(H)\NH&#7840;C\nhac%206230\Nhung%20bong%20hoa%20nhung%20bai%20ca.mp3" TargetMode="External"/><Relationship Id="rId6" Type="http://schemas.openxmlformats.org/officeDocument/2006/relationships/slideLayout" Target="../slideLayouts/slideLayout12.xml"/><Relationship Id="rId11" Type="http://schemas.openxmlformats.org/officeDocument/2006/relationships/image" Target="../media/image13.gif"/><Relationship Id="rId5" Type="http://schemas.openxmlformats.org/officeDocument/2006/relationships/audio" Target="../media/media1.WAV"/><Relationship Id="rId15" Type="http://schemas.openxmlformats.org/officeDocument/2006/relationships/image" Target="../media/image17.png"/><Relationship Id="rId10" Type="http://schemas.openxmlformats.org/officeDocument/2006/relationships/image" Target="../media/image12.gif"/><Relationship Id="rId4" Type="http://schemas.microsoft.com/office/2007/relationships/media" Target="../media/media1.WAV"/><Relationship Id="rId9" Type="http://schemas.openxmlformats.org/officeDocument/2006/relationships/image" Target="../media/image11.png"/><Relationship Id="rId14" Type="http://schemas.openxmlformats.org/officeDocument/2006/relationships/image" Target="../media/image16.gif"/></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34.xml"/><Relationship Id="rId6" Type="http://schemas.openxmlformats.org/officeDocument/2006/relationships/image" Target="../media/image13.gif"/><Relationship Id="rId5" Type="http://schemas.openxmlformats.org/officeDocument/2006/relationships/image" Target="../media/image45.gif"/><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4.gif"/><Relationship Id="rId4" Type="http://schemas.openxmlformats.org/officeDocument/2006/relationships/image" Target="../media/image46.gif"/><Relationship Id="rId9" Type="http://schemas.openxmlformats.org/officeDocument/2006/relationships/image" Target="../media/image33.gif"/></Relationships>
</file>

<file path=ppt/slides/_rels/slide2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slideLayout" Target="../slideLayouts/slideLayout7.xml"/><Relationship Id="rId7" Type="http://schemas.openxmlformats.org/officeDocument/2006/relationships/image" Target="../media/image32.gif"/><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2.png"/><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slideLayout" Target="../slideLayouts/slideLayout7.xml"/><Relationship Id="rId7" Type="http://schemas.openxmlformats.org/officeDocument/2006/relationships/image" Target="../media/image5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slideLayout" Target="../slideLayouts/slideLayout7.xml"/><Relationship Id="rId7" Type="http://schemas.openxmlformats.org/officeDocument/2006/relationships/image" Target="../media/image5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slideLayout" Target="../slideLayouts/slideLayout7.xml"/><Relationship Id="rId7" Type="http://schemas.openxmlformats.org/officeDocument/2006/relationships/image" Target="../media/image5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29.gif"/><Relationship Id="rId5" Type="http://schemas.openxmlformats.org/officeDocument/2006/relationships/image" Target="../media/image24.gif"/><Relationship Id="rId4" Type="http://schemas.openxmlformats.org/officeDocument/2006/relationships/image" Target="../media/image54.gif"/></Relationships>
</file>

<file path=ppt/slides/_rels/slide28.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39.xml"/><Relationship Id="rId1" Type="http://schemas.openxmlformats.org/officeDocument/2006/relationships/audio" Target="viet%20nam%20que%20huong%20toi.MP3"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59.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2.gif"/><Relationship Id="rId5" Type="http://schemas.openxmlformats.org/officeDocument/2006/relationships/image" Target="../media/image61.gif"/><Relationship Id="rId4" Type="http://schemas.openxmlformats.org/officeDocument/2006/relationships/image" Target="../media/image60.gif"/></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4.gif"/></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18.png"/><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FAFE783-0BC9-4217-92AB-F910CE265FCA}"/>
              </a:ext>
            </a:extLst>
          </p:cNvPr>
          <p:cNvPicPr>
            <a:picLocks noChangeAspect="1"/>
          </p:cNvPicPr>
          <p:nvPr/>
        </p:nvPicPr>
        <p:blipFill>
          <a:blip r:embed="rId2" cstate="print"/>
          <a:stretch>
            <a:fillRect/>
          </a:stretch>
        </p:blipFill>
        <p:spPr>
          <a:xfrm>
            <a:off x="0" y="0"/>
            <a:ext cx="9144000" cy="6858000"/>
          </a:xfrm>
          <a:prstGeom prst="rect">
            <a:avLst/>
          </a:prstGeom>
          <a:solidFill>
            <a:schemeClr val="accent1">
              <a:lumMod val="60000"/>
              <a:lumOff val="40000"/>
            </a:schemeClr>
          </a:solidFill>
          <a:ln>
            <a:solidFill>
              <a:srgbClr val="00B0F0"/>
            </a:solidFill>
          </a:ln>
        </p:spPr>
      </p:pic>
      <p:sp>
        <p:nvSpPr>
          <p:cNvPr id="29699" name="AutoShape 5">
            <a:extLst>
              <a:ext uri="{FF2B5EF4-FFF2-40B4-BE49-F238E27FC236}">
                <a16:creationId xmlns:a16="http://schemas.microsoft.com/office/drawing/2014/main" id="{956B27A4-A859-4234-A767-DCCA4548376D}"/>
              </a:ext>
            </a:extLst>
          </p:cNvPr>
          <p:cNvSpPr>
            <a:spLocks noChangeArrowheads="1"/>
          </p:cNvSpPr>
          <p:nvPr/>
        </p:nvSpPr>
        <p:spPr bwMode="auto">
          <a:xfrm>
            <a:off x="636588" y="1927225"/>
            <a:ext cx="7937500" cy="4284663"/>
          </a:xfrm>
          <a:prstGeom prst="star8">
            <a:avLst>
              <a:gd name="adj" fmla="val 38250"/>
            </a:avLst>
          </a:prstGeom>
          <a:solidFill>
            <a:srgbClr val="0000CC"/>
          </a:solidFill>
          <a:ln w="76200">
            <a:solidFill>
              <a:srgbClr val="FF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nvGrpSpPr>
          <p:cNvPr id="4" name="Group 18">
            <a:extLst>
              <a:ext uri="{FF2B5EF4-FFF2-40B4-BE49-F238E27FC236}">
                <a16:creationId xmlns:a16="http://schemas.microsoft.com/office/drawing/2014/main" id="{8968FE86-EA65-4F97-8920-586D0F9C96AD}"/>
              </a:ext>
            </a:extLst>
          </p:cNvPr>
          <p:cNvGrpSpPr>
            <a:grpSpLocks/>
          </p:cNvGrpSpPr>
          <p:nvPr/>
        </p:nvGrpSpPr>
        <p:grpSpPr bwMode="auto">
          <a:xfrm>
            <a:off x="3308350" y="868363"/>
            <a:ext cx="2363788" cy="982662"/>
            <a:chOff x="5225" y="9335"/>
            <a:chExt cx="2520" cy="1750"/>
          </a:xfrm>
        </p:grpSpPr>
        <p:sp>
          <p:nvSpPr>
            <p:cNvPr id="29704" name="AutoShape 27" descr="2">
              <a:extLst>
                <a:ext uri="{FF2B5EF4-FFF2-40B4-BE49-F238E27FC236}">
                  <a16:creationId xmlns:a16="http://schemas.microsoft.com/office/drawing/2014/main" id="{280173CD-D9E9-4CE4-B6DD-764665B17918}"/>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pic>
          <p:nvPicPr>
            <p:cNvPr id="29705" name="Picture 26" descr="cosmoS">
              <a:extLst>
                <a:ext uri="{FF2B5EF4-FFF2-40B4-BE49-F238E27FC236}">
                  <a16:creationId xmlns:a16="http://schemas.microsoft.com/office/drawing/2014/main" id="{622C54AD-CFAF-49F6-9B7A-D7BF8FB0C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5" descr="BOOK2">
              <a:extLst>
                <a:ext uri="{FF2B5EF4-FFF2-40B4-BE49-F238E27FC236}">
                  <a16:creationId xmlns:a16="http://schemas.microsoft.com/office/drawing/2014/main" id="{705B6984-E663-42DA-983C-444247BB9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4" descr="BOOK1">
              <a:extLst>
                <a:ext uri="{FF2B5EF4-FFF2-40B4-BE49-F238E27FC236}">
                  <a16:creationId xmlns:a16="http://schemas.microsoft.com/office/drawing/2014/main" id="{67CA7810-4E76-4A98-8027-0E7B08022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3" descr="QUILLPEN">
              <a:extLst>
                <a:ext uri="{FF2B5EF4-FFF2-40B4-BE49-F238E27FC236}">
                  <a16:creationId xmlns:a16="http://schemas.microsoft.com/office/drawing/2014/main" id="{6D2C7F29-047D-44BE-A47B-D98E1B927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22">
              <a:extLst>
                <a:ext uri="{FF2B5EF4-FFF2-40B4-BE49-F238E27FC236}">
                  <a16:creationId xmlns:a16="http://schemas.microsoft.com/office/drawing/2014/main" id="{71F9E208-53F5-4854-A753-85B8B2B115A2}"/>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vi-VN" sz="800" b="1" i="0" u="none" strike="noStrike" kern="1200" cap="none" spc="0" normalizeH="0" baseline="0" noProof="0">
                  <a:ln>
                    <a:noFill/>
                  </a:ln>
                  <a:solidFill>
                    <a:srgbClr val="000000"/>
                  </a:solidFill>
                  <a:effectLst/>
                  <a:uLnTx/>
                  <a:uFillTx/>
                  <a:latin typeface="VnBangkok"/>
                  <a:ea typeface="+mn-ea"/>
                  <a:cs typeface="Times New Roman" panose="02020603050405020304" pitchFamily="18" charset="0"/>
                </a:rPr>
                <a:t> </a:t>
              </a:r>
              <a:endParaRPr kumimoji="0" lang="en-US"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29710" name="Text Box 21">
              <a:extLst>
                <a:ext uri="{FF2B5EF4-FFF2-40B4-BE49-F238E27FC236}">
                  <a16:creationId xmlns:a16="http://schemas.microsoft.com/office/drawing/2014/main" id="{744786C4-8060-4C6D-A35C-E3AC53846DD9}"/>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711" name="WordArt 20">
              <a:extLst>
                <a:ext uri="{FF2B5EF4-FFF2-40B4-BE49-F238E27FC236}">
                  <a16:creationId xmlns:a16="http://schemas.microsoft.com/office/drawing/2014/main" id="{894D5992-C4F0-4140-82E3-53800DDB936F}"/>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29712" name="Text Box 19">
              <a:extLst>
                <a:ext uri="{FF2B5EF4-FFF2-40B4-BE49-F238E27FC236}">
                  <a16:creationId xmlns:a16="http://schemas.microsoft.com/office/drawing/2014/main" id="{4A3F722A-5A21-4C59-9514-810B8BE01516}"/>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6" name="Rectangle 2">
            <a:extLst>
              <a:ext uri="{FF2B5EF4-FFF2-40B4-BE49-F238E27FC236}">
                <a16:creationId xmlns:a16="http://schemas.microsoft.com/office/drawing/2014/main" id="{7964A37A-899F-46DD-B7EA-D7B158DD033B}"/>
              </a:ext>
            </a:extLst>
          </p:cNvPr>
          <p:cNvSpPr txBox="1">
            <a:spLocks noChangeArrowheads="1"/>
          </p:cNvSpPr>
          <p:nvPr/>
        </p:nvSpPr>
        <p:spPr bwMode="auto">
          <a:xfrm>
            <a:off x="1844675" y="2586038"/>
            <a:ext cx="5549900" cy="2962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sng" strike="noStrike" kern="1200" cap="none" spc="0" normalizeH="0" baseline="0" noProof="0" dirty="0">
                <a:ln>
                  <a:noFill/>
                </a:ln>
                <a:solidFill>
                  <a:srgbClr val="0000FF"/>
                </a:solidFill>
                <a:effectLst/>
                <a:uLnTx/>
                <a:uFillTx/>
                <a:latin typeface="Arial" panose="020B0604020202020204" pitchFamily="34" charset="0"/>
                <a:ea typeface="+mn-ea"/>
                <a:cs typeface="+mn-cs"/>
              </a:rPr>
              <a:t>TOÁN LỚP 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BÀI 48.</a:t>
            </a:r>
            <a:r>
              <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CHIA CHO SỐ CÓ HAI CHỮ SỐ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n-US" alt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tiếp</a:t>
            </a:r>
            <a:r>
              <a:rPr kumimoji="0" lang="en-US" altLang="en-US" sz="3600" b="1"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altLang="en-US" sz="3600" b="1" i="0" u="none" strike="noStrike" kern="1200" cap="none" spc="0" normalizeH="0" noProof="0" dirty="0" err="1">
                <a:ln>
                  <a:noFill/>
                </a:ln>
                <a:solidFill>
                  <a:srgbClr val="FF0000"/>
                </a:solidFill>
                <a:effectLst/>
                <a:uLnTx/>
                <a:uFillTx/>
                <a:latin typeface="Arial" panose="020B0604020202020204" pitchFamily="34" charset="0"/>
                <a:ea typeface="+mn-ea"/>
                <a:cs typeface="+mn-cs"/>
              </a:rPr>
              <a:t>theo</a:t>
            </a:r>
            <a:r>
              <a:rPr kumimoji="0" lang="en-US" altLang="en-US" sz="3600" b="1" i="0" u="none" strike="noStrike" kern="1200" cap="none" spc="0" normalizeH="0" noProof="0" dirty="0">
                <a:ln>
                  <a:noFill/>
                </a:ln>
                <a:solidFill>
                  <a:srgbClr val="FF0000"/>
                </a:solidFill>
                <a:effectLst/>
                <a:uLnTx/>
                <a:uFillTx/>
                <a:latin typeface="Arial" panose="020B0604020202020204" pitchFamily="34" charset="0"/>
                <a:ea typeface="+mn-ea"/>
                <a:cs typeface="+mn-cs"/>
              </a:rPr>
              <a:t>)</a:t>
            </a:r>
            <a:r>
              <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a:t>
            </a:r>
            <a:r>
              <a:rPr kumimoji="0" lang="en-US" altLang="en-US" sz="2600"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Hướng</a:t>
            </a: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en-US" sz="2600"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dẫn</a:t>
            </a: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en-US" sz="2600"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học</a:t>
            </a: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en-US" sz="2600"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trang</a:t>
            </a: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113 </a:t>
            </a:r>
            <a:r>
              <a:rPr kumimoji="0" lang="en-US" altLang="en-US" sz="2600"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tập</a:t>
            </a:r>
            <a:r>
              <a:rPr kumimoji="0" lang="en-US" altLang="en-US" sz="26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1)</a:t>
            </a:r>
          </a:p>
        </p:txBody>
      </p:sp>
      <p:sp>
        <p:nvSpPr>
          <p:cNvPr id="29702" name="Rectangle 4">
            <a:extLst>
              <a:ext uri="{FF2B5EF4-FFF2-40B4-BE49-F238E27FC236}">
                <a16:creationId xmlns:a16="http://schemas.microsoft.com/office/drawing/2014/main" id="{BBA9C6B3-E401-4821-8A93-F401F2D936D7}"/>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9703" name="Content Placeholder 7">
            <a:extLst>
              <a:ext uri="{FF2B5EF4-FFF2-40B4-BE49-F238E27FC236}">
                <a16:creationId xmlns:a16="http://schemas.microsoft.com/office/drawing/2014/main" id="{BB73819B-696F-4A8B-AEE0-64A252783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9425" y="2422525"/>
            <a:ext cx="1476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a:extLst>
              <a:ext uri="{FF2B5EF4-FFF2-40B4-BE49-F238E27FC236}">
                <a16:creationId xmlns:a16="http://schemas.microsoft.com/office/drawing/2014/main" id="{71AD9BBC-610C-4262-B6FC-19E41AA466F1}"/>
              </a:ext>
            </a:extLst>
          </p:cNvPr>
          <p:cNvPicPr>
            <a:picLocks noChangeAspect="1" noChangeArrowheads="1"/>
          </p:cNvPicPr>
          <p:nvPr/>
        </p:nvPicPr>
        <p:blipFill>
          <a:blip r:embed="rId2"/>
          <a:srcRect/>
          <a:stretch>
            <a:fillRect/>
          </a:stretch>
        </p:blipFill>
        <p:spPr bwMode="auto">
          <a:xfrm>
            <a:off x="0" y="23813"/>
            <a:ext cx="9221788" cy="6834187"/>
          </a:xfrm>
          <a:prstGeom prst="rect">
            <a:avLst/>
          </a:prstGeom>
          <a:solidFill>
            <a:srgbClr val="FFFF00"/>
          </a:solidFill>
          <a:ln>
            <a:noFill/>
          </a:ln>
        </p:spPr>
      </p:pic>
      <p:sp>
        <p:nvSpPr>
          <p:cNvPr id="4" name="Rectangle 3">
            <a:extLst>
              <a:ext uri="{FF2B5EF4-FFF2-40B4-BE49-F238E27FC236}">
                <a16:creationId xmlns:a16="http://schemas.microsoft.com/office/drawing/2014/main" id="{01411489-47D7-4663-B048-9FEE15A0B185}"/>
              </a:ext>
            </a:extLst>
          </p:cNvPr>
          <p:cNvSpPr/>
          <p:nvPr/>
        </p:nvSpPr>
        <p:spPr>
          <a:xfrm>
            <a:off x="3379304" y="1944688"/>
            <a:ext cx="4731026" cy="3276600"/>
          </a:xfrm>
          <a:prstGeom prst="rect">
            <a:avLst/>
          </a:prstGeom>
          <a:solidFill>
            <a:srgbClr val="FFFF00"/>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CƠ BẢN</a:t>
            </a:r>
          </a:p>
        </p:txBody>
      </p:sp>
      <p:sp>
        <p:nvSpPr>
          <p:cNvPr id="169988" name="Rectangle 36">
            <a:extLst>
              <a:ext uri="{FF2B5EF4-FFF2-40B4-BE49-F238E27FC236}">
                <a16:creationId xmlns:a16="http://schemas.microsoft.com/office/drawing/2014/main" id="{5599D574-D1FB-4C3B-907F-1B8E31BF504F}"/>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a16="http://schemas.microsoft.com/office/drawing/2014/main" id="{86E78725-A9A7-49C9-ABA9-75BA3CFFAC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4710113" y="4800600"/>
            <a:ext cx="2430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1">
            <a:extLst>
              <a:ext uri="{FF2B5EF4-FFF2-40B4-BE49-F238E27FC236}">
                <a16:creationId xmlns:a16="http://schemas.microsoft.com/office/drawing/2014/main" id="{CBBE0CC5-97A9-4A9A-89FD-907EBE7B5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50" y="192088"/>
            <a:ext cx="2078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AF41A557-A005-7E07-2368-1A22FE1BC755}"/>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3CA44-FCCA-9B97-210C-745650B1594C}"/>
              </a:ext>
            </a:extLst>
          </p:cNvPr>
          <p:cNvSpPr>
            <a:spLocks noChangeArrowheads="1"/>
          </p:cNvSpPr>
          <p:nvPr/>
        </p:nvSpPr>
        <p:spPr bwMode="auto">
          <a:xfrm>
            <a:off x="76200" y="41275"/>
            <a:ext cx="8991600" cy="1077218"/>
          </a:xfrm>
          <a:prstGeom prst="rect">
            <a:avLst/>
          </a:prstGeom>
          <a:solidFill>
            <a:srgbClr val="FFFF00"/>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làm</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từng</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bước</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để</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hiện</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phép</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tính</a:t>
            </a:r>
            <a:r>
              <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2744 : 14 = ?</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147" name="Picture 2" descr="https://img.loigiaihay.com/picture/2019/1030/tr114-b2.jpg">
            <a:extLst>
              <a:ext uri="{FF2B5EF4-FFF2-40B4-BE49-F238E27FC236}">
                <a16:creationId xmlns:a16="http://schemas.microsoft.com/office/drawing/2014/main" id="{D2D250DD-15E3-7772-5BEF-5D688196C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8493"/>
            <a:ext cx="9067800" cy="57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E8008B72-1D95-D551-FD7D-99309E24127D}"/>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68">
            <a:extLst>
              <a:ext uri="{FF2B5EF4-FFF2-40B4-BE49-F238E27FC236}">
                <a16:creationId xmlns:a16="http://schemas.microsoft.com/office/drawing/2014/main" id="{FFB43A90-E226-D439-D9D1-CCD6044F242F}"/>
              </a:ext>
            </a:extLst>
          </p:cNvPr>
          <p:cNvSpPr txBox="1">
            <a:spLocks noChangeArrowheads="1"/>
          </p:cNvSpPr>
          <p:nvPr/>
        </p:nvSpPr>
        <p:spPr bwMode="auto">
          <a:xfrm>
            <a:off x="368300" y="1784350"/>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2744</a:t>
            </a:r>
          </a:p>
        </p:txBody>
      </p:sp>
      <p:sp>
        <p:nvSpPr>
          <p:cNvPr id="7171" name="Text Box 570">
            <a:extLst>
              <a:ext uri="{FF2B5EF4-FFF2-40B4-BE49-F238E27FC236}">
                <a16:creationId xmlns:a16="http://schemas.microsoft.com/office/drawing/2014/main" id="{4666A58B-4AD9-9F5A-04D3-470F31BF85EF}"/>
              </a:ext>
            </a:extLst>
          </p:cNvPr>
          <p:cNvSpPr txBox="1">
            <a:spLocks noChangeArrowheads="1"/>
          </p:cNvSpPr>
          <p:nvPr/>
        </p:nvSpPr>
        <p:spPr bwMode="auto">
          <a:xfrm>
            <a:off x="2535238" y="140017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172" name="Text Box 571">
            <a:extLst>
              <a:ext uri="{FF2B5EF4-FFF2-40B4-BE49-F238E27FC236}">
                <a16:creationId xmlns:a16="http://schemas.microsoft.com/office/drawing/2014/main" id="{0F293605-72EC-3100-A26F-9A8AC07F56E3}"/>
              </a:ext>
            </a:extLst>
          </p:cNvPr>
          <p:cNvSpPr txBox="1">
            <a:spLocks noChangeArrowheads="1"/>
          </p:cNvSpPr>
          <p:nvPr/>
        </p:nvSpPr>
        <p:spPr bwMode="auto">
          <a:xfrm>
            <a:off x="2519363" y="1284288"/>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Line 572">
            <a:extLst>
              <a:ext uri="{FF2B5EF4-FFF2-40B4-BE49-F238E27FC236}">
                <a16:creationId xmlns:a16="http://schemas.microsoft.com/office/drawing/2014/main" id="{1846D191-8D59-D0C5-F544-77FFB341BF79}"/>
              </a:ext>
            </a:extLst>
          </p:cNvPr>
          <p:cNvSpPr>
            <a:spLocks noChangeShapeType="1"/>
          </p:cNvSpPr>
          <p:nvPr/>
        </p:nvSpPr>
        <p:spPr bwMode="auto">
          <a:xfrm>
            <a:off x="1320800" y="192405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4" name="Text Box 573">
            <a:extLst>
              <a:ext uri="{FF2B5EF4-FFF2-40B4-BE49-F238E27FC236}">
                <a16:creationId xmlns:a16="http://schemas.microsoft.com/office/drawing/2014/main" id="{5F290DEB-A4D7-22E9-0E12-5B6190855328}"/>
              </a:ext>
            </a:extLst>
          </p:cNvPr>
          <p:cNvSpPr txBox="1">
            <a:spLocks noChangeArrowheads="1"/>
          </p:cNvSpPr>
          <p:nvPr/>
        </p:nvSpPr>
        <p:spPr bwMode="auto">
          <a:xfrm>
            <a:off x="2535238" y="147637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Line 574">
            <a:extLst>
              <a:ext uri="{FF2B5EF4-FFF2-40B4-BE49-F238E27FC236}">
                <a16:creationId xmlns:a16="http://schemas.microsoft.com/office/drawing/2014/main" id="{8683AE1C-31DC-677E-09C5-8ED823822156}"/>
              </a:ext>
            </a:extLst>
          </p:cNvPr>
          <p:cNvSpPr>
            <a:spLocks noChangeShapeType="1"/>
          </p:cNvSpPr>
          <p:nvPr/>
        </p:nvSpPr>
        <p:spPr bwMode="auto">
          <a:xfrm>
            <a:off x="1317625" y="2286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 Box 575">
            <a:extLst>
              <a:ext uri="{FF2B5EF4-FFF2-40B4-BE49-F238E27FC236}">
                <a16:creationId xmlns:a16="http://schemas.microsoft.com/office/drawing/2014/main" id="{E04E3C02-8B9D-F6E8-B23B-FD6699C0DA16}"/>
              </a:ext>
            </a:extLst>
          </p:cNvPr>
          <p:cNvSpPr txBox="1">
            <a:spLocks noChangeArrowheads="1"/>
          </p:cNvSpPr>
          <p:nvPr/>
        </p:nvSpPr>
        <p:spPr bwMode="auto">
          <a:xfrm>
            <a:off x="1408113" y="1784350"/>
            <a:ext cx="742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14</a:t>
            </a:r>
          </a:p>
        </p:txBody>
      </p:sp>
      <p:sp>
        <p:nvSpPr>
          <p:cNvPr id="19" name="Text Box 576">
            <a:extLst>
              <a:ext uri="{FF2B5EF4-FFF2-40B4-BE49-F238E27FC236}">
                <a16:creationId xmlns:a16="http://schemas.microsoft.com/office/drawing/2014/main" id="{5526BEE7-3D35-8F2F-C29C-2922794C22D4}"/>
              </a:ext>
            </a:extLst>
          </p:cNvPr>
          <p:cNvSpPr txBox="1">
            <a:spLocks noChangeArrowheads="1"/>
          </p:cNvSpPr>
          <p:nvPr/>
        </p:nvSpPr>
        <p:spPr bwMode="auto">
          <a:xfrm>
            <a:off x="2922210" y="771234"/>
            <a:ext cx="5397500" cy="523875"/>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Chia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trái</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sang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0" name="Text Box 577">
            <a:extLst>
              <a:ext uri="{FF2B5EF4-FFF2-40B4-BE49-F238E27FC236}">
                <a16:creationId xmlns:a16="http://schemas.microsoft.com/office/drawing/2014/main" id="{82278C57-D96A-E724-7422-ACB782D236CB}"/>
              </a:ext>
            </a:extLst>
          </p:cNvPr>
          <p:cNvSpPr txBox="1">
            <a:spLocks noChangeArrowheads="1"/>
          </p:cNvSpPr>
          <p:nvPr/>
        </p:nvSpPr>
        <p:spPr bwMode="auto">
          <a:xfrm>
            <a:off x="2676021" y="1289784"/>
            <a:ext cx="48461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27 chia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a:t>
            </a:r>
          </a:p>
        </p:txBody>
      </p:sp>
      <p:sp>
        <p:nvSpPr>
          <p:cNvPr id="21" name="Text Box 578">
            <a:extLst>
              <a:ext uri="{FF2B5EF4-FFF2-40B4-BE49-F238E27FC236}">
                <a16:creationId xmlns:a16="http://schemas.microsoft.com/office/drawing/2014/main" id="{40571827-159F-6698-4688-8ADAB0197AA4}"/>
              </a:ext>
            </a:extLst>
          </p:cNvPr>
          <p:cNvSpPr txBox="1">
            <a:spLocks noChangeArrowheads="1"/>
          </p:cNvSpPr>
          <p:nvPr/>
        </p:nvSpPr>
        <p:spPr bwMode="auto">
          <a:xfrm>
            <a:off x="1395413" y="2241550"/>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p>
        </p:txBody>
      </p:sp>
      <p:sp>
        <p:nvSpPr>
          <p:cNvPr id="22" name="Text Box 581">
            <a:extLst>
              <a:ext uri="{FF2B5EF4-FFF2-40B4-BE49-F238E27FC236}">
                <a16:creationId xmlns:a16="http://schemas.microsoft.com/office/drawing/2014/main" id="{333422BA-7A35-571E-6631-ED6A582F46D8}"/>
              </a:ext>
            </a:extLst>
          </p:cNvPr>
          <p:cNvSpPr txBox="1">
            <a:spLocks noChangeArrowheads="1"/>
          </p:cNvSpPr>
          <p:nvPr/>
        </p:nvSpPr>
        <p:spPr bwMode="auto">
          <a:xfrm>
            <a:off x="3037198" y="1671027"/>
            <a:ext cx="3749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a:t>
            </a:r>
          </a:p>
        </p:txBody>
      </p:sp>
      <p:sp>
        <p:nvSpPr>
          <p:cNvPr id="23" name="Text Box 582">
            <a:extLst>
              <a:ext uri="{FF2B5EF4-FFF2-40B4-BE49-F238E27FC236}">
                <a16:creationId xmlns:a16="http://schemas.microsoft.com/office/drawing/2014/main" id="{7E7899AA-83C3-D01D-DA95-EDCDC7CA98F4}"/>
              </a:ext>
            </a:extLst>
          </p:cNvPr>
          <p:cNvSpPr txBox="1">
            <a:spLocks noChangeArrowheads="1"/>
          </p:cNvSpPr>
          <p:nvPr/>
        </p:nvSpPr>
        <p:spPr bwMode="auto">
          <a:xfrm>
            <a:off x="538163" y="2170113"/>
            <a:ext cx="390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24" name="Text Box 583">
            <a:extLst>
              <a:ext uri="{FF2B5EF4-FFF2-40B4-BE49-F238E27FC236}">
                <a16:creationId xmlns:a16="http://schemas.microsoft.com/office/drawing/2014/main" id="{C9DCCACB-EDE0-5CF2-39CB-F74A2AF3D79D}"/>
              </a:ext>
            </a:extLst>
          </p:cNvPr>
          <p:cNvSpPr txBox="1">
            <a:spLocks noChangeArrowheads="1"/>
          </p:cNvSpPr>
          <p:nvPr/>
        </p:nvSpPr>
        <p:spPr bwMode="auto">
          <a:xfrm>
            <a:off x="3037198" y="2106423"/>
            <a:ext cx="5573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a:t>
            </a:r>
          </a:p>
        </p:txBody>
      </p:sp>
      <p:sp>
        <p:nvSpPr>
          <p:cNvPr id="25" name="Text Box 584">
            <a:extLst>
              <a:ext uri="{FF2B5EF4-FFF2-40B4-BE49-F238E27FC236}">
                <a16:creationId xmlns:a16="http://schemas.microsoft.com/office/drawing/2014/main" id="{D0DBE4BD-03C0-73C9-B929-8272C03CF428}"/>
              </a:ext>
            </a:extLst>
          </p:cNvPr>
          <p:cNvSpPr txBox="1">
            <a:spLocks noChangeArrowheads="1"/>
          </p:cNvSpPr>
          <p:nvPr/>
        </p:nvSpPr>
        <p:spPr bwMode="auto">
          <a:xfrm>
            <a:off x="339725" y="2173288"/>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p>
        </p:txBody>
      </p:sp>
      <p:sp>
        <p:nvSpPr>
          <p:cNvPr id="26" name="Line 585">
            <a:extLst>
              <a:ext uri="{FF2B5EF4-FFF2-40B4-BE49-F238E27FC236}">
                <a16:creationId xmlns:a16="http://schemas.microsoft.com/office/drawing/2014/main" id="{53296F22-9CF4-CB70-7A84-0E9D3F3D9BD6}"/>
              </a:ext>
            </a:extLst>
          </p:cNvPr>
          <p:cNvSpPr>
            <a:spLocks noChangeShapeType="1"/>
          </p:cNvSpPr>
          <p:nvPr/>
        </p:nvSpPr>
        <p:spPr bwMode="auto">
          <a:xfrm>
            <a:off x="477838" y="271145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Text Box 586">
            <a:extLst>
              <a:ext uri="{FF2B5EF4-FFF2-40B4-BE49-F238E27FC236}">
                <a16:creationId xmlns:a16="http://schemas.microsoft.com/office/drawing/2014/main" id="{59F6ACD9-5719-6D5B-2020-278B3B153434}"/>
              </a:ext>
            </a:extLst>
          </p:cNvPr>
          <p:cNvSpPr txBox="1">
            <a:spLocks noChangeArrowheads="1"/>
          </p:cNvSpPr>
          <p:nvPr/>
        </p:nvSpPr>
        <p:spPr bwMode="auto">
          <a:xfrm>
            <a:off x="2995252" y="2565728"/>
            <a:ext cx="4150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27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a:t>
            </a:r>
          </a:p>
        </p:txBody>
      </p:sp>
      <p:sp>
        <p:nvSpPr>
          <p:cNvPr id="28" name="Text Box 587">
            <a:extLst>
              <a:ext uri="{FF2B5EF4-FFF2-40B4-BE49-F238E27FC236}">
                <a16:creationId xmlns:a16="http://schemas.microsoft.com/office/drawing/2014/main" id="{BB1E5B15-D263-78A2-B9A5-3EB8D64F46DA}"/>
              </a:ext>
            </a:extLst>
          </p:cNvPr>
          <p:cNvSpPr txBox="1">
            <a:spLocks noChangeArrowheads="1"/>
          </p:cNvSpPr>
          <p:nvPr/>
        </p:nvSpPr>
        <p:spPr bwMode="auto">
          <a:xfrm>
            <a:off x="352425" y="2668588"/>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13</a:t>
            </a:r>
          </a:p>
        </p:txBody>
      </p:sp>
      <p:sp>
        <p:nvSpPr>
          <p:cNvPr id="29" name="Text Box 588">
            <a:extLst>
              <a:ext uri="{FF2B5EF4-FFF2-40B4-BE49-F238E27FC236}">
                <a16:creationId xmlns:a16="http://schemas.microsoft.com/office/drawing/2014/main" id="{7D4888EF-24B0-1C33-3D49-1992373E82FC}"/>
              </a:ext>
            </a:extLst>
          </p:cNvPr>
          <p:cNvSpPr txBox="1">
            <a:spLocks noChangeArrowheads="1"/>
          </p:cNvSpPr>
          <p:nvPr/>
        </p:nvSpPr>
        <p:spPr bwMode="auto">
          <a:xfrm>
            <a:off x="2495550" y="3017580"/>
            <a:ext cx="291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134;</a:t>
            </a:r>
          </a:p>
        </p:txBody>
      </p:sp>
      <p:sp>
        <p:nvSpPr>
          <p:cNvPr id="30" name="Text Box 589">
            <a:extLst>
              <a:ext uri="{FF2B5EF4-FFF2-40B4-BE49-F238E27FC236}">
                <a16:creationId xmlns:a16="http://schemas.microsoft.com/office/drawing/2014/main" id="{39BCF536-A972-FF36-3148-FF1E4128F30E}"/>
              </a:ext>
            </a:extLst>
          </p:cNvPr>
          <p:cNvSpPr txBox="1">
            <a:spLocks noChangeArrowheads="1"/>
          </p:cNvSpPr>
          <p:nvPr/>
        </p:nvSpPr>
        <p:spPr bwMode="auto">
          <a:xfrm>
            <a:off x="769938" y="2687638"/>
            <a:ext cx="3889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31" name="Text Box 590">
            <a:extLst>
              <a:ext uri="{FF2B5EF4-FFF2-40B4-BE49-F238E27FC236}">
                <a16:creationId xmlns:a16="http://schemas.microsoft.com/office/drawing/2014/main" id="{725AC26B-2B32-62C4-410B-7A49945505DD}"/>
              </a:ext>
            </a:extLst>
          </p:cNvPr>
          <p:cNvSpPr txBox="1">
            <a:spLocks noChangeArrowheads="1"/>
          </p:cNvSpPr>
          <p:nvPr/>
        </p:nvSpPr>
        <p:spPr bwMode="auto">
          <a:xfrm>
            <a:off x="2973387" y="3387737"/>
            <a:ext cx="4977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9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nhớ</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a:t>
            </a:r>
          </a:p>
        </p:txBody>
      </p:sp>
      <p:sp>
        <p:nvSpPr>
          <p:cNvPr id="32" name="Text Box 591">
            <a:extLst>
              <a:ext uri="{FF2B5EF4-FFF2-40B4-BE49-F238E27FC236}">
                <a16:creationId xmlns:a16="http://schemas.microsoft.com/office/drawing/2014/main" id="{0BF58093-AE32-4C72-B71C-B17D8EFFBF34}"/>
              </a:ext>
            </a:extLst>
          </p:cNvPr>
          <p:cNvSpPr txBox="1">
            <a:spLocks noChangeArrowheads="1"/>
          </p:cNvSpPr>
          <p:nvPr/>
        </p:nvSpPr>
        <p:spPr bwMode="auto">
          <a:xfrm>
            <a:off x="1606550" y="22399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9</a:t>
            </a:r>
          </a:p>
        </p:txBody>
      </p:sp>
      <p:sp>
        <p:nvSpPr>
          <p:cNvPr id="33" name="Text Box 592">
            <a:extLst>
              <a:ext uri="{FF2B5EF4-FFF2-40B4-BE49-F238E27FC236}">
                <a16:creationId xmlns:a16="http://schemas.microsoft.com/office/drawing/2014/main" id="{19C8DBBA-6369-1A05-7346-D3722A2A603D}"/>
              </a:ext>
            </a:extLst>
          </p:cNvPr>
          <p:cNvSpPr txBox="1">
            <a:spLocks noChangeArrowheads="1"/>
          </p:cNvSpPr>
          <p:nvPr/>
        </p:nvSpPr>
        <p:spPr bwMode="auto">
          <a:xfrm>
            <a:off x="2973387" y="3819137"/>
            <a:ext cx="6276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9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9,thêm 3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12,viết 12;</a:t>
            </a:r>
          </a:p>
        </p:txBody>
      </p:sp>
      <p:sp>
        <p:nvSpPr>
          <p:cNvPr id="34" name="Text Box 593">
            <a:extLst>
              <a:ext uri="{FF2B5EF4-FFF2-40B4-BE49-F238E27FC236}">
                <a16:creationId xmlns:a16="http://schemas.microsoft.com/office/drawing/2014/main" id="{5813040E-CCBB-64F9-15FD-F6834174D6C8}"/>
              </a:ext>
            </a:extLst>
          </p:cNvPr>
          <p:cNvSpPr txBox="1">
            <a:spLocks noChangeArrowheads="1"/>
          </p:cNvSpPr>
          <p:nvPr/>
        </p:nvSpPr>
        <p:spPr bwMode="auto">
          <a:xfrm>
            <a:off x="773113" y="3101975"/>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35" name="Text Box 594">
            <a:extLst>
              <a:ext uri="{FF2B5EF4-FFF2-40B4-BE49-F238E27FC236}">
                <a16:creationId xmlns:a16="http://schemas.microsoft.com/office/drawing/2014/main" id="{9A8C8E55-26E0-2267-24E9-80D5D8471A2E}"/>
              </a:ext>
            </a:extLst>
          </p:cNvPr>
          <p:cNvSpPr txBox="1">
            <a:spLocks noChangeArrowheads="1"/>
          </p:cNvSpPr>
          <p:nvPr/>
        </p:nvSpPr>
        <p:spPr bwMode="auto">
          <a:xfrm>
            <a:off x="2931399" y="4251821"/>
            <a:ext cx="4180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134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126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a:t>
            </a:r>
          </a:p>
        </p:txBody>
      </p:sp>
      <p:sp>
        <p:nvSpPr>
          <p:cNvPr id="36" name="Text Box 595">
            <a:extLst>
              <a:ext uri="{FF2B5EF4-FFF2-40B4-BE49-F238E27FC236}">
                <a16:creationId xmlns:a16="http://schemas.microsoft.com/office/drawing/2014/main" id="{800DA69C-81F6-4484-9242-D3F38621D8F5}"/>
              </a:ext>
            </a:extLst>
          </p:cNvPr>
          <p:cNvSpPr txBox="1">
            <a:spLocks noChangeArrowheads="1"/>
          </p:cNvSpPr>
          <p:nvPr/>
        </p:nvSpPr>
        <p:spPr bwMode="auto">
          <a:xfrm>
            <a:off x="346075" y="3086100"/>
            <a:ext cx="77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12</a:t>
            </a:r>
          </a:p>
        </p:txBody>
      </p:sp>
      <p:sp>
        <p:nvSpPr>
          <p:cNvPr id="37" name="Line 596">
            <a:extLst>
              <a:ext uri="{FF2B5EF4-FFF2-40B4-BE49-F238E27FC236}">
                <a16:creationId xmlns:a16="http://schemas.microsoft.com/office/drawing/2014/main" id="{9A4DF8B0-6F25-24ED-2177-BFA08DCF2264}"/>
              </a:ext>
            </a:extLst>
          </p:cNvPr>
          <p:cNvSpPr>
            <a:spLocks noChangeShapeType="1"/>
          </p:cNvSpPr>
          <p:nvPr/>
        </p:nvSpPr>
        <p:spPr bwMode="auto">
          <a:xfrm flipV="1">
            <a:off x="477838" y="357663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Text Box 597">
            <a:extLst>
              <a:ext uri="{FF2B5EF4-FFF2-40B4-BE49-F238E27FC236}">
                <a16:creationId xmlns:a16="http://schemas.microsoft.com/office/drawing/2014/main" id="{4D5E928E-560F-A446-DE8A-1B1F6F163A4A}"/>
              </a:ext>
            </a:extLst>
          </p:cNvPr>
          <p:cNvSpPr txBox="1">
            <a:spLocks noChangeArrowheads="1"/>
          </p:cNvSpPr>
          <p:nvPr/>
        </p:nvSpPr>
        <p:spPr bwMode="auto">
          <a:xfrm>
            <a:off x="2535238" y="4712963"/>
            <a:ext cx="2914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84; </a:t>
            </a:r>
          </a:p>
        </p:txBody>
      </p:sp>
      <p:sp>
        <p:nvSpPr>
          <p:cNvPr id="39" name="Text Box 598">
            <a:extLst>
              <a:ext uri="{FF2B5EF4-FFF2-40B4-BE49-F238E27FC236}">
                <a16:creationId xmlns:a16="http://schemas.microsoft.com/office/drawing/2014/main" id="{80D47002-D49D-FBD7-3A6D-8D2BC165F3B3}"/>
              </a:ext>
            </a:extLst>
          </p:cNvPr>
          <p:cNvSpPr txBox="1">
            <a:spLocks noChangeArrowheads="1"/>
          </p:cNvSpPr>
          <p:nvPr/>
        </p:nvSpPr>
        <p:spPr bwMode="auto">
          <a:xfrm>
            <a:off x="773113" y="35369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40" name="Text Box 599">
            <a:extLst>
              <a:ext uri="{FF2B5EF4-FFF2-40B4-BE49-F238E27FC236}">
                <a16:creationId xmlns:a16="http://schemas.microsoft.com/office/drawing/2014/main" id="{039B6AF4-0EDC-9DD5-B6E4-28D951E594C5}"/>
              </a:ext>
            </a:extLst>
          </p:cNvPr>
          <p:cNvSpPr txBox="1">
            <a:spLocks noChangeArrowheads="1"/>
          </p:cNvSpPr>
          <p:nvPr/>
        </p:nvSpPr>
        <p:spPr bwMode="auto">
          <a:xfrm>
            <a:off x="64673" y="5122323"/>
            <a:ext cx="2914650" cy="584200"/>
          </a:xfrm>
          <a:prstGeom prst="rect">
            <a:avLst/>
          </a:prstGeom>
          <a:solidFill>
            <a:srgbClr val="FFFF00"/>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2744 : 14 = 196</a:t>
            </a:r>
          </a:p>
        </p:txBody>
      </p:sp>
      <p:sp>
        <p:nvSpPr>
          <p:cNvPr id="43" name="Text Box 576">
            <a:extLst>
              <a:ext uri="{FF2B5EF4-FFF2-40B4-BE49-F238E27FC236}">
                <a16:creationId xmlns:a16="http://schemas.microsoft.com/office/drawing/2014/main" id="{CBB498ED-F398-3EDF-5490-6089B05CDC87}"/>
              </a:ext>
            </a:extLst>
          </p:cNvPr>
          <p:cNvSpPr txBox="1">
            <a:spLocks noChangeArrowheads="1"/>
          </p:cNvSpPr>
          <p:nvPr/>
        </p:nvSpPr>
        <p:spPr bwMode="auto">
          <a:xfrm>
            <a:off x="24481" y="808038"/>
            <a:ext cx="2813050" cy="523875"/>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rồi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7200" name="Rectangle 40">
            <a:extLst>
              <a:ext uri="{FF2B5EF4-FFF2-40B4-BE49-F238E27FC236}">
                <a16:creationId xmlns:a16="http://schemas.microsoft.com/office/drawing/2014/main" id="{01A83EA4-8D74-6226-4BCC-4B161EA90D0D}"/>
              </a:ext>
            </a:extLst>
          </p:cNvPr>
          <p:cNvSpPr>
            <a:spLocks noChangeArrowheads="1"/>
          </p:cNvSpPr>
          <p:nvPr/>
        </p:nvSpPr>
        <p:spPr bwMode="auto">
          <a:xfrm>
            <a:off x="0" y="275580"/>
            <a:ext cx="9129713" cy="461665"/>
          </a:xfrm>
          <a:prstGeom prst="rect">
            <a:avLst/>
          </a:prstGeom>
          <a:solidFill>
            <a:srgbClr val="FFFF00"/>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Đọc</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làm</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từng</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bước</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để</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thực</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hiện</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phép</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tính</a:t>
            </a:r>
            <a:r>
              <a:rPr kumimoji="0" lang="en-US" altLang="en-US"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2744 : 14 =?</a:t>
            </a:r>
            <a:endParaRPr kumimoji="0" lang="en-US" altLang="en-US"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4" name="Text Box 588">
            <a:extLst>
              <a:ext uri="{FF2B5EF4-FFF2-40B4-BE49-F238E27FC236}">
                <a16:creationId xmlns:a16="http://schemas.microsoft.com/office/drawing/2014/main" id="{38A6D00A-03C6-B2A6-FCA1-7795A8DAF2F8}"/>
              </a:ext>
            </a:extLst>
          </p:cNvPr>
          <p:cNvSpPr txBox="1">
            <a:spLocks noChangeArrowheads="1"/>
          </p:cNvSpPr>
          <p:nvPr/>
        </p:nvSpPr>
        <p:spPr bwMode="auto">
          <a:xfrm>
            <a:off x="2773327" y="3002068"/>
            <a:ext cx="6615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134 chia 14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9,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9.</a:t>
            </a:r>
          </a:p>
        </p:txBody>
      </p:sp>
      <p:sp>
        <p:nvSpPr>
          <p:cNvPr id="45" name="Text Box 598">
            <a:extLst>
              <a:ext uri="{FF2B5EF4-FFF2-40B4-BE49-F238E27FC236}">
                <a16:creationId xmlns:a16="http://schemas.microsoft.com/office/drawing/2014/main" id="{F1718C49-09CD-9CD0-0BDD-C2A2FD091509}"/>
              </a:ext>
            </a:extLst>
          </p:cNvPr>
          <p:cNvSpPr txBox="1">
            <a:spLocks noChangeArrowheads="1"/>
          </p:cNvSpPr>
          <p:nvPr/>
        </p:nvSpPr>
        <p:spPr bwMode="auto">
          <a:xfrm>
            <a:off x="1017588" y="35306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46" name="Text Box 591">
            <a:extLst>
              <a:ext uri="{FF2B5EF4-FFF2-40B4-BE49-F238E27FC236}">
                <a16:creationId xmlns:a16="http://schemas.microsoft.com/office/drawing/2014/main" id="{56DA4AF6-ACE7-FBCE-25D4-9101231A6186}"/>
              </a:ext>
            </a:extLst>
          </p:cNvPr>
          <p:cNvSpPr txBox="1">
            <a:spLocks noChangeArrowheads="1"/>
          </p:cNvSpPr>
          <p:nvPr/>
        </p:nvSpPr>
        <p:spPr bwMode="auto">
          <a:xfrm>
            <a:off x="1844675" y="22352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47" name="Text Box 598">
            <a:extLst>
              <a:ext uri="{FF2B5EF4-FFF2-40B4-BE49-F238E27FC236}">
                <a16:creationId xmlns:a16="http://schemas.microsoft.com/office/drawing/2014/main" id="{F3A6332E-1C00-53ED-17AC-8D52FEE6F4F0}"/>
              </a:ext>
            </a:extLst>
          </p:cNvPr>
          <p:cNvSpPr txBox="1">
            <a:spLocks noChangeArrowheads="1"/>
          </p:cNvSpPr>
          <p:nvPr/>
        </p:nvSpPr>
        <p:spPr bwMode="auto">
          <a:xfrm>
            <a:off x="1004888" y="3905250"/>
            <a:ext cx="388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48" name="Text Box 598">
            <a:extLst>
              <a:ext uri="{FF2B5EF4-FFF2-40B4-BE49-F238E27FC236}">
                <a16:creationId xmlns:a16="http://schemas.microsoft.com/office/drawing/2014/main" id="{8E64042D-E6F8-E0B1-23E0-18D189DA4B9C}"/>
              </a:ext>
            </a:extLst>
          </p:cNvPr>
          <p:cNvSpPr txBox="1">
            <a:spLocks noChangeArrowheads="1"/>
          </p:cNvSpPr>
          <p:nvPr/>
        </p:nvSpPr>
        <p:spPr bwMode="auto">
          <a:xfrm>
            <a:off x="752475" y="39354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49" name="Line 596">
            <a:extLst>
              <a:ext uri="{FF2B5EF4-FFF2-40B4-BE49-F238E27FC236}">
                <a16:creationId xmlns:a16="http://schemas.microsoft.com/office/drawing/2014/main" id="{4152F6A0-053A-C492-67C7-7502EEA9734A}"/>
              </a:ext>
            </a:extLst>
          </p:cNvPr>
          <p:cNvSpPr>
            <a:spLocks noChangeShapeType="1"/>
          </p:cNvSpPr>
          <p:nvPr/>
        </p:nvSpPr>
        <p:spPr bwMode="auto">
          <a:xfrm flipV="1">
            <a:off x="687388" y="441483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Text Box 598">
            <a:extLst>
              <a:ext uri="{FF2B5EF4-FFF2-40B4-BE49-F238E27FC236}">
                <a16:creationId xmlns:a16="http://schemas.microsoft.com/office/drawing/2014/main" id="{48F51983-3A6D-BF61-9C09-1017EB92017B}"/>
              </a:ext>
            </a:extLst>
          </p:cNvPr>
          <p:cNvSpPr txBox="1">
            <a:spLocks noChangeArrowheads="1"/>
          </p:cNvSpPr>
          <p:nvPr/>
        </p:nvSpPr>
        <p:spPr bwMode="auto">
          <a:xfrm>
            <a:off x="1017588" y="43767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51" name="Text Box 590">
            <a:extLst>
              <a:ext uri="{FF2B5EF4-FFF2-40B4-BE49-F238E27FC236}">
                <a16:creationId xmlns:a16="http://schemas.microsoft.com/office/drawing/2014/main" id="{AAD4F816-737D-B447-9BEF-A128E0BFE538}"/>
              </a:ext>
            </a:extLst>
          </p:cNvPr>
          <p:cNvSpPr txBox="1">
            <a:spLocks noChangeArrowheads="1"/>
          </p:cNvSpPr>
          <p:nvPr/>
        </p:nvSpPr>
        <p:spPr bwMode="auto">
          <a:xfrm>
            <a:off x="3132138" y="5159978"/>
            <a:ext cx="4977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nhớ</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a:t>
            </a:r>
          </a:p>
        </p:txBody>
      </p:sp>
      <p:sp>
        <p:nvSpPr>
          <p:cNvPr id="52" name="Text Box 592">
            <a:extLst>
              <a:ext uri="{FF2B5EF4-FFF2-40B4-BE49-F238E27FC236}">
                <a16:creationId xmlns:a16="http://schemas.microsoft.com/office/drawing/2014/main" id="{966CBC2F-5CD4-31C5-1C59-34B5A699A64C}"/>
              </a:ext>
            </a:extLst>
          </p:cNvPr>
          <p:cNvSpPr txBox="1">
            <a:spLocks noChangeArrowheads="1"/>
          </p:cNvSpPr>
          <p:nvPr/>
        </p:nvSpPr>
        <p:spPr bwMode="auto">
          <a:xfrm>
            <a:off x="3132138" y="5615648"/>
            <a:ext cx="6096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thêm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a:t>
            </a:r>
          </a:p>
        </p:txBody>
      </p:sp>
      <p:sp>
        <p:nvSpPr>
          <p:cNvPr id="53" name="Text Box 594">
            <a:extLst>
              <a:ext uri="{FF2B5EF4-FFF2-40B4-BE49-F238E27FC236}">
                <a16:creationId xmlns:a16="http://schemas.microsoft.com/office/drawing/2014/main" id="{75D17D6D-9D9A-A8AB-8833-53F43C7E8396}"/>
              </a:ext>
            </a:extLst>
          </p:cNvPr>
          <p:cNvSpPr txBox="1">
            <a:spLocks noChangeArrowheads="1"/>
          </p:cNvSpPr>
          <p:nvPr/>
        </p:nvSpPr>
        <p:spPr bwMode="auto">
          <a:xfrm>
            <a:off x="3135865" y="6062663"/>
            <a:ext cx="2784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84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84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0.</a:t>
            </a:r>
          </a:p>
        </p:txBody>
      </p:sp>
      <p:sp>
        <p:nvSpPr>
          <p:cNvPr id="2" name="Rectangle 1">
            <a:extLst>
              <a:ext uri="{FF2B5EF4-FFF2-40B4-BE49-F238E27FC236}">
                <a16:creationId xmlns:a16="http://schemas.microsoft.com/office/drawing/2014/main" id="{564A04DD-FCE9-9F7A-E652-5B7F25D0C013}"/>
              </a:ext>
            </a:extLst>
          </p:cNvPr>
          <p:cNvSpPr>
            <a:spLocks noChangeArrowheads="1"/>
          </p:cNvSpPr>
          <p:nvPr/>
        </p:nvSpPr>
        <p:spPr bwMode="auto">
          <a:xfrm>
            <a:off x="5019338" y="4723607"/>
            <a:ext cx="403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84 chia 14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p>
        </p:txBody>
      </p:sp>
      <p:sp>
        <p:nvSpPr>
          <p:cNvPr id="3" name="Rectangle 4">
            <a:extLst>
              <a:ext uri="{FF2B5EF4-FFF2-40B4-BE49-F238E27FC236}">
                <a16:creationId xmlns:a16="http://schemas.microsoft.com/office/drawing/2014/main" id="{0BB40DA3-2127-1C64-6B40-4219839543C3}"/>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
        <p:nvSpPr>
          <p:cNvPr id="4" name="Star: 16 Points 3">
            <a:extLst>
              <a:ext uri="{FF2B5EF4-FFF2-40B4-BE49-F238E27FC236}">
                <a16:creationId xmlns:a16="http://schemas.microsoft.com/office/drawing/2014/main" id="{40E3414A-DFB8-D435-D790-36AB24CF8780}"/>
              </a:ext>
            </a:extLst>
          </p:cNvPr>
          <p:cNvSpPr/>
          <p:nvPr/>
        </p:nvSpPr>
        <p:spPr>
          <a:xfrm>
            <a:off x="18562" y="5645543"/>
            <a:ext cx="3175975" cy="1197921"/>
          </a:xfrm>
          <a:prstGeom prst="star16">
            <a:avLst/>
          </a:prstGeom>
          <a:solidFill>
            <a:srgbClr val="00B050"/>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Phép</a:t>
            </a:r>
            <a:r>
              <a:rPr lang="en-US" sz="2800" b="1" kern="0" dirty="0">
                <a:solidFill>
                  <a:srgbClr val="FFFF00"/>
                </a:solidFill>
                <a:latin typeface="Arial" panose="020B0604020202020204" pitchFamily="34" charset="0"/>
                <a:cs typeface="Arial" panose="020B0604020202020204" pitchFamily="34" charset="0"/>
              </a:rPr>
              <a:t> chia </a:t>
            </a:r>
            <a:r>
              <a:rPr lang="en-US" sz="2800" b="1" kern="0" dirty="0" err="1">
                <a:solidFill>
                  <a:srgbClr val="FFFF00"/>
                </a:solidFill>
                <a:latin typeface="Arial" panose="020B0604020202020204" pitchFamily="34" charset="0"/>
                <a:cs typeface="Arial" panose="020B0604020202020204" pitchFamily="34" charset="0"/>
              </a:rPr>
              <a:t>hết</a:t>
            </a:r>
            <a:endParaRPr kumimoji="0" lang="en-US"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barn(inVertical)">
                                      <p:cBhvr>
                                        <p:cTn id="76" dur="500"/>
                                        <p:tgtEl>
                                          <p:spTgt spid="44"/>
                                        </p:tgtEl>
                                      </p:cBhvr>
                                    </p:animEffect>
                                  </p:childTnLst>
                                </p:cTn>
                              </p:par>
                              <p:par>
                                <p:cTn id="77" presetID="16" presetClass="entr" presetSubtype="21"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arn(inVertical)">
                                      <p:cBhvr>
                                        <p:cTn id="84" dur="500"/>
                                        <p:tgtEl>
                                          <p:spTgt spid="34"/>
                                        </p:tgtEl>
                                      </p:cBhvr>
                                    </p:animEffect>
                                  </p:childTnLst>
                                </p:cTn>
                              </p:par>
                              <p:par>
                                <p:cTn id="85" presetID="16" presetClass="entr" presetSubtype="21"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arn(inVertical)">
                                      <p:cBhvr>
                                        <p:cTn id="92" dur="500"/>
                                        <p:tgtEl>
                                          <p:spTgt spid="33"/>
                                        </p:tgtEl>
                                      </p:cBhvr>
                                    </p:animEffect>
                                  </p:childTnLst>
                                </p:cTn>
                              </p:par>
                              <p:par>
                                <p:cTn id="93" presetID="16" presetClass="entr" presetSubtype="21"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arn(inVertical)">
                                      <p:cBhvr>
                                        <p:cTn id="95" dur="500"/>
                                        <p:tgtEl>
                                          <p:spTgt spid="3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1"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barn(inVertical)">
                                      <p:cBhvr>
                                        <p:cTn id="100" dur="500"/>
                                        <p:tgtEl>
                                          <p:spTgt spid="3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1"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par>
                                <p:cTn id="106" presetID="16" presetClass="entr" presetSubtype="21"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barn(inVertical)">
                                      <p:cBhvr>
                                        <p:cTn id="108" dur="500"/>
                                        <p:tgtEl>
                                          <p:spTgt spid="3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1"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arn(inVertical)">
                                      <p:cBhvr>
                                        <p:cTn id="113" dur="500"/>
                                        <p:tgtEl>
                                          <p:spTgt spid="38"/>
                                        </p:tgtEl>
                                      </p:cBhvr>
                                    </p:animEffect>
                                  </p:childTnLst>
                                </p:cTn>
                              </p:par>
                              <p:par>
                                <p:cTn id="114" presetID="16" presetClass="entr" presetSubtype="21"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barn(inVertical)">
                                      <p:cBhvr>
                                        <p:cTn id="116" dur="500"/>
                                        <p:tgtEl>
                                          <p:spTgt spid="4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ntr" presetSubtype="21" fill="hold"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barn(inVertical)">
                                      <p:cBhvr>
                                        <p:cTn id="121" dur="500"/>
                                        <p:tgtEl>
                                          <p:spTgt spid="2"/>
                                        </p:tgtEl>
                                      </p:cBhvr>
                                    </p:animEffect>
                                  </p:childTnLst>
                                </p:cTn>
                              </p:par>
                              <p:par>
                                <p:cTn id="122" presetID="16" presetClass="entr" presetSubtype="21"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barn(inVertical)">
                                      <p:cBhvr>
                                        <p:cTn id="124" dur="500"/>
                                        <p:tgtEl>
                                          <p:spTgt spid="4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6" presetClass="entr" presetSubtype="21" fill="hold"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barn(inVertical)">
                                      <p:cBhvr>
                                        <p:cTn id="129" dur="500"/>
                                        <p:tgtEl>
                                          <p:spTgt spid="51"/>
                                        </p:tgtEl>
                                      </p:cBhvr>
                                    </p:animEffect>
                                  </p:childTnLst>
                                </p:cTn>
                              </p:par>
                              <p:par>
                                <p:cTn id="130" presetID="16" presetClass="entr" presetSubtype="21"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barn(inVertical)">
                                      <p:cBhvr>
                                        <p:cTn id="132" dur="500"/>
                                        <p:tgtEl>
                                          <p:spTgt spid="47"/>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6" presetClass="entr" presetSubtype="21" fill="hold" nodeType="click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barn(inVertical)">
                                      <p:cBhvr>
                                        <p:cTn id="137" dur="500"/>
                                        <p:tgtEl>
                                          <p:spTgt spid="52"/>
                                        </p:tgtEl>
                                      </p:cBhvr>
                                    </p:animEffect>
                                  </p:childTnLst>
                                </p:cTn>
                              </p:par>
                              <p:par>
                                <p:cTn id="138" presetID="16" presetClass="entr" presetSubtype="21"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arn(inVertical)">
                                      <p:cBhvr>
                                        <p:cTn id="140" dur="500"/>
                                        <p:tgtEl>
                                          <p:spTgt spid="48"/>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6" presetClass="entr" presetSubtype="21" fill="hold" nodeType="click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barn(inVertical)">
                                      <p:cBhvr>
                                        <p:cTn id="145" dur="500"/>
                                        <p:tgtEl>
                                          <p:spTgt spid="49"/>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6" presetClass="entr" presetSubtype="21" fill="hold" nodeType="click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barn(inVertical)">
                                      <p:cBhvr>
                                        <p:cTn id="150" dur="500"/>
                                        <p:tgtEl>
                                          <p:spTgt spid="50"/>
                                        </p:tgtEl>
                                      </p:cBhvr>
                                    </p:animEffect>
                                  </p:childTnLst>
                                </p:cTn>
                              </p:par>
                              <p:par>
                                <p:cTn id="151" presetID="16" presetClass="entr" presetSubtype="21" fill="hold"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barn(inVertical)">
                                      <p:cBhvr>
                                        <p:cTn id="153" dur="500"/>
                                        <p:tgtEl>
                                          <p:spTgt spid="5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6" presetClass="entr" presetSubtype="21" fill="hold" nodeType="click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par>
                    <p:cTn id="159" fill="hold">
                      <p:stCondLst>
                        <p:cond delay="indefinite"/>
                      </p:stCondLst>
                      <p:childTnLst>
                        <p:par>
                          <p:cTn id="160" fill="hold">
                            <p:stCondLst>
                              <p:cond delay="0"/>
                            </p:stCondLst>
                            <p:childTnLst>
                              <p:par>
                                <p:cTn id="161" presetID="31" presetClass="entr" presetSubtype="0" fill="hold" grpId="0" nodeType="clickEffect">
                                  <p:stCondLst>
                                    <p:cond delay="0"/>
                                  </p:stCondLst>
                                  <p:childTnLst>
                                    <p:set>
                                      <p:cBhvr>
                                        <p:cTn id="162" dur="1" fill="hold">
                                          <p:stCondLst>
                                            <p:cond delay="0"/>
                                          </p:stCondLst>
                                        </p:cTn>
                                        <p:tgtEl>
                                          <p:spTgt spid="4"/>
                                        </p:tgtEl>
                                        <p:attrNameLst>
                                          <p:attrName>style.visibility</p:attrName>
                                        </p:attrNameLst>
                                      </p:cBhvr>
                                      <p:to>
                                        <p:strVal val="visible"/>
                                      </p:to>
                                    </p:set>
                                    <p:anim calcmode="lin" valueType="num">
                                      <p:cBhvr>
                                        <p:cTn id="163" dur="1000" fill="hold"/>
                                        <p:tgtEl>
                                          <p:spTgt spid="4"/>
                                        </p:tgtEl>
                                        <p:attrNameLst>
                                          <p:attrName>ppt_w</p:attrName>
                                        </p:attrNameLst>
                                      </p:cBhvr>
                                      <p:tavLst>
                                        <p:tav tm="0">
                                          <p:val>
                                            <p:fltVal val="0"/>
                                          </p:val>
                                        </p:tav>
                                        <p:tav tm="100000">
                                          <p:val>
                                            <p:strVal val="#ppt_w"/>
                                          </p:val>
                                        </p:tav>
                                      </p:tavLst>
                                    </p:anim>
                                    <p:anim calcmode="lin" valueType="num">
                                      <p:cBhvr>
                                        <p:cTn id="164" dur="1000" fill="hold"/>
                                        <p:tgtEl>
                                          <p:spTgt spid="4"/>
                                        </p:tgtEl>
                                        <p:attrNameLst>
                                          <p:attrName>ppt_h</p:attrName>
                                        </p:attrNameLst>
                                      </p:cBhvr>
                                      <p:tavLst>
                                        <p:tav tm="0">
                                          <p:val>
                                            <p:fltVal val="0"/>
                                          </p:val>
                                        </p:tav>
                                        <p:tav tm="100000">
                                          <p:val>
                                            <p:strVal val="#ppt_h"/>
                                          </p:val>
                                        </p:tav>
                                      </p:tavLst>
                                    </p:anim>
                                    <p:anim calcmode="lin" valueType="num">
                                      <p:cBhvr>
                                        <p:cTn id="165" dur="1000" fill="hold"/>
                                        <p:tgtEl>
                                          <p:spTgt spid="4"/>
                                        </p:tgtEl>
                                        <p:attrNameLst>
                                          <p:attrName>style.rotation</p:attrName>
                                        </p:attrNameLst>
                                      </p:cBhvr>
                                      <p:tavLst>
                                        <p:tav tm="0">
                                          <p:val>
                                            <p:fltVal val="90"/>
                                          </p:val>
                                        </p:tav>
                                        <p:tav tm="100000">
                                          <p:val>
                                            <p:fltVal val="0"/>
                                          </p:val>
                                        </p:tav>
                                      </p:tavLst>
                                    </p:anim>
                                    <p:animEffect transition="in" filter="fade">
                                      <p:cBhvr>
                                        <p:cTn id="16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animBg="1"/>
      <p:bldP spid="20" grpId="0"/>
      <p:bldP spid="21" grpId="0"/>
      <p:bldP spid="22" grpId="0"/>
      <p:bldP spid="23" grpId="0"/>
      <p:bldP spid="24" grpId="0"/>
      <p:bldP spid="25" grpId="0"/>
      <p:bldP spid="27" grpId="0"/>
      <p:bldP spid="28" grpId="0"/>
      <p:bldP spid="29" grpId="0"/>
      <p:bldP spid="30" grpId="0"/>
      <p:bldP spid="31" grpId="0"/>
      <p:bldP spid="32" grpId="0"/>
      <p:bldP spid="33" grpId="0"/>
      <p:bldP spid="34" grpId="0"/>
      <p:bldP spid="35" grpId="0"/>
      <p:bldP spid="36" grpId="0"/>
      <p:bldP spid="38" grpId="0"/>
      <p:bldP spid="39" grpId="0"/>
      <p:bldP spid="40" grpId="0" animBg="1"/>
      <p:bldP spid="43" grpId="0" animBg="1"/>
      <p:bldP spid="44" grpId="0"/>
      <p:bldP spid="45" grpId="0"/>
      <p:bldP spid="46" grpId="0"/>
      <p:bldP spid="47" grpId="0"/>
      <p:bldP spid="48" grpId="0"/>
      <p:bldP spid="50" grpId="0"/>
      <p:bldP spid="51" grpId="0"/>
      <p:bldP spid="52" grpId="0"/>
      <p:bldP spid="53" grpId="0"/>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F79C66-11D2-86E8-1D7B-52CDC8788FAD}"/>
              </a:ext>
            </a:extLst>
          </p:cNvPr>
          <p:cNvSpPr/>
          <p:nvPr/>
        </p:nvSpPr>
        <p:spPr>
          <a:xfrm>
            <a:off x="1697866" y="162064"/>
            <a:ext cx="6366358" cy="935039"/>
          </a:xfrm>
          <a:prstGeom prst="rect">
            <a:avLst/>
          </a:prstGeom>
          <a:solidFill>
            <a:srgbClr val="FFFF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 HOẠT ĐỘNG CƠ BẢN</a:t>
            </a:r>
          </a:p>
        </p:txBody>
      </p:sp>
      <p:sp>
        <p:nvSpPr>
          <p:cNvPr id="3" name="Rectangle 2">
            <a:extLst>
              <a:ext uri="{FF2B5EF4-FFF2-40B4-BE49-F238E27FC236}">
                <a16:creationId xmlns:a16="http://schemas.microsoft.com/office/drawing/2014/main" id="{D7D7B2DA-71B4-321C-4DC5-6A3628D26A94}"/>
              </a:ext>
            </a:extLst>
          </p:cNvPr>
          <p:cNvSpPr>
            <a:spLocks noChangeArrowheads="1"/>
          </p:cNvSpPr>
          <p:nvPr/>
        </p:nvSpPr>
        <p:spPr bwMode="auto">
          <a:xfrm>
            <a:off x="171450" y="1287462"/>
            <a:ext cx="3724689" cy="584775"/>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 Đặt tính rồi tính:</a:t>
            </a:r>
          </a:p>
        </p:txBody>
      </p:sp>
      <p:sp>
        <p:nvSpPr>
          <p:cNvPr id="2" name="Rectangle 7">
            <a:extLst>
              <a:ext uri="{FF2B5EF4-FFF2-40B4-BE49-F238E27FC236}">
                <a16:creationId xmlns:a16="http://schemas.microsoft.com/office/drawing/2014/main" id="{8A5448B4-3ABD-F496-DDF5-A4021F67414C}"/>
              </a:ext>
            </a:extLst>
          </p:cNvPr>
          <p:cNvSpPr>
            <a:spLocks noChangeArrowheads="1"/>
          </p:cNvSpPr>
          <p:nvPr/>
        </p:nvSpPr>
        <p:spPr bwMode="auto">
          <a:xfrm>
            <a:off x="865188" y="2031841"/>
            <a:ext cx="6825586" cy="492443"/>
          </a:xfrm>
          <a:prstGeom prst="rect">
            <a:avLst/>
          </a:prstGeom>
          <a:solidFill>
            <a:schemeClr val="accent6">
              <a:lumMod val="20000"/>
              <a:lumOff val="80000"/>
            </a:schemeClr>
          </a:solidFill>
          <a:ln>
            <a:noFill/>
          </a:ln>
          <a:effectLst/>
        </p:spPr>
        <p:txBody>
          <a:bodyPr wrap="none" lIns="0" tIns="0" rIns="0" bIns="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 3306 : 19                           b) 4339 : 23</a:t>
            </a:r>
          </a:p>
        </p:txBody>
      </p:sp>
      <p:sp>
        <p:nvSpPr>
          <p:cNvPr id="8197" name="Text Box 570">
            <a:extLst>
              <a:ext uri="{FF2B5EF4-FFF2-40B4-BE49-F238E27FC236}">
                <a16:creationId xmlns:a16="http://schemas.microsoft.com/office/drawing/2014/main" id="{BEC4CCBA-1C26-543C-A081-A69E703BC373}"/>
              </a:ext>
            </a:extLst>
          </p:cNvPr>
          <p:cNvSpPr txBox="1">
            <a:spLocks noChangeArrowheads="1"/>
          </p:cNvSpPr>
          <p:nvPr/>
        </p:nvSpPr>
        <p:spPr bwMode="auto">
          <a:xfrm>
            <a:off x="3400425" y="2324100"/>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198" name="Text Box 571">
            <a:extLst>
              <a:ext uri="{FF2B5EF4-FFF2-40B4-BE49-F238E27FC236}">
                <a16:creationId xmlns:a16="http://schemas.microsoft.com/office/drawing/2014/main" id="{8F405382-D047-B003-E161-BC45D3FFD603}"/>
              </a:ext>
            </a:extLst>
          </p:cNvPr>
          <p:cNvSpPr txBox="1">
            <a:spLocks noChangeArrowheads="1"/>
          </p:cNvSpPr>
          <p:nvPr/>
        </p:nvSpPr>
        <p:spPr bwMode="auto">
          <a:xfrm>
            <a:off x="3384550" y="2208213"/>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199" name="Text Box 570">
            <a:extLst>
              <a:ext uri="{FF2B5EF4-FFF2-40B4-BE49-F238E27FC236}">
                <a16:creationId xmlns:a16="http://schemas.microsoft.com/office/drawing/2014/main" id="{CD12C589-4B55-051C-5224-CC2EE5C23C07}"/>
              </a:ext>
            </a:extLst>
          </p:cNvPr>
          <p:cNvSpPr txBox="1">
            <a:spLocks noChangeArrowheads="1"/>
          </p:cNvSpPr>
          <p:nvPr/>
        </p:nvSpPr>
        <p:spPr bwMode="auto">
          <a:xfrm>
            <a:off x="7866063" y="228917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00" name="Text Box 571">
            <a:extLst>
              <a:ext uri="{FF2B5EF4-FFF2-40B4-BE49-F238E27FC236}">
                <a16:creationId xmlns:a16="http://schemas.microsoft.com/office/drawing/2014/main" id="{9882DCF8-B1C8-9AB3-DD04-405E737E655F}"/>
              </a:ext>
            </a:extLst>
          </p:cNvPr>
          <p:cNvSpPr txBox="1">
            <a:spLocks noChangeArrowheads="1"/>
          </p:cNvSpPr>
          <p:nvPr/>
        </p:nvSpPr>
        <p:spPr bwMode="auto">
          <a:xfrm>
            <a:off x="7850188" y="2173288"/>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01" name="Text Box 573">
            <a:extLst>
              <a:ext uri="{FF2B5EF4-FFF2-40B4-BE49-F238E27FC236}">
                <a16:creationId xmlns:a16="http://schemas.microsoft.com/office/drawing/2014/main" id="{A980AB09-C027-CC3A-D403-38C670E8FB46}"/>
              </a:ext>
            </a:extLst>
          </p:cNvPr>
          <p:cNvSpPr txBox="1">
            <a:spLocks noChangeArrowheads="1"/>
          </p:cNvSpPr>
          <p:nvPr/>
        </p:nvSpPr>
        <p:spPr bwMode="auto">
          <a:xfrm>
            <a:off x="7866063" y="236537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 name="Text Box 568">
            <a:extLst>
              <a:ext uri="{FF2B5EF4-FFF2-40B4-BE49-F238E27FC236}">
                <a16:creationId xmlns:a16="http://schemas.microsoft.com/office/drawing/2014/main" id="{DDFEB957-6B9F-20D2-1223-5A32B219A1EB}"/>
              </a:ext>
            </a:extLst>
          </p:cNvPr>
          <p:cNvSpPr txBox="1">
            <a:spLocks noChangeArrowheads="1"/>
          </p:cNvSpPr>
          <p:nvPr/>
        </p:nvSpPr>
        <p:spPr bwMode="auto">
          <a:xfrm>
            <a:off x="1270000" y="2511425"/>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3306</a:t>
            </a:r>
          </a:p>
        </p:txBody>
      </p:sp>
      <p:sp>
        <p:nvSpPr>
          <p:cNvPr id="8203" name="Text Box 571">
            <a:extLst>
              <a:ext uri="{FF2B5EF4-FFF2-40B4-BE49-F238E27FC236}">
                <a16:creationId xmlns:a16="http://schemas.microsoft.com/office/drawing/2014/main" id="{CCC7BB4B-6FCD-0FCA-675E-C67FDD9CCC0B}"/>
              </a:ext>
            </a:extLst>
          </p:cNvPr>
          <p:cNvSpPr txBox="1">
            <a:spLocks noChangeArrowheads="1"/>
          </p:cNvSpPr>
          <p:nvPr/>
        </p:nvSpPr>
        <p:spPr bwMode="auto">
          <a:xfrm>
            <a:off x="3421063" y="201136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6" name="Line 572">
            <a:extLst>
              <a:ext uri="{FF2B5EF4-FFF2-40B4-BE49-F238E27FC236}">
                <a16:creationId xmlns:a16="http://schemas.microsoft.com/office/drawing/2014/main" id="{D12D18CA-8177-4DDD-A7C8-624FDA3491EB}"/>
              </a:ext>
            </a:extLst>
          </p:cNvPr>
          <p:cNvSpPr>
            <a:spLocks noChangeShapeType="1"/>
          </p:cNvSpPr>
          <p:nvPr/>
        </p:nvSpPr>
        <p:spPr bwMode="auto">
          <a:xfrm>
            <a:off x="2222500" y="2651125"/>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Line 574">
            <a:extLst>
              <a:ext uri="{FF2B5EF4-FFF2-40B4-BE49-F238E27FC236}">
                <a16:creationId xmlns:a16="http://schemas.microsoft.com/office/drawing/2014/main" id="{DA6192F7-20B9-7D9A-D09B-FE31CAD15396}"/>
              </a:ext>
            </a:extLst>
          </p:cNvPr>
          <p:cNvSpPr>
            <a:spLocks noChangeShapeType="1"/>
          </p:cNvSpPr>
          <p:nvPr/>
        </p:nvSpPr>
        <p:spPr bwMode="auto">
          <a:xfrm>
            <a:off x="2219325" y="3081338"/>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Text Box 575">
            <a:extLst>
              <a:ext uri="{FF2B5EF4-FFF2-40B4-BE49-F238E27FC236}">
                <a16:creationId xmlns:a16="http://schemas.microsoft.com/office/drawing/2014/main" id="{E850EF76-DF62-E5A0-9474-ECE6C8E6620B}"/>
              </a:ext>
            </a:extLst>
          </p:cNvPr>
          <p:cNvSpPr txBox="1">
            <a:spLocks noChangeArrowheads="1"/>
          </p:cNvSpPr>
          <p:nvPr/>
        </p:nvSpPr>
        <p:spPr bwMode="auto">
          <a:xfrm>
            <a:off x="2309813" y="2511425"/>
            <a:ext cx="742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19</a:t>
            </a:r>
          </a:p>
        </p:txBody>
      </p:sp>
      <p:sp>
        <p:nvSpPr>
          <p:cNvPr id="60" name="Text Box 578">
            <a:extLst>
              <a:ext uri="{FF2B5EF4-FFF2-40B4-BE49-F238E27FC236}">
                <a16:creationId xmlns:a16="http://schemas.microsoft.com/office/drawing/2014/main" id="{3B00D42B-C443-E614-FA88-C2970161A861}"/>
              </a:ext>
            </a:extLst>
          </p:cNvPr>
          <p:cNvSpPr txBox="1">
            <a:spLocks noChangeArrowheads="1"/>
          </p:cNvSpPr>
          <p:nvPr/>
        </p:nvSpPr>
        <p:spPr bwMode="auto">
          <a:xfrm>
            <a:off x="2297113" y="2968625"/>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p>
        </p:txBody>
      </p:sp>
      <p:sp>
        <p:nvSpPr>
          <p:cNvPr id="61" name="Text Box 582">
            <a:extLst>
              <a:ext uri="{FF2B5EF4-FFF2-40B4-BE49-F238E27FC236}">
                <a16:creationId xmlns:a16="http://schemas.microsoft.com/office/drawing/2014/main" id="{007A060B-1767-0895-D20C-53DAD1F00E98}"/>
              </a:ext>
            </a:extLst>
          </p:cNvPr>
          <p:cNvSpPr txBox="1">
            <a:spLocks noChangeArrowheads="1"/>
          </p:cNvSpPr>
          <p:nvPr/>
        </p:nvSpPr>
        <p:spPr bwMode="auto">
          <a:xfrm>
            <a:off x="1439863" y="289718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9</a:t>
            </a:r>
          </a:p>
        </p:txBody>
      </p:sp>
      <p:sp>
        <p:nvSpPr>
          <p:cNvPr id="62" name="Text Box 584">
            <a:extLst>
              <a:ext uri="{FF2B5EF4-FFF2-40B4-BE49-F238E27FC236}">
                <a16:creationId xmlns:a16="http://schemas.microsoft.com/office/drawing/2014/main" id="{EDB48B83-2010-92FB-95DC-0E6B13720DFB}"/>
              </a:ext>
            </a:extLst>
          </p:cNvPr>
          <p:cNvSpPr txBox="1">
            <a:spLocks noChangeArrowheads="1"/>
          </p:cNvSpPr>
          <p:nvPr/>
        </p:nvSpPr>
        <p:spPr bwMode="auto">
          <a:xfrm>
            <a:off x="1241425" y="2900363"/>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p>
        </p:txBody>
      </p:sp>
      <p:sp>
        <p:nvSpPr>
          <p:cNvPr id="63" name="Line 585">
            <a:extLst>
              <a:ext uri="{FF2B5EF4-FFF2-40B4-BE49-F238E27FC236}">
                <a16:creationId xmlns:a16="http://schemas.microsoft.com/office/drawing/2014/main" id="{9B6B09CD-A42C-DFBB-3AB3-451B30D8813B}"/>
              </a:ext>
            </a:extLst>
          </p:cNvPr>
          <p:cNvSpPr>
            <a:spLocks noChangeShapeType="1"/>
          </p:cNvSpPr>
          <p:nvPr/>
        </p:nvSpPr>
        <p:spPr bwMode="auto">
          <a:xfrm>
            <a:off x="1379538" y="343852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Text Box 587">
            <a:extLst>
              <a:ext uri="{FF2B5EF4-FFF2-40B4-BE49-F238E27FC236}">
                <a16:creationId xmlns:a16="http://schemas.microsoft.com/office/drawing/2014/main" id="{141407DA-77E6-20EE-87B5-627CDB7D1631}"/>
              </a:ext>
            </a:extLst>
          </p:cNvPr>
          <p:cNvSpPr txBox="1">
            <a:spLocks noChangeArrowheads="1"/>
          </p:cNvSpPr>
          <p:nvPr/>
        </p:nvSpPr>
        <p:spPr bwMode="auto">
          <a:xfrm>
            <a:off x="1254125" y="3395663"/>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14</a:t>
            </a:r>
          </a:p>
        </p:txBody>
      </p:sp>
      <p:sp>
        <p:nvSpPr>
          <p:cNvPr id="65" name="Text Box 589">
            <a:extLst>
              <a:ext uri="{FF2B5EF4-FFF2-40B4-BE49-F238E27FC236}">
                <a16:creationId xmlns:a16="http://schemas.microsoft.com/office/drawing/2014/main" id="{10E408B6-FFFD-7329-5E26-AECDE4F92A2A}"/>
              </a:ext>
            </a:extLst>
          </p:cNvPr>
          <p:cNvSpPr txBox="1">
            <a:spLocks noChangeArrowheads="1"/>
          </p:cNvSpPr>
          <p:nvPr/>
        </p:nvSpPr>
        <p:spPr bwMode="auto">
          <a:xfrm>
            <a:off x="1712913" y="34067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66" name="Text Box 591">
            <a:extLst>
              <a:ext uri="{FF2B5EF4-FFF2-40B4-BE49-F238E27FC236}">
                <a16:creationId xmlns:a16="http://schemas.microsoft.com/office/drawing/2014/main" id="{B06F100F-5A09-40C4-63F9-7B635D45579D}"/>
              </a:ext>
            </a:extLst>
          </p:cNvPr>
          <p:cNvSpPr txBox="1">
            <a:spLocks noChangeArrowheads="1"/>
          </p:cNvSpPr>
          <p:nvPr/>
        </p:nvSpPr>
        <p:spPr bwMode="auto">
          <a:xfrm>
            <a:off x="2508250" y="29670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67" name="Text Box 593">
            <a:extLst>
              <a:ext uri="{FF2B5EF4-FFF2-40B4-BE49-F238E27FC236}">
                <a16:creationId xmlns:a16="http://schemas.microsoft.com/office/drawing/2014/main" id="{188CB79E-A0AC-E2AD-25A3-7FEF4FB48086}"/>
              </a:ext>
            </a:extLst>
          </p:cNvPr>
          <p:cNvSpPr txBox="1">
            <a:spLocks noChangeArrowheads="1"/>
          </p:cNvSpPr>
          <p:nvPr/>
        </p:nvSpPr>
        <p:spPr bwMode="auto">
          <a:xfrm>
            <a:off x="1674813" y="38290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a:t>
            </a:r>
          </a:p>
        </p:txBody>
      </p:sp>
      <p:sp>
        <p:nvSpPr>
          <p:cNvPr id="68" name="Text Box 595">
            <a:extLst>
              <a:ext uri="{FF2B5EF4-FFF2-40B4-BE49-F238E27FC236}">
                <a16:creationId xmlns:a16="http://schemas.microsoft.com/office/drawing/2014/main" id="{45252129-CE14-77C4-9FA1-9A4383F89D9E}"/>
              </a:ext>
            </a:extLst>
          </p:cNvPr>
          <p:cNvSpPr txBox="1">
            <a:spLocks noChangeArrowheads="1"/>
          </p:cNvSpPr>
          <p:nvPr/>
        </p:nvSpPr>
        <p:spPr bwMode="auto">
          <a:xfrm>
            <a:off x="1265238" y="3848100"/>
            <a:ext cx="779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13</a:t>
            </a:r>
          </a:p>
        </p:txBody>
      </p:sp>
      <p:sp>
        <p:nvSpPr>
          <p:cNvPr id="69" name="Line 596">
            <a:extLst>
              <a:ext uri="{FF2B5EF4-FFF2-40B4-BE49-F238E27FC236}">
                <a16:creationId xmlns:a16="http://schemas.microsoft.com/office/drawing/2014/main" id="{BA9D8202-A9B1-0AFE-A83D-8EA77BC27EA3}"/>
              </a:ext>
            </a:extLst>
          </p:cNvPr>
          <p:cNvSpPr>
            <a:spLocks noChangeShapeType="1"/>
          </p:cNvSpPr>
          <p:nvPr/>
        </p:nvSpPr>
        <p:spPr bwMode="auto">
          <a:xfrm flipV="1">
            <a:off x="1447800" y="430371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Text Box 598">
            <a:extLst>
              <a:ext uri="{FF2B5EF4-FFF2-40B4-BE49-F238E27FC236}">
                <a16:creationId xmlns:a16="http://schemas.microsoft.com/office/drawing/2014/main" id="{B2F736A5-BD48-49F6-9661-5DAC24A7EAB1}"/>
              </a:ext>
            </a:extLst>
          </p:cNvPr>
          <p:cNvSpPr txBox="1">
            <a:spLocks noChangeArrowheads="1"/>
          </p:cNvSpPr>
          <p:nvPr/>
        </p:nvSpPr>
        <p:spPr bwMode="auto">
          <a:xfrm>
            <a:off x="1674813" y="42640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71" name="Text Box 599">
            <a:extLst>
              <a:ext uri="{FF2B5EF4-FFF2-40B4-BE49-F238E27FC236}">
                <a16:creationId xmlns:a16="http://schemas.microsoft.com/office/drawing/2014/main" id="{07765EC9-A721-882A-4195-DDF2DEF80185}"/>
              </a:ext>
            </a:extLst>
          </p:cNvPr>
          <p:cNvSpPr txBox="1">
            <a:spLocks noChangeArrowheads="1"/>
          </p:cNvSpPr>
          <p:nvPr/>
        </p:nvSpPr>
        <p:spPr bwMode="auto">
          <a:xfrm>
            <a:off x="839788" y="5919719"/>
            <a:ext cx="2914650" cy="584200"/>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3306 : 19 = 174</a:t>
            </a:r>
          </a:p>
        </p:txBody>
      </p:sp>
      <p:sp>
        <p:nvSpPr>
          <p:cNvPr id="72" name="Text Box 598">
            <a:extLst>
              <a:ext uri="{FF2B5EF4-FFF2-40B4-BE49-F238E27FC236}">
                <a16:creationId xmlns:a16="http://schemas.microsoft.com/office/drawing/2014/main" id="{E302A9CE-BBD0-E981-B687-A91D1C9933C6}"/>
              </a:ext>
            </a:extLst>
          </p:cNvPr>
          <p:cNvSpPr txBox="1">
            <a:spLocks noChangeArrowheads="1"/>
          </p:cNvSpPr>
          <p:nvPr/>
        </p:nvSpPr>
        <p:spPr bwMode="auto">
          <a:xfrm>
            <a:off x="1895475" y="42576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73" name="Text Box 591">
            <a:extLst>
              <a:ext uri="{FF2B5EF4-FFF2-40B4-BE49-F238E27FC236}">
                <a16:creationId xmlns:a16="http://schemas.microsoft.com/office/drawing/2014/main" id="{BB8ECE16-A8CB-57B8-C553-380CD6A60D30}"/>
              </a:ext>
            </a:extLst>
          </p:cNvPr>
          <p:cNvSpPr txBox="1">
            <a:spLocks noChangeArrowheads="1"/>
          </p:cNvSpPr>
          <p:nvPr/>
        </p:nvSpPr>
        <p:spPr bwMode="auto">
          <a:xfrm>
            <a:off x="2744788" y="29670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74" name="Text Box 598">
            <a:extLst>
              <a:ext uri="{FF2B5EF4-FFF2-40B4-BE49-F238E27FC236}">
                <a16:creationId xmlns:a16="http://schemas.microsoft.com/office/drawing/2014/main" id="{835BBFB9-AD50-7433-6AA7-74694A1040CD}"/>
              </a:ext>
            </a:extLst>
          </p:cNvPr>
          <p:cNvSpPr txBox="1">
            <a:spLocks noChangeArrowheads="1"/>
          </p:cNvSpPr>
          <p:nvPr/>
        </p:nvSpPr>
        <p:spPr bwMode="auto">
          <a:xfrm>
            <a:off x="1906588" y="46323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75" name="Text Box 598">
            <a:extLst>
              <a:ext uri="{FF2B5EF4-FFF2-40B4-BE49-F238E27FC236}">
                <a16:creationId xmlns:a16="http://schemas.microsoft.com/office/drawing/2014/main" id="{37B09C9C-6EE9-E986-502F-8B2AC9C3720C}"/>
              </a:ext>
            </a:extLst>
          </p:cNvPr>
          <p:cNvSpPr txBox="1">
            <a:spLocks noChangeArrowheads="1"/>
          </p:cNvSpPr>
          <p:nvPr/>
        </p:nvSpPr>
        <p:spPr bwMode="auto">
          <a:xfrm>
            <a:off x="1654175" y="46482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76" name="Line 596">
            <a:extLst>
              <a:ext uri="{FF2B5EF4-FFF2-40B4-BE49-F238E27FC236}">
                <a16:creationId xmlns:a16="http://schemas.microsoft.com/office/drawing/2014/main" id="{C15EFFAD-D965-A7C3-A7A1-1392682799F3}"/>
              </a:ext>
            </a:extLst>
          </p:cNvPr>
          <p:cNvSpPr>
            <a:spLocks noChangeShapeType="1"/>
          </p:cNvSpPr>
          <p:nvPr/>
        </p:nvSpPr>
        <p:spPr bwMode="auto">
          <a:xfrm flipV="1">
            <a:off x="1589088" y="514191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Text Box 598">
            <a:extLst>
              <a:ext uri="{FF2B5EF4-FFF2-40B4-BE49-F238E27FC236}">
                <a16:creationId xmlns:a16="http://schemas.microsoft.com/office/drawing/2014/main" id="{0343D390-0C98-654E-2680-514091680067}"/>
              </a:ext>
            </a:extLst>
          </p:cNvPr>
          <p:cNvSpPr txBox="1">
            <a:spLocks noChangeArrowheads="1"/>
          </p:cNvSpPr>
          <p:nvPr/>
        </p:nvSpPr>
        <p:spPr bwMode="auto">
          <a:xfrm>
            <a:off x="1919288" y="51038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8225" name="Text Box 570">
            <a:extLst>
              <a:ext uri="{FF2B5EF4-FFF2-40B4-BE49-F238E27FC236}">
                <a16:creationId xmlns:a16="http://schemas.microsoft.com/office/drawing/2014/main" id="{3C3F0615-4803-87AD-36FF-8330F76812D8}"/>
              </a:ext>
            </a:extLst>
          </p:cNvPr>
          <p:cNvSpPr txBox="1">
            <a:spLocks noChangeArrowheads="1"/>
          </p:cNvSpPr>
          <p:nvPr/>
        </p:nvSpPr>
        <p:spPr bwMode="auto">
          <a:xfrm>
            <a:off x="8151813" y="2324100"/>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26" name="Text Box 571">
            <a:extLst>
              <a:ext uri="{FF2B5EF4-FFF2-40B4-BE49-F238E27FC236}">
                <a16:creationId xmlns:a16="http://schemas.microsoft.com/office/drawing/2014/main" id="{2E6549FD-863C-5C56-D134-56A3A5B2C5B8}"/>
              </a:ext>
            </a:extLst>
          </p:cNvPr>
          <p:cNvSpPr txBox="1">
            <a:spLocks noChangeArrowheads="1"/>
          </p:cNvSpPr>
          <p:nvPr/>
        </p:nvSpPr>
        <p:spPr bwMode="auto">
          <a:xfrm>
            <a:off x="8135938" y="2208213"/>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27" name="Text Box 570">
            <a:extLst>
              <a:ext uri="{FF2B5EF4-FFF2-40B4-BE49-F238E27FC236}">
                <a16:creationId xmlns:a16="http://schemas.microsoft.com/office/drawing/2014/main" id="{53C7D1E1-0C13-0C94-441F-8420DB73C190}"/>
              </a:ext>
            </a:extLst>
          </p:cNvPr>
          <p:cNvSpPr txBox="1">
            <a:spLocks noChangeArrowheads="1"/>
          </p:cNvSpPr>
          <p:nvPr/>
        </p:nvSpPr>
        <p:spPr bwMode="auto">
          <a:xfrm>
            <a:off x="12617450" y="228917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28" name="Text Box 571">
            <a:extLst>
              <a:ext uri="{FF2B5EF4-FFF2-40B4-BE49-F238E27FC236}">
                <a16:creationId xmlns:a16="http://schemas.microsoft.com/office/drawing/2014/main" id="{9EF9FF06-1905-0DB3-1A4E-ED0ADE181899}"/>
              </a:ext>
            </a:extLst>
          </p:cNvPr>
          <p:cNvSpPr txBox="1">
            <a:spLocks noChangeArrowheads="1"/>
          </p:cNvSpPr>
          <p:nvPr/>
        </p:nvSpPr>
        <p:spPr bwMode="auto">
          <a:xfrm>
            <a:off x="12601575" y="2173288"/>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29" name="Text Box 573">
            <a:extLst>
              <a:ext uri="{FF2B5EF4-FFF2-40B4-BE49-F238E27FC236}">
                <a16:creationId xmlns:a16="http://schemas.microsoft.com/office/drawing/2014/main" id="{FECDC809-F675-0B3B-0000-3C40427AF8F0}"/>
              </a:ext>
            </a:extLst>
          </p:cNvPr>
          <p:cNvSpPr txBox="1">
            <a:spLocks noChangeArrowheads="1"/>
          </p:cNvSpPr>
          <p:nvPr/>
        </p:nvSpPr>
        <p:spPr bwMode="auto">
          <a:xfrm>
            <a:off x="12617450" y="236537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9" name="Text Box 568">
            <a:extLst>
              <a:ext uri="{FF2B5EF4-FFF2-40B4-BE49-F238E27FC236}">
                <a16:creationId xmlns:a16="http://schemas.microsoft.com/office/drawing/2014/main" id="{464547A3-517E-74B7-9FA8-C56AE8DC96BA}"/>
              </a:ext>
            </a:extLst>
          </p:cNvPr>
          <p:cNvSpPr txBox="1">
            <a:spLocks noChangeArrowheads="1"/>
          </p:cNvSpPr>
          <p:nvPr/>
        </p:nvSpPr>
        <p:spPr bwMode="auto">
          <a:xfrm>
            <a:off x="6021388" y="2511425"/>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4339</a:t>
            </a:r>
          </a:p>
        </p:txBody>
      </p:sp>
      <p:sp>
        <p:nvSpPr>
          <p:cNvPr id="8231" name="Text Box 571">
            <a:extLst>
              <a:ext uri="{FF2B5EF4-FFF2-40B4-BE49-F238E27FC236}">
                <a16:creationId xmlns:a16="http://schemas.microsoft.com/office/drawing/2014/main" id="{E015D8D7-358E-4CC8-7FD5-CA7856772C91}"/>
              </a:ext>
            </a:extLst>
          </p:cNvPr>
          <p:cNvSpPr txBox="1">
            <a:spLocks noChangeArrowheads="1"/>
          </p:cNvSpPr>
          <p:nvPr/>
        </p:nvSpPr>
        <p:spPr bwMode="auto">
          <a:xfrm>
            <a:off x="8172450" y="201136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1" name="Line 572">
            <a:extLst>
              <a:ext uri="{FF2B5EF4-FFF2-40B4-BE49-F238E27FC236}">
                <a16:creationId xmlns:a16="http://schemas.microsoft.com/office/drawing/2014/main" id="{786FB943-6121-7717-6C55-BA29EF38DC4F}"/>
              </a:ext>
            </a:extLst>
          </p:cNvPr>
          <p:cNvSpPr>
            <a:spLocks noChangeShapeType="1"/>
          </p:cNvSpPr>
          <p:nvPr/>
        </p:nvSpPr>
        <p:spPr bwMode="auto">
          <a:xfrm>
            <a:off x="7010400" y="2651125"/>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Line 574">
            <a:extLst>
              <a:ext uri="{FF2B5EF4-FFF2-40B4-BE49-F238E27FC236}">
                <a16:creationId xmlns:a16="http://schemas.microsoft.com/office/drawing/2014/main" id="{4790CAD6-3469-4515-7D71-7DDB5E549E6E}"/>
              </a:ext>
            </a:extLst>
          </p:cNvPr>
          <p:cNvSpPr>
            <a:spLocks noChangeShapeType="1"/>
          </p:cNvSpPr>
          <p:nvPr/>
        </p:nvSpPr>
        <p:spPr bwMode="auto">
          <a:xfrm>
            <a:off x="6970713" y="3081338"/>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Text Box 575">
            <a:extLst>
              <a:ext uri="{FF2B5EF4-FFF2-40B4-BE49-F238E27FC236}">
                <a16:creationId xmlns:a16="http://schemas.microsoft.com/office/drawing/2014/main" id="{ECB474D9-1621-4356-20E8-36F5F89BEB48}"/>
              </a:ext>
            </a:extLst>
          </p:cNvPr>
          <p:cNvSpPr txBox="1">
            <a:spLocks noChangeArrowheads="1"/>
          </p:cNvSpPr>
          <p:nvPr/>
        </p:nvSpPr>
        <p:spPr bwMode="auto">
          <a:xfrm>
            <a:off x="7061200" y="2511425"/>
            <a:ext cx="742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23</a:t>
            </a:r>
          </a:p>
        </p:txBody>
      </p:sp>
      <p:sp>
        <p:nvSpPr>
          <p:cNvPr id="114" name="Text Box 578">
            <a:extLst>
              <a:ext uri="{FF2B5EF4-FFF2-40B4-BE49-F238E27FC236}">
                <a16:creationId xmlns:a16="http://schemas.microsoft.com/office/drawing/2014/main" id="{A4F075D7-3189-EB3F-050A-0D8D57A7A051}"/>
              </a:ext>
            </a:extLst>
          </p:cNvPr>
          <p:cNvSpPr txBox="1">
            <a:spLocks noChangeArrowheads="1"/>
          </p:cNvSpPr>
          <p:nvPr/>
        </p:nvSpPr>
        <p:spPr bwMode="auto">
          <a:xfrm>
            <a:off x="7048500" y="2968625"/>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p>
        </p:txBody>
      </p:sp>
      <p:sp>
        <p:nvSpPr>
          <p:cNvPr id="115" name="Text Box 582">
            <a:extLst>
              <a:ext uri="{FF2B5EF4-FFF2-40B4-BE49-F238E27FC236}">
                <a16:creationId xmlns:a16="http://schemas.microsoft.com/office/drawing/2014/main" id="{EEBDAD70-2AD4-9B08-FFE3-0A43F1FCFED1}"/>
              </a:ext>
            </a:extLst>
          </p:cNvPr>
          <p:cNvSpPr txBox="1">
            <a:spLocks noChangeArrowheads="1"/>
          </p:cNvSpPr>
          <p:nvPr/>
        </p:nvSpPr>
        <p:spPr bwMode="auto">
          <a:xfrm>
            <a:off x="6191250" y="289718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a:t>
            </a:r>
          </a:p>
        </p:txBody>
      </p:sp>
      <p:sp>
        <p:nvSpPr>
          <p:cNvPr id="116" name="Text Box 584">
            <a:extLst>
              <a:ext uri="{FF2B5EF4-FFF2-40B4-BE49-F238E27FC236}">
                <a16:creationId xmlns:a16="http://schemas.microsoft.com/office/drawing/2014/main" id="{E75EDE76-CCEE-28A5-38DC-AEF363397DAB}"/>
              </a:ext>
            </a:extLst>
          </p:cNvPr>
          <p:cNvSpPr txBox="1">
            <a:spLocks noChangeArrowheads="1"/>
          </p:cNvSpPr>
          <p:nvPr/>
        </p:nvSpPr>
        <p:spPr bwMode="auto">
          <a:xfrm>
            <a:off x="5992813" y="2900363"/>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117" name="Line 585">
            <a:extLst>
              <a:ext uri="{FF2B5EF4-FFF2-40B4-BE49-F238E27FC236}">
                <a16:creationId xmlns:a16="http://schemas.microsoft.com/office/drawing/2014/main" id="{E5119FB6-AEA4-62D7-DB97-27D532B4E9BD}"/>
              </a:ext>
            </a:extLst>
          </p:cNvPr>
          <p:cNvSpPr>
            <a:spLocks noChangeShapeType="1"/>
          </p:cNvSpPr>
          <p:nvPr/>
        </p:nvSpPr>
        <p:spPr bwMode="auto">
          <a:xfrm>
            <a:off x="6130925" y="343852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Text Box 587">
            <a:extLst>
              <a:ext uri="{FF2B5EF4-FFF2-40B4-BE49-F238E27FC236}">
                <a16:creationId xmlns:a16="http://schemas.microsoft.com/office/drawing/2014/main" id="{762FC9A9-103F-320A-6761-2C56555BFDE2}"/>
              </a:ext>
            </a:extLst>
          </p:cNvPr>
          <p:cNvSpPr txBox="1">
            <a:spLocks noChangeArrowheads="1"/>
          </p:cNvSpPr>
          <p:nvPr/>
        </p:nvSpPr>
        <p:spPr bwMode="auto">
          <a:xfrm>
            <a:off x="6034088" y="3395663"/>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20</a:t>
            </a:r>
          </a:p>
        </p:txBody>
      </p:sp>
      <p:sp>
        <p:nvSpPr>
          <p:cNvPr id="119" name="Text Box 589">
            <a:extLst>
              <a:ext uri="{FF2B5EF4-FFF2-40B4-BE49-F238E27FC236}">
                <a16:creationId xmlns:a16="http://schemas.microsoft.com/office/drawing/2014/main" id="{BC2F7F73-BD59-60A8-0AA9-DE6B576EA06C}"/>
              </a:ext>
            </a:extLst>
          </p:cNvPr>
          <p:cNvSpPr txBox="1">
            <a:spLocks noChangeArrowheads="1"/>
          </p:cNvSpPr>
          <p:nvPr/>
        </p:nvSpPr>
        <p:spPr bwMode="auto">
          <a:xfrm>
            <a:off x="6467475" y="33782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a:t>
            </a:r>
          </a:p>
        </p:txBody>
      </p:sp>
      <p:sp>
        <p:nvSpPr>
          <p:cNvPr id="120" name="Text Box 591">
            <a:extLst>
              <a:ext uri="{FF2B5EF4-FFF2-40B4-BE49-F238E27FC236}">
                <a16:creationId xmlns:a16="http://schemas.microsoft.com/office/drawing/2014/main" id="{B5D3D2A4-51D0-3F2C-08FB-156F0871F186}"/>
              </a:ext>
            </a:extLst>
          </p:cNvPr>
          <p:cNvSpPr txBox="1">
            <a:spLocks noChangeArrowheads="1"/>
          </p:cNvSpPr>
          <p:nvPr/>
        </p:nvSpPr>
        <p:spPr bwMode="auto">
          <a:xfrm>
            <a:off x="7259638" y="29670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121" name="Text Box 593">
            <a:extLst>
              <a:ext uri="{FF2B5EF4-FFF2-40B4-BE49-F238E27FC236}">
                <a16:creationId xmlns:a16="http://schemas.microsoft.com/office/drawing/2014/main" id="{337B365F-009B-ED90-44D4-F9C057692524}"/>
              </a:ext>
            </a:extLst>
          </p:cNvPr>
          <p:cNvSpPr txBox="1">
            <a:spLocks noChangeArrowheads="1"/>
          </p:cNvSpPr>
          <p:nvPr/>
        </p:nvSpPr>
        <p:spPr bwMode="auto">
          <a:xfrm>
            <a:off x="6467475" y="38290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122" name="Text Box 595">
            <a:extLst>
              <a:ext uri="{FF2B5EF4-FFF2-40B4-BE49-F238E27FC236}">
                <a16:creationId xmlns:a16="http://schemas.microsoft.com/office/drawing/2014/main" id="{30F67F12-C6B2-305D-F50B-6B42DB9D0923}"/>
              </a:ext>
            </a:extLst>
          </p:cNvPr>
          <p:cNvSpPr txBox="1">
            <a:spLocks noChangeArrowheads="1"/>
          </p:cNvSpPr>
          <p:nvPr/>
        </p:nvSpPr>
        <p:spPr bwMode="auto">
          <a:xfrm>
            <a:off x="6019800" y="3835400"/>
            <a:ext cx="77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18</a:t>
            </a:r>
          </a:p>
        </p:txBody>
      </p:sp>
      <p:sp>
        <p:nvSpPr>
          <p:cNvPr id="123" name="Line 596">
            <a:extLst>
              <a:ext uri="{FF2B5EF4-FFF2-40B4-BE49-F238E27FC236}">
                <a16:creationId xmlns:a16="http://schemas.microsoft.com/office/drawing/2014/main" id="{E9CD3BD2-8A1F-F659-8C71-8B5065690FBA}"/>
              </a:ext>
            </a:extLst>
          </p:cNvPr>
          <p:cNvSpPr>
            <a:spLocks noChangeShapeType="1"/>
          </p:cNvSpPr>
          <p:nvPr/>
        </p:nvSpPr>
        <p:spPr bwMode="auto">
          <a:xfrm flipV="1">
            <a:off x="6199188" y="430371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Text Box 598">
            <a:extLst>
              <a:ext uri="{FF2B5EF4-FFF2-40B4-BE49-F238E27FC236}">
                <a16:creationId xmlns:a16="http://schemas.microsoft.com/office/drawing/2014/main" id="{52E2459A-9F42-3526-DAAB-392648A59B15}"/>
              </a:ext>
            </a:extLst>
          </p:cNvPr>
          <p:cNvSpPr txBox="1">
            <a:spLocks noChangeArrowheads="1"/>
          </p:cNvSpPr>
          <p:nvPr/>
        </p:nvSpPr>
        <p:spPr bwMode="auto">
          <a:xfrm>
            <a:off x="6262688" y="4264025"/>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19</a:t>
            </a:r>
          </a:p>
        </p:txBody>
      </p:sp>
      <p:sp>
        <p:nvSpPr>
          <p:cNvPr id="125" name="Text Box 599">
            <a:extLst>
              <a:ext uri="{FF2B5EF4-FFF2-40B4-BE49-F238E27FC236}">
                <a16:creationId xmlns:a16="http://schemas.microsoft.com/office/drawing/2014/main" id="{149EC59E-52BB-77A8-9C75-8965204A3EBE}"/>
              </a:ext>
            </a:extLst>
          </p:cNvPr>
          <p:cNvSpPr txBox="1">
            <a:spLocks noChangeArrowheads="1"/>
          </p:cNvSpPr>
          <p:nvPr/>
        </p:nvSpPr>
        <p:spPr bwMode="auto">
          <a:xfrm>
            <a:off x="4743451" y="5889280"/>
            <a:ext cx="4276725" cy="584200"/>
          </a:xfrm>
          <a:prstGeom prst="rect">
            <a:avLst/>
          </a:prstGeom>
          <a:solidFill>
            <a:schemeClr val="accent6">
              <a:lumMod val="20000"/>
              <a:lumOff val="80000"/>
            </a:schemeClr>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4339 : 23 = 188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15)</a:t>
            </a:r>
          </a:p>
        </p:txBody>
      </p:sp>
      <p:sp>
        <p:nvSpPr>
          <p:cNvPr id="126" name="Text Box 598">
            <a:extLst>
              <a:ext uri="{FF2B5EF4-FFF2-40B4-BE49-F238E27FC236}">
                <a16:creationId xmlns:a16="http://schemas.microsoft.com/office/drawing/2014/main" id="{B217BFDA-A80D-8E92-CE1F-A0CACE340856}"/>
              </a:ext>
            </a:extLst>
          </p:cNvPr>
          <p:cNvSpPr txBox="1">
            <a:spLocks noChangeArrowheads="1"/>
          </p:cNvSpPr>
          <p:nvPr/>
        </p:nvSpPr>
        <p:spPr bwMode="auto">
          <a:xfrm>
            <a:off x="6696075" y="42576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9</a:t>
            </a:r>
          </a:p>
        </p:txBody>
      </p:sp>
      <p:sp>
        <p:nvSpPr>
          <p:cNvPr id="127" name="Text Box 591">
            <a:extLst>
              <a:ext uri="{FF2B5EF4-FFF2-40B4-BE49-F238E27FC236}">
                <a16:creationId xmlns:a16="http://schemas.microsoft.com/office/drawing/2014/main" id="{FD1CAA9D-3A72-2AE8-105F-455332749959}"/>
              </a:ext>
            </a:extLst>
          </p:cNvPr>
          <p:cNvSpPr txBox="1">
            <a:spLocks noChangeArrowheads="1"/>
          </p:cNvSpPr>
          <p:nvPr/>
        </p:nvSpPr>
        <p:spPr bwMode="auto">
          <a:xfrm>
            <a:off x="7496175" y="29670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128" name="Text Box 598">
            <a:extLst>
              <a:ext uri="{FF2B5EF4-FFF2-40B4-BE49-F238E27FC236}">
                <a16:creationId xmlns:a16="http://schemas.microsoft.com/office/drawing/2014/main" id="{899EBDDD-657D-1EC3-86DF-0EB9035E5CA7}"/>
              </a:ext>
            </a:extLst>
          </p:cNvPr>
          <p:cNvSpPr txBox="1">
            <a:spLocks noChangeArrowheads="1"/>
          </p:cNvSpPr>
          <p:nvPr/>
        </p:nvSpPr>
        <p:spPr bwMode="auto">
          <a:xfrm>
            <a:off x="6696075" y="46323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129" name="Text Box 598">
            <a:extLst>
              <a:ext uri="{FF2B5EF4-FFF2-40B4-BE49-F238E27FC236}">
                <a16:creationId xmlns:a16="http://schemas.microsoft.com/office/drawing/2014/main" id="{5A7B27B2-D05D-ABBF-21E1-90E30877F3AB}"/>
              </a:ext>
            </a:extLst>
          </p:cNvPr>
          <p:cNvSpPr txBox="1">
            <a:spLocks noChangeArrowheads="1"/>
          </p:cNvSpPr>
          <p:nvPr/>
        </p:nvSpPr>
        <p:spPr bwMode="auto">
          <a:xfrm>
            <a:off x="6262688" y="4648200"/>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18</a:t>
            </a:r>
          </a:p>
        </p:txBody>
      </p:sp>
      <p:sp>
        <p:nvSpPr>
          <p:cNvPr id="130" name="Line 596">
            <a:extLst>
              <a:ext uri="{FF2B5EF4-FFF2-40B4-BE49-F238E27FC236}">
                <a16:creationId xmlns:a16="http://schemas.microsoft.com/office/drawing/2014/main" id="{D192A984-1358-95CF-E922-0FA381BF78BC}"/>
              </a:ext>
            </a:extLst>
          </p:cNvPr>
          <p:cNvSpPr>
            <a:spLocks noChangeShapeType="1"/>
          </p:cNvSpPr>
          <p:nvPr/>
        </p:nvSpPr>
        <p:spPr bwMode="auto">
          <a:xfrm flipV="1">
            <a:off x="6340475" y="514191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Text Box 598">
            <a:extLst>
              <a:ext uri="{FF2B5EF4-FFF2-40B4-BE49-F238E27FC236}">
                <a16:creationId xmlns:a16="http://schemas.microsoft.com/office/drawing/2014/main" id="{6B24DE25-18FD-30C2-ED68-CF4F0B659879}"/>
              </a:ext>
            </a:extLst>
          </p:cNvPr>
          <p:cNvSpPr txBox="1">
            <a:spLocks noChangeArrowheads="1"/>
          </p:cNvSpPr>
          <p:nvPr/>
        </p:nvSpPr>
        <p:spPr bwMode="auto">
          <a:xfrm>
            <a:off x="6477000" y="5103813"/>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15</a:t>
            </a:r>
          </a:p>
        </p:txBody>
      </p:sp>
      <p:cxnSp>
        <p:nvCxnSpPr>
          <p:cNvPr id="5" name="Straight Connector 4">
            <a:extLst>
              <a:ext uri="{FF2B5EF4-FFF2-40B4-BE49-F238E27FC236}">
                <a16:creationId xmlns:a16="http://schemas.microsoft.com/office/drawing/2014/main" id="{FEF77208-E8DF-B9E1-CFCE-6E87DCFE726D}"/>
              </a:ext>
            </a:extLst>
          </p:cNvPr>
          <p:cNvCxnSpPr>
            <a:cxnSpLocks/>
          </p:cNvCxnSpPr>
          <p:nvPr/>
        </p:nvCxnSpPr>
        <p:spPr>
          <a:xfrm>
            <a:off x="4595814" y="2032000"/>
            <a:ext cx="33337" cy="4826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4">
            <a:extLst>
              <a:ext uri="{FF2B5EF4-FFF2-40B4-BE49-F238E27FC236}">
                <a16:creationId xmlns:a16="http://schemas.microsoft.com/office/drawing/2014/main" id="{06E66BCA-26A9-6501-1922-9E7CAAF65A18}"/>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
        <p:nvSpPr>
          <p:cNvPr id="6" name="Star: 16 Points 5">
            <a:extLst>
              <a:ext uri="{FF2B5EF4-FFF2-40B4-BE49-F238E27FC236}">
                <a16:creationId xmlns:a16="http://schemas.microsoft.com/office/drawing/2014/main" id="{A12EB82D-81DB-CE57-D43C-74B8C2D2306D}"/>
              </a:ext>
            </a:extLst>
          </p:cNvPr>
          <p:cNvSpPr/>
          <p:nvPr/>
        </p:nvSpPr>
        <p:spPr>
          <a:xfrm>
            <a:off x="2295526" y="3802856"/>
            <a:ext cx="2261393" cy="1687513"/>
          </a:xfrm>
          <a:prstGeom prst="star16">
            <a:avLst/>
          </a:prstGeom>
          <a:solidFill>
            <a:srgbClr val="00B050"/>
          </a:solid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Phép</a:t>
            </a:r>
            <a:r>
              <a:rPr lang="en-US" sz="2800" b="1" kern="0" dirty="0">
                <a:solidFill>
                  <a:srgbClr val="FFFF00"/>
                </a:solidFill>
                <a:latin typeface="Arial" panose="020B0604020202020204" pitchFamily="34" charset="0"/>
                <a:cs typeface="Arial" panose="020B0604020202020204" pitchFamily="34" charset="0"/>
              </a:rPr>
              <a:t> chia </a:t>
            </a:r>
            <a:r>
              <a:rPr lang="en-US" sz="2800" b="1" kern="0" dirty="0" err="1">
                <a:solidFill>
                  <a:srgbClr val="FFFF00"/>
                </a:solidFill>
                <a:latin typeface="Arial" panose="020B0604020202020204" pitchFamily="34" charset="0"/>
                <a:cs typeface="Arial" panose="020B0604020202020204" pitchFamily="34" charset="0"/>
              </a:rPr>
              <a:t>hết</a:t>
            </a:r>
            <a:endParaRPr kumimoji="0" lang="en-US"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7" name="Star: 16 Points 6">
            <a:extLst>
              <a:ext uri="{FF2B5EF4-FFF2-40B4-BE49-F238E27FC236}">
                <a16:creationId xmlns:a16="http://schemas.microsoft.com/office/drawing/2014/main" id="{DD9EF11F-B315-EF86-FCE8-090CD27C6F1C}"/>
              </a:ext>
            </a:extLst>
          </p:cNvPr>
          <p:cNvSpPr/>
          <p:nvPr/>
        </p:nvSpPr>
        <p:spPr>
          <a:xfrm>
            <a:off x="7064376" y="3806480"/>
            <a:ext cx="2079624" cy="2039938"/>
          </a:xfrm>
          <a:prstGeom prst="star16">
            <a:avLst/>
          </a:prstGeom>
          <a:solidFill>
            <a:srgbClr val="00B050"/>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700" b="1" kern="0" dirty="0" err="1">
                <a:solidFill>
                  <a:srgbClr val="FFFF00"/>
                </a:solidFill>
                <a:latin typeface="Arial" panose="020B0604020202020204" pitchFamily="34" charset="0"/>
                <a:cs typeface="Arial" panose="020B0604020202020204" pitchFamily="34" charset="0"/>
              </a:rPr>
              <a:t>Phép</a:t>
            </a:r>
            <a:r>
              <a:rPr lang="en-US" sz="2700" b="1" kern="0" dirty="0">
                <a:solidFill>
                  <a:srgbClr val="FFFF00"/>
                </a:solidFill>
                <a:latin typeface="Arial" panose="020B0604020202020204" pitchFamily="34" charset="0"/>
                <a:cs typeface="Arial" panose="020B0604020202020204" pitchFamily="34" charset="0"/>
              </a:rPr>
              <a:t> chia </a:t>
            </a:r>
            <a:r>
              <a:rPr lang="en-US" sz="2700" b="1" kern="0" dirty="0" err="1">
                <a:solidFill>
                  <a:srgbClr val="FFFF00"/>
                </a:solidFill>
                <a:latin typeface="Arial" panose="020B0604020202020204" pitchFamily="34" charset="0"/>
                <a:cs typeface="Arial" panose="020B0604020202020204" pitchFamily="34" charset="0"/>
              </a:rPr>
              <a:t>có</a:t>
            </a:r>
            <a:r>
              <a:rPr lang="en-US" sz="2700" b="1" kern="0" dirty="0">
                <a:solidFill>
                  <a:srgbClr val="FFFF00"/>
                </a:solidFill>
                <a:latin typeface="Arial" panose="020B0604020202020204" pitchFamily="34" charset="0"/>
                <a:cs typeface="Arial" panose="020B0604020202020204" pitchFamily="34" charset="0"/>
              </a:rPr>
              <a:t> </a:t>
            </a:r>
            <a:r>
              <a:rPr lang="en-US" sz="2700" b="1" kern="0" dirty="0" err="1">
                <a:solidFill>
                  <a:srgbClr val="FFFF00"/>
                </a:solidFill>
                <a:latin typeface="Arial" panose="020B0604020202020204" pitchFamily="34" charset="0"/>
                <a:cs typeface="Arial" panose="020B0604020202020204" pitchFamily="34" charset="0"/>
              </a:rPr>
              <a:t>dư</a:t>
            </a:r>
            <a:endParaRPr kumimoji="0" lang="en-US" sz="27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8" name="Star: 16 Points 7">
            <a:extLst>
              <a:ext uri="{FF2B5EF4-FFF2-40B4-BE49-F238E27FC236}">
                <a16:creationId xmlns:a16="http://schemas.microsoft.com/office/drawing/2014/main" id="{ABCC9A7D-08D1-BC25-FEA1-999A57630721}"/>
              </a:ext>
            </a:extLst>
          </p:cNvPr>
          <p:cNvSpPr/>
          <p:nvPr/>
        </p:nvSpPr>
        <p:spPr>
          <a:xfrm>
            <a:off x="4861335" y="848798"/>
            <a:ext cx="3839089" cy="1234875"/>
          </a:xfrm>
          <a:prstGeom prst="star16">
            <a:avLst/>
          </a:prstGeom>
          <a:solidFill>
            <a:srgbClr val="00B050"/>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dư</a:t>
            </a:r>
            <a:r>
              <a:rPr lang="en-US" sz="2800" b="1" kern="0" dirty="0">
                <a:solidFill>
                  <a:srgbClr val="FFFF00"/>
                </a:solidFill>
                <a:latin typeface="Arial" panose="020B0604020202020204" pitchFamily="34" charset="0"/>
                <a:cs typeface="Arial" panose="020B0604020202020204" pitchFamily="34" charset="0"/>
              </a:rPr>
              <a:t> &lt;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chia</a:t>
            </a:r>
            <a:endParaRPr kumimoji="0" lang="en-US"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par>
                                <p:cTn id="18" presetID="16" presetClass="entr" presetSubtype="21"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par>
                                <p:cTn id="21" presetID="16" presetClass="entr" presetSubtype="21"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par>
                                <p:cTn id="24" presetID="16" presetClass="entr" presetSubtype="21"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arn(inVertical)">
                                      <p:cBhvr>
                                        <p:cTn id="31" dur="500"/>
                                        <p:tgtEl>
                                          <p:spTgt spid="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500"/>
                                        <p:tgtEl>
                                          <p:spTgt spid="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barn(inVertical)">
                                      <p:cBhvr>
                                        <p:cTn id="46" dur="500"/>
                                        <p:tgtEl>
                                          <p:spTgt spid="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arn(inVertical)">
                                      <p:cBhvr>
                                        <p:cTn id="51" dur="500"/>
                                        <p:tgtEl>
                                          <p:spTgt spid="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arn(inVertical)">
                                      <p:cBhvr>
                                        <p:cTn id="56" dur="500"/>
                                        <p:tgtEl>
                                          <p:spTgt spid="6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arn(inVertical)">
                                      <p:cBhvr>
                                        <p:cTn id="66" dur="500"/>
                                        <p:tgtEl>
                                          <p:spTgt spid="6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arn(inVertical)">
                                      <p:cBhvr>
                                        <p:cTn id="71" dur="500"/>
                                        <p:tgtEl>
                                          <p:spTgt spid="6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arn(inVertical)">
                                      <p:cBhvr>
                                        <p:cTn id="76" dur="500"/>
                                        <p:tgtEl>
                                          <p:spTgt spid="6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barn(inVertical)">
                                      <p:cBhvr>
                                        <p:cTn id="86" dur="500"/>
                                        <p:tgtEl>
                                          <p:spTgt spid="7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barn(inVertical)">
                                      <p:cBhvr>
                                        <p:cTn id="91" dur="500"/>
                                        <p:tgtEl>
                                          <p:spTgt spid="7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1" fill="hold"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barn(inVertical)">
                                      <p:cBhvr>
                                        <p:cTn id="96" dur="500"/>
                                        <p:tgtEl>
                                          <p:spTgt spid="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barn(inVertical)">
                                      <p:cBhvr>
                                        <p:cTn id="101" dur="500"/>
                                        <p:tgtEl>
                                          <p:spTgt spid="7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barn(inVertical)">
                                      <p:cBhvr>
                                        <p:cTn id="106" dur="500"/>
                                        <p:tgtEl>
                                          <p:spTgt spid="7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nodeType="click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barn(inVertical)">
                                      <p:cBhvr>
                                        <p:cTn id="111" dur="500"/>
                                        <p:tgtEl>
                                          <p:spTgt spid="7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6" presetClass="entr" presetSubtype="21" fill="hold" nodeType="click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barn(inVertical)">
                                      <p:cBhvr>
                                        <p:cTn id="116" dur="500"/>
                                        <p:tgtEl>
                                          <p:spTgt spid="7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ntr" presetSubtype="21" fill="hold" nodeType="clickEffect">
                                  <p:stCondLst>
                                    <p:cond delay="0"/>
                                  </p:stCondLst>
                                  <p:childTnLst>
                                    <p:set>
                                      <p:cBhvr>
                                        <p:cTn id="120" dur="1" fill="hold">
                                          <p:stCondLst>
                                            <p:cond delay="0"/>
                                          </p:stCondLst>
                                        </p:cTn>
                                        <p:tgtEl>
                                          <p:spTgt spid="112"/>
                                        </p:tgtEl>
                                        <p:attrNameLst>
                                          <p:attrName>style.visibility</p:attrName>
                                        </p:attrNameLst>
                                      </p:cBhvr>
                                      <p:to>
                                        <p:strVal val="visible"/>
                                      </p:to>
                                    </p:set>
                                    <p:animEffect transition="in" filter="barn(inVertical)">
                                      <p:cBhvr>
                                        <p:cTn id="121" dur="500"/>
                                        <p:tgtEl>
                                          <p:spTgt spid="112"/>
                                        </p:tgtEl>
                                      </p:cBhvr>
                                    </p:animEffect>
                                  </p:childTnLst>
                                </p:cTn>
                              </p:par>
                              <p:par>
                                <p:cTn id="122" presetID="16" presetClass="entr" presetSubtype="21" fill="hold" nodeType="withEffect">
                                  <p:stCondLst>
                                    <p:cond delay="0"/>
                                  </p:stCondLst>
                                  <p:childTnLst>
                                    <p:set>
                                      <p:cBhvr>
                                        <p:cTn id="123" dur="1" fill="hold">
                                          <p:stCondLst>
                                            <p:cond delay="0"/>
                                          </p:stCondLst>
                                        </p:cTn>
                                        <p:tgtEl>
                                          <p:spTgt spid="111"/>
                                        </p:tgtEl>
                                        <p:attrNameLst>
                                          <p:attrName>style.visibility</p:attrName>
                                        </p:attrNameLst>
                                      </p:cBhvr>
                                      <p:to>
                                        <p:strVal val="visible"/>
                                      </p:to>
                                    </p:set>
                                    <p:animEffect transition="in" filter="barn(inVertical)">
                                      <p:cBhvr>
                                        <p:cTn id="124" dur="500"/>
                                        <p:tgtEl>
                                          <p:spTgt spid="111"/>
                                        </p:tgtEl>
                                      </p:cBhvr>
                                    </p:animEffect>
                                  </p:childTnLst>
                                </p:cTn>
                              </p:par>
                              <p:par>
                                <p:cTn id="125" presetID="16" presetClass="entr" presetSubtype="21" fill="hold" nodeType="with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barn(inVertical)">
                                      <p:cBhvr>
                                        <p:cTn id="127" dur="500"/>
                                        <p:tgtEl>
                                          <p:spTgt spid="113"/>
                                        </p:tgtEl>
                                      </p:cBhvr>
                                    </p:animEffect>
                                  </p:childTnLst>
                                </p:cTn>
                              </p:par>
                              <p:par>
                                <p:cTn id="128" presetID="16" presetClass="entr" presetSubtype="21" fill="hold" nodeType="withEffect">
                                  <p:stCondLst>
                                    <p:cond delay="0"/>
                                  </p:stCondLst>
                                  <p:childTnLst>
                                    <p:set>
                                      <p:cBhvr>
                                        <p:cTn id="129" dur="1" fill="hold">
                                          <p:stCondLst>
                                            <p:cond delay="0"/>
                                          </p:stCondLst>
                                        </p:cTn>
                                        <p:tgtEl>
                                          <p:spTgt spid="109"/>
                                        </p:tgtEl>
                                        <p:attrNameLst>
                                          <p:attrName>style.visibility</p:attrName>
                                        </p:attrNameLst>
                                      </p:cBhvr>
                                      <p:to>
                                        <p:strVal val="visible"/>
                                      </p:to>
                                    </p:set>
                                    <p:animEffect transition="in" filter="barn(inVertical)">
                                      <p:cBhvr>
                                        <p:cTn id="130" dur="500"/>
                                        <p:tgtEl>
                                          <p:spTgt spid="10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6" presetClass="entr" presetSubtype="21" fill="hold" nodeType="click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barn(inVertical)">
                                      <p:cBhvr>
                                        <p:cTn id="135" dur="500"/>
                                        <p:tgtEl>
                                          <p:spTgt spid="114"/>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6" presetClass="entr" presetSubtype="21" fill="hold" nodeType="clickEffect">
                                  <p:stCondLst>
                                    <p:cond delay="0"/>
                                  </p:stCondLst>
                                  <p:childTnLst>
                                    <p:set>
                                      <p:cBhvr>
                                        <p:cTn id="139" dur="1" fill="hold">
                                          <p:stCondLst>
                                            <p:cond delay="0"/>
                                          </p:stCondLst>
                                        </p:cTn>
                                        <p:tgtEl>
                                          <p:spTgt spid="115"/>
                                        </p:tgtEl>
                                        <p:attrNameLst>
                                          <p:attrName>style.visibility</p:attrName>
                                        </p:attrNameLst>
                                      </p:cBhvr>
                                      <p:to>
                                        <p:strVal val="visible"/>
                                      </p:to>
                                    </p:set>
                                    <p:animEffect transition="in" filter="barn(inVertical)">
                                      <p:cBhvr>
                                        <p:cTn id="140" dur="500"/>
                                        <p:tgtEl>
                                          <p:spTgt spid="115"/>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6" presetClass="entr" presetSubtype="21" fill="hold" nodeType="clickEffect">
                                  <p:stCondLst>
                                    <p:cond delay="0"/>
                                  </p:stCondLst>
                                  <p:childTnLst>
                                    <p:set>
                                      <p:cBhvr>
                                        <p:cTn id="144" dur="1" fill="hold">
                                          <p:stCondLst>
                                            <p:cond delay="0"/>
                                          </p:stCondLst>
                                        </p:cTn>
                                        <p:tgtEl>
                                          <p:spTgt spid="116"/>
                                        </p:tgtEl>
                                        <p:attrNameLst>
                                          <p:attrName>style.visibility</p:attrName>
                                        </p:attrNameLst>
                                      </p:cBhvr>
                                      <p:to>
                                        <p:strVal val="visible"/>
                                      </p:to>
                                    </p:set>
                                    <p:animEffect transition="in" filter="barn(inVertical)">
                                      <p:cBhvr>
                                        <p:cTn id="145" dur="500"/>
                                        <p:tgtEl>
                                          <p:spTgt spid="116"/>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6" presetClass="entr" presetSubtype="21" fill="hold" nodeType="clickEffect">
                                  <p:stCondLst>
                                    <p:cond delay="0"/>
                                  </p:stCondLst>
                                  <p:childTnLst>
                                    <p:set>
                                      <p:cBhvr>
                                        <p:cTn id="149" dur="1" fill="hold">
                                          <p:stCondLst>
                                            <p:cond delay="0"/>
                                          </p:stCondLst>
                                        </p:cTn>
                                        <p:tgtEl>
                                          <p:spTgt spid="117"/>
                                        </p:tgtEl>
                                        <p:attrNameLst>
                                          <p:attrName>style.visibility</p:attrName>
                                        </p:attrNameLst>
                                      </p:cBhvr>
                                      <p:to>
                                        <p:strVal val="visible"/>
                                      </p:to>
                                    </p:set>
                                    <p:animEffect transition="in" filter="barn(inVertical)">
                                      <p:cBhvr>
                                        <p:cTn id="150" dur="500"/>
                                        <p:tgtEl>
                                          <p:spTgt spid="11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6" presetClass="entr" presetSubtype="21" fill="hold" nodeType="clickEffect">
                                  <p:stCondLst>
                                    <p:cond delay="0"/>
                                  </p:stCondLst>
                                  <p:childTnLst>
                                    <p:set>
                                      <p:cBhvr>
                                        <p:cTn id="154" dur="1" fill="hold">
                                          <p:stCondLst>
                                            <p:cond delay="0"/>
                                          </p:stCondLst>
                                        </p:cTn>
                                        <p:tgtEl>
                                          <p:spTgt spid="118"/>
                                        </p:tgtEl>
                                        <p:attrNameLst>
                                          <p:attrName>style.visibility</p:attrName>
                                        </p:attrNameLst>
                                      </p:cBhvr>
                                      <p:to>
                                        <p:strVal val="visible"/>
                                      </p:to>
                                    </p:set>
                                    <p:animEffect transition="in" filter="barn(inVertical)">
                                      <p:cBhvr>
                                        <p:cTn id="155" dur="500"/>
                                        <p:tgtEl>
                                          <p:spTgt spid="118"/>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6" presetClass="entr" presetSubtype="21" fill="hold" nodeType="clickEffect">
                                  <p:stCondLst>
                                    <p:cond delay="0"/>
                                  </p:stCondLst>
                                  <p:childTnLst>
                                    <p:set>
                                      <p:cBhvr>
                                        <p:cTn id="159" dur="1" fill="hold">
                                          <p:stCondLst>
                                            <p:cond delay="0"/>
                                          </p:stCondLst>
                                        </p:cTn>
                                        <p:tgtEl>
                                          <p:spTgt spid="119"/>
                                        </p:tgtEl>
                                        <p:attrNameLst>
                                          <p:attrName>style.visibility</p:attrName>
                                        </p:attrNameLst>
                                      </p:cBhvr>
                                      <p:to>
                                        <p:strVal val="visible"/>
                                      </p:to>
                                    </p:set>
                                    <p:animEffect transition="in" filter="barn(inVertical)">
                                      <p:cBhvr>
                                        <p:cTn id="160" dur="500"/>
                                        <p:tgtEl>
                                          <p:spTgt spid="119"/>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6" presetClass="entr" presetSubtype="21" fill="hold" nodeType="clickEffect">
                                  <p:stCondLst>
                                    <p:cond delay="0"/>
                                  </p:stCondLst>
                                  <p:childTnLst>
                                    <p:set>
                                      <p:cBhvr>
                                        <p:cTn id="164" dur="1" fill="hold">
                                          <p:stCondLst>
                                            <p:cond delay="0"/>
                                          </p:stCondLst>
                                        </p:cTn>
                                        <p:tgtEl>
                                          <p:spTgt spid="120"/>
                                        </p:tgtEl>
                                        <p:attrNameLst>
                                          <p:attrName>style.visibility</p:attrName>
                                        </p:attrNameLst>
                                      </p:cBhvr>
                                      <p:to>
                                        <p:strVal val="visible"/>
                                      </p:to>
                                    </p:set>
                                    <p:animEffect transition="in" filter="barn(inVertical)">
                                      <p:cBhvr>
                                        <p:cTn id="165" dur="500"/>
                                        <p:tgtEl>
                                          <p:spTgt spid="120"/>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6" presetClass="entr" presetSubtype="21" fill="hold" nodeType="clickEffect">
                                  <p:stCondLst>
                                    <p:cond delay="0"/>
                                  </p:stCondLst>
                                  <p:childTnLst>
                                    <p:set>
                                      <p:cBhvr>
                                        <p:cTn id="169" dur="1" fill="hold">
                                          <p:stCondLst>
                                            <p:cond delay="0"/>
                                          </p:stCondLst>
                                        </p:cTn>
                                        <p:tgtEl>
                                          <p:spTgt spid="121"/>
                                        </p:tgtEl>
                                        <p:attrNameLst>
                                          <p:attrName>style.visibility</p:attrName>
                                        </p:attrNameLst>
                                      </p:cBhvr>
                                      <p:to>
                                        <p:strVal val="visible"/>
                                      </p:to>
                                    </p:set>
                                    <p:animEffect transition="in" filter="barn(inVertical)">
                                      <p:cBhvr>
                                        <p:cTn id="170" dur="500"/>
                                        <p:tgtEl>
                                          <p:spTgt spid="121"/>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6" presetClass="entr" presetSubtype="21" fill="hold" nodeType="clickEffect">
                                  <p:stCondLst>
                                    <p:cond delay="0"/>
                                  </p:stCondLst>
                                  <p:childTnLst>
                                    <p:set>
                                      <p:cBhvr>
                                        <p:cTn id="174" dur="1" fill="hold">
                                          <p:stCondLst>
                                            <p:cond delay="0"/>
                                          </p:stCondLst>
                                        </p:cTn>
                                        <p:tgtEl>
                                          <p:spTgt spid="122"/>
                                        </p:tgtEl>
                                        <p:attrNameLst>
                                          <p:attrName>style.visibility</p:attrName>
                                        </p:attrNameLst>
                                      </p:cBhvr>
                                      <p:to>
                                        <p:strVal val="visible"/>
                                      </p:to>
                                    </p:set>
                                    <p:animEffect transition="in" filter="barn(inVertical)">
                                      <p:cBhvr>
                                        <p:cTn id="175" dur="500"/>
                                        <p:tgtEl>
                                          <p:spTgt spid="122"/>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6" presetClass="entr" presetSubtype="21" fill="hold" nodeType="clickEffect">
                                  <p:stCondLst>
                                    <p:cond delay="0"/>
                                  </p:stCondLst>
                                  <p:childTnLst>
                                    <p:set>
                                      <p:cBhvr>
                                        <p:cTn id="179" dur="1" fill="hold">
                                          <p:stCondLst>
                                            <p:cond delay="0"/>
                                          </p:stCondLst>
                                        </p:cTn>
                                        <p:tgtEl>
                                          <p:spTgt spid="123"/>
                                        </p:tgtEl>
                                        <p:attrNameLst>
                                          <p:attrName>style.visibility</p:attrName>
                                        </p:attrNameLst>
                                      </p:cBhvr>
                                      <p:to>
                                        <p:strVal val="visible"/>
                                      </p:to>
                                    </p:set>
                                    <p:animEffect transition="in" filter="barn(inVertical)">
                                      <p:cBhvr>
                                        <p:cTn id="180" dur="500"/>
                                        <p:tgtEl>
                                          <p:spTgt spid="12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6" presetClass="entr" presetSubtype="21" fill="hold" nodeType="clickEffect">
                                  <p:stCondLst>
                                    <p:cond delay="0"/>
                                  </p:stCondLst>
                                  <p:childTnLst>
                                    <p:set>
                                      <p:cBhvr>
                                        <p:cTn id="184" dur="1" fill="hold">
                                          <p:stCondLst>
                                            <p:cond delay="0"/>
                                          </p:stCondLst>
                                        </p:cTn>
                                        <p:tgtEl>
                                          <p:spTgt spid="124"/>
                                        </p:tgtEl>
                                        <p:attrNameLst>
                                          <p:attrName>style.visibility</p:attrName>
                                        </p:attrNameLst>
                                      </p:cBhvr>
                                      <p:to>
                                        <p:strVal val="visible"/>
                                      </p:to>
                                    </p:set>
                                    <p:animEffect transition="in" filter="barn(inVertical)">
                                      <p:cBhvr>
                                        <p:cTn id="185" dur="500"/>
                                        <p:tgtEl>
                                          <p:spTgt spid="124"/>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6" presetClass="entr" presetSubtype="21" fill="hold" nodeType="clickEffect">
                                  <p:stCondLst>
                                    <p:cond delay="0"/>
                                  </p:stCondLst>
                                  <p:childTnLst>
                                    <p:set>
                                      <p:cBhvr>
                                        <p:cTn id="189" dur="1" fill="hold">
                                          <p:stCondLst>
                                            <p:cond delay="0"/>
                                          </p:stCondLst>
                                        </p:cTn>
                                        <p:tgtEl>
                                          <p:spTgt spid="126"/>
                                        </p:tgtEl>
                                        <p:attrNameLst>
                                          <p:attrName>style.visibility</p:attrName>
                                        </p:attrNameLst>
                                      </p:cBhvr>
                                      <p:to>
                                        <p:strVal val="visible"/>
                                      </p:to>
                                    </p:set>
                                    <p:animEffect transition="in" filter="barn(inVertical)">
                                      <p:cBhvr>
                                        <p:cTn id="190" dur="500"/>
                                        <p:tgtEl>
                                          <p:spTgt spid="126"/>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6" presetClass="entr" presetSubtype="21" fill="hold" nodeType="clickEffect">
                                  <p:stCondLst>
                                    <p:cond delay="0"/>
                                  </p:stCondLst>
                                  <p:childTnLst>
                                    <p:set>
                                      <p:cBhvr>
                                        <p:cTn id="194" dur="1" fill="hold">
                                          <p:stCondLst>
                                            <p:cond delay="0"/>
                                          </p:stCondLst>
                                        </p:cTn>
                                        <p:tgtEl>
                                          <p:spTgt spid="127"/>
                                        </p:tgtEl>
                                        <p:attrNameLst>
                                          <p:attrName>style.visibility</p:attrName>
                                        </p:attrNameLst>
                                      </p:cBhvr>
                                      <p:to>
                                        <p:strVal val="visible"/>
                                      </p:to>
                                    </p:set>
                                    <p:animEffect transition="in" filter="barn(inVertical)">
                                      <p:cBhvr>
                                        <p:cTn id="195" dur="500"/>
                                        <p:tgtEl>
                                          <p:spTgt spid="127"/>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6" presetClass="entr" presetSubtype="21" fill="hold" nodeType="clickEffect">
                                  <p:stCondLst>
                                    <p:cond delay="0"/>
                                  </p:stCondLst>
                                  <p:childTnLst>
                                    <p:set>
                                      <p:cBhvr>
                                        <p:cTn id="199" dur="1" fill="hold">
                                          <p:stCondLst>
                                            <p:cond delay="0"/>
                                          </p:stCondLst>
                                        </p:cTn>
                                        <p:tgtEl>
                                          <p:spTgt spid="128"/>
                                        </p:tgtEl>
                                        <p:attrNameLst>
                                          <p:attrName>style.visibility</p:attrName>
                                        </p:attrNameLst>
                                      </p:cBhvr>
                                      <p:to>
                                        <p:strVal val="visible"/>
                                      </p:to>
                                    </p:set>
                                    <p:animEffect transition="in" filter="barn(inVertical)">
                                      <p:cBhvr>
                                        <p:cTn id="200" dur="500"/>
                                        <p:tgtEl>
                                          <p:spTgt spid="12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6" presetClass="entr" presetSubtype="21" fill="hold" nodeType="clickEffect">
                                  <p:stCondLst>
                                    <p:cond delay="0"/>
                                  </p:stCondLst>
                                  <p:childTnLst>
                                    <p:set>
                                      <p:cBhvr>
                                        <p:cTn id="204" dur="1" fill="hold">
                                          <p:stCondLst>
                                            <p:cond delay="0"/>
                                          </p:stCondLst>
                                        </p:cTn>
                                        <p:tgtEl>
                                          <p:spTgt spid="129"/>
                                        </p:tgtEl>
                                        <p:attrNameLst>
                                          <p:attrName>style.visibility</p:attrName>
                                        </p:attrNameLst>
                                      </p:cBhvr>
                                      <p:to>
                                        <p:strVal val="visible"/>
                                      </p:to>
                                    </p:set>
                                    <p:animEffect transition="in" filter="barn(inVertical)">
                                      <p:cBhvr>
                                        <p:cTn id="205" dur="500"/>
                                        <p:tgtEl>
                                          <p:spTgt spid="129"/>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6" presetClass="entr" presetSubtype="21" fill="hold" nodeType="clickEffect">
                                  <p:stCondLst>
                                    <p:cond delay="0"/>
                                  </p:stCondLst>
                                  <p:childTnLst>
                                    <p:set>
                                      <p:cBhvr>
                                        <p:cTn id="209" dur="1" fill="hold">
                                          <p:stCondLst>
                                            <p:cond delay="0"/>
                                          </p:stCondLst>
                                        </p:cTn>
                                        <p:tgtEl>
                                          <p:spTgt spid="130"/>
                                        </p:tgtEl>
                                        <p:attrNameLst>
                                          <p:attrName>style.visibility</p:attrName>
                                        </p:attrNameLst>
                                      </p:cBhvr>
                                      <p:to>
                                        <p:strVal val="visible"/>
                                      </p:to>
                                    </p:set>
                                    <p:animEffect transition="in" filter="barn(inVertical)">
                                      <p:cBhvr>
                                        <p:cTn id="210" dur="500"/>
                                        <p:tgtEl>
                                          <p:spTgt spid="130"/>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6" presetClass="entr" presetSubtype="21" fill="hold" nodeType="clickEffect">
                                  <p:stCondLst>
                                    <p:cond delay="0"/>
                                  </p:stCondLst>
                                  <p:childTnLst>
                                    <p:set>
                                      <p:cBhvr>
                                        <p:cTn id="214" dur="1" fill="hold">
                                          <p:stCondLst>
                                            <p:cond delay="0"/>
                                          </p:stCondLst>
                                        </p:cTn>
                                        <p:tgtEl>
                                          <p:spTgt spid="131"/>
                                        </p:tgtEl>
                                        <p:attrNameLst>
                                          <p:attrName>style.visibility</p:attrName>
                                        </p:attrNameLst>
                                      </p:cBhvr>
                                      <p:to>
                                        <p:strVal val="visible"/>
                                      </p:to>
                                    </p:set>
                                    <p:animEffect transition="in" filter="barn(inVertical)">
                                      <p:cBhvr>
                                        <p:cTn id="215" dur="500"/>
                                        <p:tgtEl>
                                          <p:spTgt spid="131"/>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6" presetClass="entr" presetSubtype="21" fill="hold" nodeType="clickEffect">
                                  <p:stCondLst>
                                    <p:cond delay="0"/>
                                  </p:stCondLst>
                                  <p:childTnLst>
                                    <p:set>
                                      <p:cBhvr>
                                        <p:cTn id="219" dur="1" fill="hold">
                                          <p:stCondLst>
                                            <p:cond delay="0"/>
                                          </p:stCondLst>
                                        </p:cTn>
                                        <p:tgtEl>
                                          <p:spTgt spid="125"/>
                                        </p:tgtEl>
                                        <p:attrNameLst>
                                          <p:attrName>style.visibility</p:attrName>
                                        </p:attrNameLst>
                                      </p:cBhvr>
                                      <p:to>
                                        <p:strVal val="visible"/>
                                      </p:to>
                                    </p:set>
                                    <p:animEffect transition="in" filter="barn(inVertical)">
                                      <p:cBhvr>
                                        <p:cTn id="220" dur="500"/>
                                        <p:tgtEl>
                                          <p:spTgt spid="125"/>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6"/>
                                        </p:tgtEl>
                                        <p:attrNameLst>
                                          <p:attrName>style.visibility</p:attrName>
                                        </p:attrNameLst>
                                      </p:cBhvr>
                                      <p:to>
                                        <p:strVal val="visible"/>
                                      </p:to>
                                    </p:set>
                                    <p:anim calcmode="lin" valueType="num">
                                      <p:cBhvr>
                                        <p:cTn id="225" dur="1000" fill="hold"/>
                                        <p:tgtEl>
                                          <p:spTgt spid="6"/>
                                        </p:tgtEl>
                                        <p:attrNameLst>
                                          <p:attrName>ppt_w</p:attrName>
                                        </p:attrNameLst>
                                      </p:cBhvr>
                                      <p:tavLst>
                                        <p:tav tm="0">
                                          <p:val>
                                            <p:fltVal val="0"/>
                                          </p:val>
                                        </p:tav>
                                        <p:tav tm="100000">
                                          <p:val>
                                            <p:strVal val="#ppt_w"/>
                                          </p:val>
                                        </p:tav>
                                      </p:tavLst>
                                    </p:anim>
                                    <p:anim calcmode="lin" valueType="num">
                                      <p:cBhvr>
                                        <p:cTn id="226" dur="1000" fill="hold"/>
                                        <p:tgtEl>
                                          <p:spTgt spid="6"/>
                                        </p:tgtEl>
                                        <p:attrNameLst>
                                          <p:attrName>ppt_h</p:attrName>
                                        </p:attrNameLst>
                                      </p:cBhvr>
                                      <p:tavLst>
                                        <p:tav tm="0">
                                          <p:val>
                                            <p:fltVal val="0"/>
                                          </p:val>
                                        </p:tav>
                                        <p:tav tm="100000">
                                          <p:val>
                                            <p:strVal val="#ppt_h"/>
                                          </p:val>
                                        </p:tav>
                                      </p:tavLst>
                                    </p:anim>
                                    <p:anim calcmode="lin" valueType="num">
                                      <p:cBhvr>
                                        <p:cTn id="227" dur="1000" fill="hold"/>
                                        <p:tgtEl>
                                          <p:spTgt spid="6"/>
                                        </p:tgtEl>
                                        <p:attrNameLst>
                                          <p:attrName>style.rotation</p:attrName>
                                        </p:attrNameLst>
                                      </p:cBhvr>
                                      <p:tavLst>
                                        <p:tav tm="0">
                                          <p:val>
                                            <p:fltVal val="90"/>
                                          </p:val>
                                        </p:tav>
                                        <p:tav tm="100000">
                                          <p:val>
                                            <p:fltVal val="0"/>
                                          </p:val>
                                        </p:tav>
                                      </p:tavLst>
                                    </p:anim>
                                    <p:animEffect transition="in" filter="fade">
                                      <p:cBhvr>
                                        <p:cTn id="228" dur="1000"/>
                                        <p:tgtEl>
                                          <p:spTgt spid="6"/>
                                        </p:tgtEl>
                                      </p:cBhvr>
                                    </p:animEffect>
                                  </p:childTnLst>
                                </p:cTn>
                              </p:par>
                            </p:childTnLst>
                          </p:cTn>
                        </p:par>
                      </p:childTnLst>
                    </p:cTn>
                  </p:par>
                  <p:par>
                    <p:cTn id="229" fill="hold">
                      <p:stCondLst>
                        <p:cond delay="indefinite"/>
                      </p:stCondLst>
                      <p:childTnLst>
                        <p:par>
                          <p:cTn id="230" fill="hold">
                            <p:stCondLst>
                              <p:cond delay="0"/>
                            </p:stCondLst>
                            <p:childTnLst>
                              <p:par>
                                <p:cTn id="231" presetID="26" presetClass="entr" presetSubtype="0" fill="hold" grpId="0" nodeType="clickEffect">
                                  <p:stCondLst>
                                    <p:cond delay="0"/>
                                  </p:stCondLst>
                                  <p:childTnLst>
                                    <p:set>
                                      <p:cBhvr>
                                        <p:cTn id="232" dur="1" fill="hold">
                                          <p:stCondLst>
                                            <p:cond delay="0"/>
                                          </p:stCondLst>
                                        </p:cTn>
                                        <p:tgtEl>
                                          <p:spTgt spid="7"/>
                                        </p:tgtEl>
                                        <p:attrNameLst>
                                          <p:attrName>style.visibility</p:attrName>
                                        </p:attrNameLst>
                                      </p:cBhvr>
                                      <p:to>
                                        <p:strVal val="visible"/>
                                      </p:to>
                                    </p:set>
                                    <p:animEffect transition="in" filter="wipe(down)">
                                      <p:cBhvr>
                                        <p:cTn id="233" dur="580">
                                          <p:stCondLst>
                                            <p:cond delay="0"/>
                                          </p:stCondLst>
                                        </p:cTn>
                                        <p:tgtEl>
                                          <p:spTgt spid="7"/>
                                        </p:tgtEl>
                                      </p:cBhvr>
                                    </p:animEffect>
                                    <p:anim calcmode="lin" valueType="num">
                                      <p:cBhvr>
                                        <p:cTn id="2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9" dur="26">
                                          <p:stCondLst>
                                            <p:cond delay="650"/>
                                          </p:stCondLst>
                                        </p:cTn>
                                        <p:tgtEl>
                                          <p:spTgt spid="7"/>
                                        </p:tgtEl>
                                      </p:cBhvr>
                                      <p:to x="100000" y="60000"/>
                                    </p:animScale>
                                    <p:animScale>
                                      <p:cBhvr>
                                        <p:cTn id="240" dur="166" decel="50000">
                                          <p:stCondLst>
                                            <p:cond delay="676"/>
                                          </p:stCondLst>
                                        </p:cTn>
                                        <p:tgtEl>
                                          <p:spTgt spid="7"/>
                                        </p:tgtEl>
                                      </p:cBhvr>
                                      <p:to x="100000" y="100000"/>
                                    </p:animScale>
                                    <p:animScale>
                                      <p:cBhvr>
                                        <p:cTn id="241" dur="26">
                                          <p:stCondLst>
                                            <p:cond delay="1312"/>
                                          </p:stCondLst>
                                        </p:cTn>
                                        <p:tgtEl>
                                          <p:spTgt spid="7"/>
                                        </p:tgtEl>
                                      </p:cBhvr>
                                      <p:to x="100000" y="80000"/>
                                    </p:animScale>
                                    <p:animScale>
                                      <p:cBhvr>
                                        <p:cTn id="242" dur="166" decel="50000">
                                          <p:stCondLst>
                                            <p:cond delay="1338"/>
                                          </p:stCondLst>
                                        </p:cTn>
                                        <p:tgtEl>
                                          <p:spTgt spid="7"/>
                                        </p:tgtEl>
                                      </p:cBhvr>
                                      <p:to x="100000" y="100000"/>
                                    </p:animScale>
                                    <p:animScale>
                                      <p:cBhvr>
                                        <p:cTn id="243" dur="26">
                                          <p:stCondLst>
                                            <p:cond delay="1642"/>
                                          </p:stCondLst>
                                        </p:cTn>
                                        <p:tgtEl>
                                          <p:spTgt spid="7"/>
                                        </p:tgtEl>
                                      </p:cBhvr>
                                      <p:to x="100000" y="90000"/>
                                    </p:animScale>
                                    <p:animScale>
                                      <p:cBhvr>
                                        <p:cTn id="244" dur="166" decel="50000">
                                          <p:stCondLst>
                                            <p:cond delay="1668"/>
                                          </p:stCondLst>
                                        </p:cTn>
                                        <p:tgtEl>
                                          <p:spTgt spid="7"/>
                                        </p:tgtEl>
                                      </p:cBhvr>
                                      <p:to x="100000" y="100000"/>
                                    </p:animScale>
                                    <p:animScale>
                                      <p:cBhvr>
                                        <p:cTn id="245" dur="26">
                                          <p:stCondLst>
                                            <p:cond delay="1808"/>
                                          </p:stCondLst>
                                        </p:cTn>
                                        <p:tgtEl>
                                          <p:spTgt spid="7"/>
                                        </p:tgtEl>
                                      </p:cBhvr>
                                      <p:to x="100000" y="95000"/>
                                    </p:animScale>
                                    <p:animScale>
                                      <p:cBhvr>
                                        <p:cTn id="246" dur="166" decel="50000">
                                          <p:stCondLst>
                                            <p:cond delay="1834"/>
                                          </p:stCondLst>
                                        </p:cTn>
                                        <p:tgtEl>
                                          <p:spTgt spid="7"/>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26" presetClass="entr" presetSubtype="0" fill="hold" grpId="0" nodeType="clickEffect">
                                  <p:stCondLst>
                                    <p:cond delay="0"/>
                                  </p:stCondLst>
                                  <p:childTnLst>
                                    <p:set>
                                      <p:cBhvr>
                                        <p:cTn id="250" dur="1" fill="hold">
                                          <p:stCondLst>
                                            <p:cond delay="0"/>
                                          </p:stCondLst>
                                        </p:cTn>
                                        <p:tgtEl>
                                          <p:spTgt spid="8"/>
                                        </p:tgtEl>
                                        <p:attrNameLst>
                                          <p:attrName>style.visibility</p:attrName>
                                        </p:attrNameLst>
                                      </p:cBhvr>
                                      <p:to>
                                        <p:strVal val="visible"/>
                                      </p:to>
                                    </p:set>
                                    <p:animEffect transition="in" filter="wipe(down)">
                                      <p:cBhvr>
                                        <p:cTn id="251" dur="580">
                                          <p:stCondLst>
                                            <p:cond delay="0"/>
                                          </p:stCondLst>
                                        </p:cTn>
                                        <p:tgtEl>
                                          <p:spTgt spid="8"/>
                                        </p:tgtEl>
                                      </p:cBhvr>
                                    </p:animEffect>
                                    <p:anim calcmode="lin" valueType="num">
                                      <p:cBhvr>
                                        <p:cTn id="2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7" dur="26">
                                          <p:stCondLst>
                                            <p:cond delay="650"/>
                                          </p:stCondLst>
                                        </p:cTn>
                                        <p:tgtEl>
                                          <p:spTgt spid="8"/>
                                        </p:tgtEl>
                                      </p:cBhvr>
                                      <p:to x="100000" y="60000"/>
                                    </p:animScale>
                                    <p:animScale>
                                      <p:cBhvr>
                                        <p:cTn id="258" dur="166" decel="50000">
                                          <p:stCondLst>
                                            <p:cond delay="676"/>
                                          </p:stCondLst>
                                        </p:cTn>
                                        <p:tgtEl>
                                          <p:spTgt spid="8"/>
                                        </p:tgtEl>
                                      </p:cBhvr>
                                      <p:to x="100000" y="100000"/>
                                    </p:animScale>
                                    <p:animScale>
                                      <p:cBhvr>
                                        <p:cTn id="259" dur="26">
                                          <p:stCondLst>
                                            <p:cond delay="1312"/>
                                          </p:stCondLst>
                                        </p:cTn>
                                        <p:tgtEl>
                                          <p:spTgt spid="8"/>
                                        </p:tgtEl>
                                      </p:cBhvr>
                                      <p:to x="100000" y="80000"/>
                                    </p:animScale>
                                    <p:animScale>
                                      <p:cBhvr>
                                        <p:cTn id="260" dur="166" decel="50000">
                                          <p:stCondLst>
                                            <p:cond delay="1338"/>
                                          </p:stCondLst>
                                        </p:cTn>
                                        <p:tgtEl>
                                          <p:spTgt spid="8"/>
                                        </p:tgtEl>
                                      </p:cBhvr>
                                      <p:to x="100000" y="100000"/>
                                    </p:animScale>
                                    <p:animScale>
                                      <p:cBhvr>
                                        <p:cTn id="261" dur="26">
                                          <p:stCondLst>
                                            <p:cond delay="1642"/>
                                          </p:stCondLst>
                                        </p:cTn>
                                        <p:tgtEl>
                                          <p:spTgt spid="8"/>
                                        </p:tgtEl>
                                      </p:cBhvr>
                                      <p:to x="100000" y="90000"/>
                                    </p:animScale>
                                    <p:animScale>
                                      <p:cBhvr>
                                        <p:cTn id="262" dur="166" decel="50000">
                                          <p:stCondLst>
                                            <p:cond delay="1668"/>
                                          </p:stCondLst>
                                        </p:cTn>
                                        <p:tgtEl>
                                          <p:spTgt spid="8"/>
                                        </p:tgtEl>
                                      </p:cBhvr>
                                      <p:to x="100000" y="100000"/>
                                    </p:animScale>
                                    <p:animScale>
                                      <p:cBhvr>
                                        <p:cTn id="263" dur="26">
                                          <p:stCondLst>
                                            <p:cond delay="1808"/>
                                          </p:stCondLst>
                                        </p:cTn>
                                        <p:tgtEl>
                                          <p:spTgt spid="8"/>
                                        </p:tgtEl>
                                      </p:cBhvr>
                                      <p:to x="100000" y="95000"/>
                                    </p:animScale>
                                    <p:animScale>
                                      <p:cBhvr>
                                        <p:cTn id="26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3" grpId="0"/>
      <p:bldP spid="59" grpId="0"/>
      <p:bldP spid="60" grpId="0"/>
      <p:bldP spid="61" grpId="0"/>
      <p:bldP spid="62" grpId="0"/>
      <p:bldP spid="64" grpId="0"/>
      <p:bldP spid="65" grpId="0"/>
      <p:bldP spid="66" grpId="0"/>
      <p:bldP spid="67" grpId="0"/>
      <p:bldP spid="68" grpId="0"/>
      <p:bldP spid="70" grpId="0"/>
      <p:bldP spid="71" grpId="0" animBg="1"/>
      <p:bldP spid="72" grpId="0"/>
      <p:bldP spid="73" grpId="0"/>
      <p:bldP spid="74" grpId="0"/>
      <p:bldP spid="75" grpId="0"/>
      <p:bldP spid="77" grpId="0"/>
      <p:bldP spid="109" grpId="0"/>
      <p:bldP spid="113" grpId="0"/>
      <p:bldP spid="114" grpId="0"/>
      <p:bldP spid="115" grpId="0"/>
      <p:bldP spid="116" grpId="0"/>
      <p:bldP spid="118" grpId="0"/>
      <p:bldP spid="119" grpId="0"/>
      <p:bldP spid="120" grpId="0"/>
      <p:bldP spid="121" grpId="0"/>
      <p:bldP spid="122" grpId="0"/>
      <p:bldP spid="124" grpId="0"/>
      <p:bldP spid="125" grpId="0" animBg="1"/>
      <p:bldP spid="126" grpId="0"/>
      <p:bldP spid="127" grpId="0"/>
      <p:bldP spid="128" grpId="0"/>
      <p:bldP spid="129" grpId="0"/>
      <p:bldP spid="131"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a:extLst>
              <a:ext uri="{FF2B5EF4-FFF2-40B4-BE49-F238E27FC236}">
                <a16:creationId xmlns:a16="http://schemas.microsoft.com/office/drawing/2014/main" id="{0B3D659F-F1F8-4F56-8381-E78351629F8C}"/>
              </a:ext>
            </a:extLst>
          </p:cNvPr>
          <p:cNvPicPr>
            <a:picLocks noChangeAspect="1" noChangeArrowheads="1"/>
          </p:cNvPicPr>
          <p:nvPr/>
        </p:nvPicPr>
        <p:blipFill>
          <a:blip r:embed="rId2"/>
          <a:srcRect/>
          <a:stretch>
            <a:fillRect/>
          </a:stretch>
        </p:blipFill>
        <p:spPr bwMode="auto">
          <a:xfrm>
            <a:off x="0" y="1"/>
            <a:ext cx="9144000" cy="6857999"/>
          </a:xfrm>
          <a:prstGeom prst="rect">
            <a:avLst/>
          </a:prstGeom>
          <a:solidFill>
            <a:srgbClr val="FFFF00"/>
          </a:solidFill>
          <a:ln>
            <a:noFill/>
          </a:ln>
        </p:spPr>
      </p:pic>
      <p:sp>
        <p:nvSpPr>
          <p:cNvPr id="4" name="Rectangle 3">
            <a:extLst>
              <a:ext uri="{FF2B5EF4-FFF2-40B4-BE49-F238E27FC236}">
                <a16:creationId xmlns:a16="http://schemas.microsoft.com/office/drawing/2014/main" id="{910D2A33-560D-4368-BE0C-DA3006E58579}"/>
              </a:ext>
            </a:extLst>
          </p:cNvPr>
          <p:cNvSpPr/>
          <p:nvPr/>
        </p:nvSpPr>
        <p:spPr>
          <a:xfrm>
            <a:off x="2952206" y="2282824"/>
            <a:ext cx="5443649" cy="2590934"/>
          </a:xfrm>
          <a:prstGeom prst="rect">
            <a:avLst/>
          </a:prstGeom>
          <a:solidFill>
            <a:srgbClr val="FFFF00"/>
          </a:solidFill>
        </p:spPr>
        <p:txBody>
          <a:bodyPr wrap="none">
            <a:prstTxWarp prst="textChevron">
              <a:avLst>
                <a:gd name="adj" fmla="val 21995"/>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HOẠT ĐỘNG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ea typeface="+mn-ea"/>
                <a:cs typeface="+mn-cs"/>
              </a:rPr>
              <a:t>THỰC HÀNH</a:t>
            </a:r>
          </a:p>
        </p:txBody>
      </p:sp>
      <p:pic>
        <p:nvPicPr>
          <p:cNvPr id="5" name="Picture 4" descr="Book-09-june">
            <a:extLst>
              <a:ext uri="{FF2B5EF4-FFF2-40B4-BE49-F238E27FC236}">
                <a16:creationId xmlns:a16="http://schemas.microsoft.com/office/drawing/2014/main" id="{F6B5D608-BF52-470C-8351-880A08AE84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4376165" y="4591199"/>
            <a:ext cx="2595730" cy="13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962AB413-D8A2-49B5-96A6-90586AE1F0B8}"/>
              </a:ext>
            </a:extLst>
          </p:cNvPr>
          <p:cNvSpPr>
            <a:spLocks noChangeArrowheads="1"/>
          </p:cNvSpPr>
          <p:nvPr/>
        </p:nvSpPr>
        <p:spPr bwMode="auto">
          <a:xfrm>
            <a:off x="0" y="0"/>
            <a:ext cx="9144000" cy="6857998"/>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7111" name="Content Placeholder 7">
            <a:extLst>
              <a:ext uri="{FF2B5EF4-FFF2-40B4-BE49-F238E27FC236}">
                <a16:creationId xmlns:a16="http://schemas.microsoft.com/office/drawing/2014/main" id="{C410A3B0-CE60-4554-9BAA-4FFA15579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088" y="1231900"/>
            <a:ext cx="19748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9092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1F2CAA-FAE9-4B2F-6327-9D3BE433DDD2}"/>
              </a:ext>
            </a:extLst>
          </p:cNvPr>
          <p:cNvSpPr/>
          <p:nvPr/>
        </p:nvSpPr>
        <p:spPr>
          <a:xfrm>
            <a:off x="808038" y="149950"/>
            <a:ext cx="7886700" cy="687387"/>
          </a:xfrm>
          <a:prstGeom prst="rect">
            <a:avLst/>
          </a:prstGeom>
          <a:solidFill>
            <a:srgbClr val="FFFF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 HOẠT ĐỘNG THỰC HÀNH</a:t>
            </a:r>
          </a:p>
        </p:txBody>
      </p:sp>
      <p:sp>
        <p:nvSpPr>
          <p:cNvPr id="3" name="Rectangle 2">
            <a:extLst>
              <a:ext uri="{FF2B5EF4-FFF2-40B4-BE49-F238E27FC236}">
                <a16:creationId xmlns:a16="http://schemas.microsoft.com/office/drawing/2014/main" id="{75453EF1-68B6-6D88-8226-2B246C423A1A}"/>
              </a:ext>
            </a:extLst>
          </p:cNvPr>
          <p:cNvSpPr>
            <a:spLocks noChangeArrowheads="1"/>
          </p:cNvSpPr>
          <p:nvPr/>
        </p:nvSpPr>
        <p:spPr bwMode="auto">
          <a:xfrm>
            <a:off x="160200" y="1129197"/>
            <a:ext cx="4473714" cy="707886"/>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Đặt tính rồi tính:</a:t>
            </a:r>
          </a:p>
        </p:txBody>
      </p:sp>
      <p:sp>
        <p:nvSpPr>
          <p:cNvPr id="5" name="Rectangle 4">
            <a:extLst>
              <a:ext uri="{FF2B5EF4-FFF2-40B4-BE49-F238E27FC236}">
                <a16:creationId xmlns:a16="http://schemas.microsoft.com/office/drawing/2014/main" id="{EF5D7E85-D8C9-E4D1-C530-0A3BE9962FE8}"/>
              </a:ext>
            </a:extLst>
          </p:cNvPr>
          <p:cNvSpPr/>
          <p:nvPr/>
        </p:nvSpPr>
        <p:spPr>
          <a:xfrm>
            <a:off x="228600" y="2044700"/>
            <a:ext cx="9013825" cy="707886"/>
          </a:xfrm>
          <a:prstGeom prst="rect">
            <a:avLst/>
          </a:prstGeom>
          <a:solidFill>
            <a:schemeClr val="accent6">
              <a:lumMod val="20000"/>
              <a:lumOff val="8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a) 6372 : 18   b) 5502 : 21   c) 3967 : 14</a:t>
            </a:r>
          </a:p>
        </p:txBody>
      </p:sp>
      <p:sp>
        <p:nvSpPr>
          <p:cNvPr id="9221" name="Text Box 570">
            <a:extLst>
              <a:ext uri="{FF2B5EF4-FFF2-40B4-BE49-F238E27FC236}">
                <a16:creationId xmlns:a16="http://schemas.microsoft.com/office/drawing/2014/main" id="{1EF2B2D0-3E49-59D6-77BB-0F64AC6D7CAE}"/>
              </a:ext>
            </a:extLst>
          </p:cNvPr>
          <p:cNvSpPr txBox="1">
            <a:spLocks noChangeArrowheads="1"/>
          </p:cNvSpPr>
          <p:nvPr/>
        </p:nvSpPr>
        <p:spPr bwMode="auto">
          <a:xfrm>
            <a:off x="2559050" y="24114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22" name="Text Box 571">
            <a:extLst>
              <a:ext uri="{FF2B5EF4-FFF2-40B4-BE49-F238E27FC236}">
                <a16:creationId xmlns:a16="http://schemas.microsoft.com/office/drawing/2014/main" id="{9FB701FE-B240-F9B7-1F1F-8C51D2ED0AAA}"/>
              </a:ext>
            </a:extLst>
          </p:cNvPr>
          <p:cNvSpPr txBox="1">
            <a:spLocks noChangeArrowheads="1"/>
          </p:cNvSpPr>
          <p:nvPr/>
        </p:nvSpPr>
        <p:spPr bwMode="auto">
          <a:xfrm>
            <a:off x="2543175" y="22955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23" name="Text Box 573">
            <a:extLst>
              <a:ext uri="{FF2B5EF4-FFF2-40B4-BE49-F238E27FC236}">
                <a16:creationId xmlns:a16="http://schemas.microsoft.com/office/drawing/2014/main" id="{C35400C9-744B-C6C1-6DC2-A9ECF247156C}"/>
              </a:ext>
            </a:extLst>
          </p:cNvPr>
          <p:cNvSpPr txBox="1">
            <a:spLocks noChangeArrowheads="1"/>
          </p:cNvSpPr>
          <p:nvPr/>
        </p:nvSpPr>
        <p:spPr bwMode="auto">
          <a:xfrm>
            <a:off x="2559050" y="24876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24" name="Text Box 570">
            <a:extLst>
              <a:ext uri="{FF2B5EF4-FFF2-40B4-BE49-F238E27FC236}">
                <a16:creationId xmlns:a16="http://schemas.microsoft.com/office/drawing/2014/main" id="{9017DF7B-DF64-83B4-61C7-FC778B80C823}"/>
              </a:ext>
            </a:extLst>
          </p:cNvPr>
          <p:cNvSpPr txBox="1">
            <a:spLocks noChangeArrowheads="1"/>
          </p:cNvSpPr>
          <p:nvPr/>
        </p:nvSpPr>
        <p:spPr bwMode="auto">
          <a:xfrm>
            <a:off x="2844800" y="2446338"/>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25" name="Text Box 571">
            <a:extLst>
              <a:ext uri="{FF2B5EF4-FFF2-40B4-BE49-F238E27FC236}">
                <a16:creationId xmlns:a16="http://schemas.microsoft.com/office/drawing/2014/main" id="{D1B712B7-52C2-BDBE-7448-0F06A98A7496}"/>
              </a:ext>
            </a:extLst>
          </p:cNvPr>
          <p:cNvSpPr txBox="1">
            <a:spLocks noChangeArrowheads="1"/>
          </p:cNvSpPr>
          <p:nvPr/>
        </p:nvSpPr>
        <p:spPr bwMode="auto">
          <a:xfrm>
            <a:off x="2828925" y="2330450"/>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68">
            <a:extLst>
              <a:ext uri="{FF2B5EF4-FFF2-40B4-BE49-F238E27FC236}">
                <a16:creationId xmlns:a16="http://schemas.microsoft.com/office/drawing/2014/main" id="{B82C5851-CAA2-EA23-724D-11B929877AC9}"/>
              </a:ext>
            </a:extLst>
          </p:cNvPr>
          <p:cNvSpPr txBox="1">
            <a:spLocks noChangeArrowheads="1"/>
          </p:cNvSpPr>
          <p:nvPr/>
        </p:nvSpPr>
        <p:spPr bwMode="auto">
          <a:xfrm>
            <a:off x="714375" y="2633663"/>
            <a:ext cx="1219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6372</a:t>
            </a:r>
          </a:p>
        </p:txBody>
      </p:sp>
      <p:sp>
        <p:nvSpPr>
          <p:cNvPr id="9227" name="Text Box 571">
            <a:extLst>
              <a:ext uri="{FF2B5EF4-FFF2-40B4-BE49-F238E27FC236}">
                <a16:creationId xmlns:a16="http://schemas.microsoft.com/office/drawing/2014/main" id="{596D63B6-046D-8074-20CC-7197269C4540}"/>
              </a:ext>
            </a:extLst>
          </p:cNvPr>
          <p:cNvSpPr txBox="1">
            <a:spLocks noChangeArrowheads="1"/>
          </p:cNvSpPr>
          <p:nvPr/>
        </p:nvSpPr>
        <p:spPr bwMode="auto">
          <a:xfrm>
            <a:off x="2865438" y="21336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Line 572">
            <a:extLst>
              <a:ext uri="{FF2B5EF4-FFF2-40B4-BE49-F238E27FC236}">
                <a16:creationId xmlns:a16="http://schemas.microsoft.com/office/drawing/2014/main" id="{DA14F313-4F16-5E67-E4A7-1A01DB3A651C}"/>
              </a:ext>
            </a:extLst>
          </p:cNvPr>
          <p:cNvSpPr>
            <a:spLocks noChangeShapeType="1"/>
          </p:cNvSpPr>
          <p:nvPr/>
        </p:nvSpPr>
        <p:spPr bwMode="auto">
          <a:xfrm>
            <a:off x="1703388" y="2773363"/>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574">
            <a:extLst>
              <a:ext uri="{FF2B5EF4-FFF2-40B4-BE49-F238E27FC236}">
                <a16:creationId xmlns:a16="http://schemas.microsoft.com/office/drawing/2014/main" id="{99FBFF2E-1E69-2E82-AC4C-C69528355D1F}"/>
              </a:ext>
            </a:extLst>
          </p:cNvPr>
          <p:cNvSpPr>
            <a:spLocks noChangeShapeType="1"/>
          </p:cNvSpPr>
          <p:nvPr/>
        </p:nvSpPr>
        <p:spPr bwMode="auto">
          <a:xfrm>
            <a:off x="1663700" y="3203575"/>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 Box 575">
            <a:extLst>
              <a:ext uri="{FF2B5EF4-FFF2-40B4-BE49-F238E27FC236}">
                <a16:creationId xmlns:a16="http://schemas.microsoft.com/office/drawing/2014/main" id="{BAF02F8D-FB5B-0C8D-F6B6-FD11165C2970}"/>
              </a:ext>
            </a:extLst>
          </p:cNvPr>
          <p:cNvSpPr txBox="1">
            <a:spLocks noChangeArrowheads="1"/>
          </p:cNvSpPr>
          <p:nvPr/>
        </p:nvSpPr>
        <p:spPr bwMode="auto">
          <a:xfrm>
            <a:off x="1754188" y="2633663"/>
            <a:ext cx="742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18</a:t>
            </a:r>
          </a:p>
        </p:txBody>
      </p:sp>
      <p:sp>
        <p:nvSpPr>
          <p:cNvPr id="22" name="Text Box 578">
            <a:extLst>
              <a:ext uri="{FF2B5EF4-FFF2-40B4-BE49-F238E27FC236}">
                <a16:creationId xmlns:a16="http://schemas.microsoft.com/office/drawing/2014/main" id="{6F35E3B0-45CC-396B-827C-AD11BE99D333}"/>
              </a:ext>
            </a:extLst>
          </p:cNvPr>
          <p:cNvSpPr txBox="1">
            <a:spLocks noChangeArrowheads="1"/>
          </p:cNvSpPr>
          <p:nvPr/>
        </p:nvSpPr>
        <p:spPr bwMode="auto">
          <a:xfrm>
            <a:off x="1741488" y="3090863"/>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a:t>
            </a:r>
          </a:p>
        </p:txBody>
      </p:sp>
      <p:sp>
        <p:nvSpPr>
          <p:cNvPr id="23" name="Text Box 582">
            <a:extLst>
              <a:ext uri="{FF2B5EF4-FFF2-40B4-BE49-F238E27FC236}">
                <a16:creationId xmlns:a16="http://schemas.microsoft.com/office/drawing/2014/main" id="{188883F4-71BF-5A6A-DFE6-371A72FA8A78}"/>
              </a:ext>
            </a:extLst>
          </p:cNvPr>
          <p:cNvSpPr txBox="1">
            <a:spLocks noChangeArrowheads="1"/>
          </p:cNvSpPr>
          <p:nvPr/>
        </p:nvSpPr>
        <p:spPr bwMode="auto">
          <a:xfrm>
            <a:off x="884238" y="30194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24" name="Text Box 584">
            <a:extLst>
              <a:ext uri="{FF2B5EF4-FFF2-40B4-BE49-F238E27FC236}">
                <a16:creationId xmlns:a16="http://schemas.microsoft.com/office/drawing/2014/main" id="{4846B7CE-5A31-0F4D-70C7-6EEFC71508CA}"/>
              </a:ext>
            </a:extLst>
          </p:cNvPr>
          <p:cNvSpPr txBox="1">
            <a:spLocks noChangeArrowheads="1"/>
          </p:cNvSpPr>
          <p:nvPr/>
        </p:nvSpPr>
        <p:spPr bwMode="auto">
          <a:xfrm>
            <a:off x="685800" y="3022600"/>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5</a:t>
            </a:r>
          </a:p>
        </p:txBody>
      </p:sp>
      <p:sp>
        <p:nvSpPr>
          <p:cNvPr id="25" name="Line 585">
            <a:extLst>
              <a:ext uri="{FF2B5EF4-FFF2-40B4-BE49-F238E27FC236}">
                <a16:creationId xmlns:a16="http://schemas.microsoft.com/office/drawing/2014/main" id="{4B03426F-5984-894D-F8C7-C07C83B64559}"/>
              </a:ext>
            </a:extLst>
          </p:cNvPr>
          <p:cNvSpPr>
            <a:spLocks noChangeShapeType="1"/>
          </p:cNvSpPr>
          <p:nvPr/>
        </p:nvSpPr>
        <p:spPr bwMode="auto">
          <a:xfrm>
            <a:off x="823913" y="35607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Text Box 587">
            <a:extLst>
              <a:ext uri="{FF2B5EF4-FFF2-40B4-BE49-F238E27FC236}">
                <a16:creationId xmlns:a16="http://schemas.microsoft.com/office/drawing/2014/main" id="{46004E29-3634-9E97-FFFB-B1A1D0E91217}"/>
              </a:ext>
            </a:extLst>
          </p:cNvPr>
          <p:cNvSpPr txBox="1">
            <a:spLocks noChangeArrowheads="1"/>
          </p:cNvSpPr>
          <p:nvPr/>
        </p:nvSpPr>
        <p:spPr bwMode="auto">
          <a:xfrm>
            <a:off x="904875" y="35179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9</a:t>
            </a:r>
          </a:p>
        </p:txBody>
      </p:sp>
      <p:sp>
        <p:nvSpPr>
          <p:cNvPr id="27" name="Text Box 589">
            <a:extLst>
              <a:ext uri="{FF2B5EF4-FFF2-40B4-BE49-F238E27FC236}">
                <a16:creationId xmlns:a16="http://schemas.microsoft.com/office/drawing/2014/main" id="{FBC66BC4-DBBB-FDD0-64CA-BF2594C78BBF}"/>
              </a:ext>
            </a:extLst>
          </p:cNvPr>
          <p:cNvSpPr txBox="1">
            <a:spLocks noChangeArrowheads="1"/>
          </p:cNvSpPr>
          <p:nvPr/>
        </p:nvSpPr>
        <p:spPr bwMode="auto">
          <a:xfrm>
            <a:off x="1133475" y="35052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28" name="Text Box 591">
            <a:extLst>
              <a:ext uri="{FF2B5EF4-FFF2-40B4-BE49-F238E27FC236}">
                <a16:creationId xmlns:a16="http://schemas.microsoft.com/office/drawing/2014/main" id="{E154979C-A432-6A67-E228-C88B800880FF}"/>
              </a:ext>
            </a:extLst>
          </p:cNvPr>
          <p:cNvSpPr txBox="1">
            <a:spLocks noChangeArrowheads="1"/>
          </p:cNvSpPr>
          <p:nvPr/>
        </p:nvSpPr>
        <p:spPr bwMode="auto">
          <a:xfrm>
            <a:off x="1952625" y="30892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5</a:t>
            </a:r>
          </a:p>
        </p:txBody>
      </p:sp>
      <p:sp>
        <p:nvSpPr>
          <p:cNvPr id="30" name="Text Box 595">
            <a:extLst>
              <a:ext uri="{FF2B5EF4-FFF2-40B4-BE49-F238E27FC236}">
                <a16:creationId xmlns:a16="http://schemas.microsoft.com/office/drawing/2014/main" id="{449ED599-C56F-664D-A1C5-A1F1E72B1119}"/>
              </a:ext>
            </a:extLst>
          </p:cNvPr>
          <p:cNvSpPr txBox="1">
            <a:spLocks noChangeArrowheads="1"/>
          </p:cNvSpPr>
          <p:nvPr/>
        </p:nvSpPr>
        <p:spPr bwMode="auto">
          <a:xfrm>
            <a:off x="1114425" y="3935413"/>
            <a:ext cx="350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31" name="Line 596">
            <a:extLst>
              <a:ext uri="{FF2B5EF4-FFF2-40B4-BE49-F238E27FC236}">
                <a16:creationId xmlns:a16="http://schemas.microsoft.com/office/drawing/2014/main" id="{4EF41B31-2D08-68DF-F23D-77B62C154A0C}"/>
              </a:ext>
            </a:extLst>
          </p:cNvPr>
          <p:cNvSpPr>
            <a:spLocks noChangeShapeType="1"/>
          </p:cNvSpPr>
          <p:nvPr/>
        </p:nvSpPr>
        <p:spPr bwMode="auto">
          <a:xfrm flipV="1">
            <a:off x="892175" y="44259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 Box 598">
            <a:extLst>
              <a:ext uri="{FF2B5EF4-FFF2-40B4-BE49-F238E27FC236}">
                <a16:creationId xmlns:a16="http://schemas.microsoft.com/office/drawing/2014/main" id="{00F11E0D-C4C1-1225-8AFF-4F55EC7EA0B3}"/>
              </a:ext>
            </a:extLst>
          </p:cNvPr>
          <p:cNvSpPr txBox="1">
            <a:spLocks noChangeArrowheads="1"/>
          </p:cNvSpPr>
          <p:nvPr/>
        </p:nvSpPr>
        <p:spPr bwMode="auto">
          <a:xfrm>
            <a:off x="1143000" y="43862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33" name="Text Box 598">
            <a:extLst>
              <a:ext uri="{FF2B5EF4-FFF2-40B4-BE49-F238E27FC236}">
                <a16:creationId xmlns:a16="http://schemas.microsoft.com/office/drawing/2014/main" id="{2242803A-D328-4E5E-18BB-670E191EAC57}"/>
              </a:ext>
            </a:extLst>
          </p:cNvPr>
          <p:cNvSpPr txBox="1">
            <a:spLocks noChangeArrowheads="1"/>
          </p:cNvSpPr>
          <p:nvPr/>
        </p:nvSpPr>
        <p:spPr bwMode="auto">
          <a:xfrm>
            <a:off x="1362075" y="43799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34" name="Text Box 591">
            <a:extLst>
              <a:ext uri="{FF2B5EF4-FFF2-40B4-BE49-F238E27FC236}">
                <a16:creationId xmlns:a16="http://schemas.microsoft.com/office/drawing/2014/main" id="{94075878-CC4B-0B6F-88F9-122571958634}"/>
              </a:ext>
            </a:extLst>
          </p:cNvPr>
          <p:cNvSpPr txBox="1">
            <a:spLocks noChangeArrowheads="1"/>
          </p:cNvSpPr>
          <p:nvPr/>
        </p:nvSpPr>
        <p:spPr bwMode="auto">
          <a:xfrm>
            <a:off x="2189163" y="30892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35" name="Text Box 598">
            <a:extLst>
              <a:ext uri="{FF2B5EF4-FFF2-40B4-BE49-F238E27FC236}">
                <a16:creationId xmlns:a16="http://schemas.microsoft.com/office/drawing/2014/main" id="{0260E851-8739-8742-0A08-7E62D08AF834}"/>
              </a:ext>
            </a:extLst>
          </p:cNvPr>
          <p:cNvSpPr txBox="1">
            <a:spLocks noChangeArrowheads="1"/>
          </p:cNvSpPr>
          <p:nvPr/>
        </p:nvSpPr>
        <p:spPr bwMode="auto">
          <a:xfrm>
            <a:off x="1389063" y="47545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36" name="Text Box 598">
            <a:extLst>
              <a:ext uri="{FF2B5EF4-FFF2-40B4-BE49-F238E27FC236}">
                <a16:creationId xmlns:a16="http://schemas.microsoft.com/office/drawing/2014/main" id="{D837980F-321D-BBEB-1F9D-5E0133590D5B}"/>
              </a:ext>
            </a:extLst>
          </p:cNvPr>
          <p:cNvSpPr txBox="1">
            <a:spLocks noChangeArrowheads="1"/>
          </p:cNvSpPr>
          <p:nvPr/>
        </p:nvSpPr>
        <p:spPr bwMode="auto">
          <a:xfrm>
            <a:off x="1133475" y="47498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a:t>
            </a:r>
          </a:p>
        </p:txBody>
      </p:sp>
      <p:sp>
        <p:nvSpPr>
          <p:cNvPr id="37" name="Line 596">
            <a:extLst>
              <a:ext uri="{FF2B5EF4-FFF2-40B4-BE49-F238E27FC236}">
                <a16:creationId xmlns:a16="http://schemas.microsoft.com/office/drawing/2014/main" id="{B7991981-47B3-1A61-16C4-DCFE2D6FB1AA}"/>
              </a:ext>
            </a:extLst>
          </p:cNvPr>
          <p:cNvSpPr>
            <a:spLocks noChangeShapeType="1"/>
          </p:cNvSpPr>
          <p:nvPr/>
        </p:nvSpPr>
        <p:spPr bwMode="auto">
          <a:xfrm flipV="1">
            <a:off x="1033463" y="52641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Text Box 598">
            <a:extLst>
              <a:ext uri="{FF2B5EF4-FFF2-40B4-BE49-F238E27FC236}">
                <a16:creationId xmlns:a16="http://schemas.microsoft.com/office/drawing/2014/main" id="{E8B3F42C-D2B2-AA78-F9CE-04E805494086}"/>
              </a:ext>
            </a:extLst>
          </p:cNvPr>
          <p:cNvSpPr txBox="1">
            <a:spLocks noChangeArrowheads="1"/>
          </p:cNvSpPr>
          <p:nvPr/>
        </p:nvSpPr>
        <p:spPr bwMode="auto">
          <a:xfrm>
            <a:off x="1362075" y="52260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9247" name="Text Box 570">
            <a:extLst>
              <a:ext uri="{FF2B5EF4-FFF2-40B4-BE49-F238E27FC236}">
                <a16:creationId xmlns:a16="http://schemas.microsoft.com/office/drawing/2014/main" id="{57EB4433-5D03-0115-2441-5493C5ED1B16}"/>
              </a:ext>
            </a:extLst>
          </p:cNvPr>
          <p:cNvSpPr txBox="1">
            <a:spLocks noChangeArrowheads="1"/>
          </p:cNvSpPr>
          <p:nvPr/>
        </p:nvSpPr>
        <p:spPr bwMode="auto">
          <a:xfrm>
            <a:off x="5529263" y="23352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48" name="Text Box 571">
            <a:extLst>
              <a:ext uri="{FF2B5EF4-FFF2-40B4-BE49-F238E27FC236}">
                <a16:creationId xmlns:a16="http://schemas.microsoft.com/office/drawing/2014/main" id="{4B100F35-5F36-9E76-7316-FEBB5EE10431}"/>
              </a:ext>
            </a:extLst>
          </p:cNvPr>
          <p:cNvSpPr txBox="1">
            <a:spLocks noChangeArrowheads="1"/>
          </p:cNvSpPr>
          <p:nvPr/>
        </p:nvSpPr>
        <p:spPr bwMode="auto">
          <a:xfrm>
            <a:off x="5513388" y="22193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49" name="Text Box 573">
            <a:extLst>
              <a:ext uri="{FF2B5EF4-FFF2-40B4-BE49-F238E27FC236}">
                <a16:creationId xmlns:a16="http://schemas.microsoft.com/office/drawing/2014/main" id="{4CFCAB53-A0F1-1C87-0637-280BC6908927}"/>
              </a:ext>
            </a:extLst>
          </p:cNvPr>
          <p:cNvSpPr txBox="1">
            <a:spLocks noChangeArrowheads="1"/>
          </p:cNvSpPr>
          <p:nvPr/>
        </p:nvSpPr>
        <p:spPr bwMode="auto">
          <a:xfrm>
            <a:off x="5529263" y="24114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50" name="Text Box 570">
            <a:extLst>
              <a:ext uri="{FF2B5EF4-FFF2-40B4-BE49-F238E27FC236}">
                <a16:creationId xmlns:a16="http://schemas.microsoft.com/office/drawing/2014/main" id="{D3740FEC-87AF-CDC5-16F4-833A382EECA8}"/>
              </a:ext>
            </a:extLst>
          </p:cNvPr>
          <p:cNvSpPr txBox="1">
            <a:spLocks noChangeArrowheads="1"/>
          </p:cNvSpPr>
          <p:nvPr/>
        </p:nvSpPr>
        <p:spPr bwMode="auto">
          <a:xfrm>
            <a:off x="5815013" y="2370138"/>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51" name="Text Box 571">
            <a:extLst>
              <a:ext uri="{FF2B5EF4-FFF2-40B4-BE49-F238E27FC236}">
                <a16:creationId xmlns:a16="http://schemas.microsoft.com/office/drawing/2014/main" id="{6353F097-33A2-2F59-1299-70D2BDA46D32}"/>
              </a:ext>
            </a:extLst>
          </p:cNvPr>
          <p:cNvSpPr txBox="1">
            <a:spLocks noChangeArrowheads="1"/>
          </p:cNvSpPr>
          <p:nvPr/>
        </p:nvSpPr>
        <p:spPr bwMode="auto">
          <a:xfrm>
            <a:off x="5799138" y="2254250"/>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Text Box 568">
            <a:extLst>
              <a:ext uri="{FF2B5EF4-FFF2-40B4-BE49-F238E27FC236}">
                <a16:creationId xmlns:a16="http://schemas.microsoft.com/office/drawing/2014/main" id="{9606CC65-5638-2376-07C9-D1CCDED45A9C}"/>
              </a:ext>
            </a:extLst>
          </p:cNvPr>
          <p:cNvSpPr txBox="1">
            <a:spLocks noChangeArrowheads="1"/>
          </p:cNvSpPr>
          <p:nvPr/>
        </p:nvSpPr>
        <p:spPr bwMode="auto">
          <a:xfrm>
            <a:off x="3684588" y="2557463"/>
            <a:ext cx="1219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5502</a:t>
            </a:r>
          </a:p>
        </p:txBody>
      </p:sp>
      <p:sp>
        <p:nvSpPr>
          <p:cNvPr id="9253" name="Text Box 571">
            <a:extLst>
              <a:ext uri="{FF2B5EF4-FFF2-40B4-BE49-F238E27FC236}">
                <a16:creationId xmlns:a16="http://schemas.microsoft.com/office/drawing/2014/main" id="{457FE6D4-EC04-C9C3-DE96-4E3F84CC65C3}"/>
              </a:ext>
            </a:extLst>
          </p:cNvPr>
          <p:cNvSpPr txBox="1">
            <a:spLocks noChangeArrowheads="1"/>
          </p:cNvSpPr>
          <p:nvPr/>
        </p:nvSpPr>
        <p:spPr bwMode="auto">
          <a:xfrm>
            <a:off x="5835650" y="20574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6" name="Line 572">
            <a:extLst>
              <a:ext uri="{FF2B5EF4-FFF2-40B4-BE49-F238E27FC236}">
                <a16:creationId xmlns:a16="http://schemas.microsoft.com/office/drawing/2014/main" id="{FDD49BC6-7A48-5E20-2D01-C811FD6E3A2A}"/>
              </a:ext>
            </a:extLst>
          </p:cNvPr>
          <p:cNvSpPr>
            <a:spLocks noChangeShapeType="1"/>
          </p:cNvSpPr>
          <p:nvPr/>
        </p:nvSpPr>
        <p:spPr bwMode="auto">
          <a:xfrm>
            <a:off x="4673600" y="2697163"/>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Line 574">
            <a:extLst>
              <a:ext uri="{FF2B5EF4-FFF2-40B4-BE49-F238E27FC236}">
                <a16:creationId xmlns:a16="http://schemas.microsoft.com/office/drawing/2014/main" id="{DCB516A5-524A-3012-A197-A44651743AF7}"/>
              </a:ext>
            </a:extLst>
          </p:cNvPr>
          <p:cNvSpPr>
            <a:spLocks noChangeShapeType="1"/>
          </p:cNvSpPr>
          <p:nvPr/>
        </p:nvSpPr>
        <p:spPr bwMode="auto">
          <a:xfrm>
            <a:off x="4633913" y="3127375"/>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Box 575">
            <a:extLst>
              <a:ext uri="{FF2B5EF4-FFF2-40B4-BE49-F238E27FC236}">
                <a16:creationId xmlns:a16="http://schemas.microsoft.com/office/drawing/2014/main" id="{586400A1-81F7-5600-EC2D-C99008D57E5D}"/>
              </a:ext>
            </a:extLst>
          </p:cNvPr>
          <p:cNvSpPr txBox="1">
            <a:spLocks noChangeArrowheads="1"/>
          </p:cNvSpPr>
          <p:nvPr/>
        </p:nvSpPr>
        <p:spPr bwMode="auto">
          <a:xfrm>
            <a:off x="4724400" y="2557463"/>
            <a:ext cx="742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21</a:t>
            </a:r>
          </a:p>
        </p:txBody>
      </p:sp>
      <p:sp>
        <p:nvSpPr>
          <p:cNvPr id="49" name="Text Box 578">
            <a:extLst>
              <a:ext uri="{FF2B5EF4-FFF2-40B4-BE49-F238E27FC236}">
                <a16:creationId xmlns:a16="http://schemas.microsoft.com/office/drawing/2014/main" id="{D2A317EC-4278-D2B8-1DA9-53F1779A1AA6}"/>
              </a:ext>
            </a:extLst>
          </p:cNvPr>
          <p:cNvSpPr txBox="1">
            <a:spLocks noChangeArrowheads="1"/>
          </p:cNvSpPr>
          <p:nvPr/>
        </p:nvSpPr>
        <p:spPr bwMode="auto">
          <a:xfrm>
            <a:off x="4711700" y="3014663"/>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50" name="Text Box 582">
            <a:extLst>
              <a:ext uri="{FF2B5EF4-FFF2-40B4-BE49-F238E27FC236}">
                <a16:creationId xmlns:a16="http://schemas.microsoft.com/office/drawing/2014/main" id="{80DAA82C-506B-8F11-6DE3-C021F2C2AB65}"/>
              </a:ext>
            </a:extLst>
          </p:cNvPr>
          <p:cNvSpPr txBox="1">
            <a:spLocks noChangeArrowheads="1"/>
          </p:cNvSpPr>
          <p:nvPr/>
        </p:nvSpPr>
        <p:spPr bwMode="auto">
          <a:xfrm>
            <a:off x="3854450" y="29432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51" name="Text Box 584">
            <a:extLst>
              <a:ext uri="{FF2B5EF4-FFF2-40B4-BE49-F238E27FC236}">
                <a16:creationId xmlns:a16="http://schemas.microsoft.com/office/drawing/2014/main" id="{A9F9777B-4DF3-9162-D17C-5BB0BD998B56}"/>
              </a:ext>
            </a:extLst>
          </p:cNvPr>
          <p:cNvSpPr txBox="1">
            <a:spLocks noChangeArrowheads="1"/>
          </p:cNvSpPr>
          <p:nvPr/>
        </p:nvSpPr>
        <p:spPr bwMode="auto">
          <a:xfrm>
            <a:off x="3656013" y="2946400"/>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52" name="Line 585">
            <a:extLst>
              <a:ext uri="{FF2B5EF4-FFF2-40B4-BE49-F238E27FC236}">
                <a16:creationId xmlns:a16="http://schemas.microsoft.com/office/drawing/2014/main" id="{B1D5ABAB-474A-A578-D839-388268DE8E1B}"/>
              </a:ext>
            </a:extLst>
          </p:cNvPr>
          <p:cNvSpPr>
            <a:spLocks noChangeShapeType="1"/>
          </p:cNvSpPr>
          <p:nvPr/>
        </p:nvSpPr>
        <p:spPr bwMode="auto">
          <a:xfrm>
            <a:off x="3794125" y="34845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Text Box 587">
            <a:extLst>
              <a:ext uri="{FF2B5EF4-FFF2-40B4-BE49-F238E27FC236}">
                <a16:creationId xmlns:a16="http://schemas.microsoft.com/office/drawing/2014/main" id="{83688529-5184-3781-E850-F853D2614DD9}"/>
              </a:ext>
            </a:extLst>
          </p:cNvPr>
          <p:cNvSpPr txBox="1">
            <a:spLocks noChangeArrowheads="1"/>
          </p:cNvSpPr>
          <p:nvPr/>
        </p:nvSpPr>
        <p:spPr bwMode="auto">
          <a:xfrm>
            <a:off x="3697288" y="3441700"/>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13</a:t>
            </a:r>
          </a:p>
        </p:txBody>
      </p:sp>
      <p:sp>
        <p:nvSpPr>
          <p:cNvPr id="54" name="Text Box 589">
            <a:extLst>
              <a:ext uri="{FF2B5EF4-FFF2-40B4-BE49-F238E27FC236}">
                <a16:creationId xmlns:a16="http://schemas.microsoft.com/office/drawing/2014/main" id="{B8E0B8B7-C6AF-457D-AAB7-8B2756D66E25}"/>
              </a:ext>
            </a:extLst>
          </p:cNvPr>
          <p:cNvSpPr txBox="1">
            <a:spLocks noChangeArrowheads="1"/>
          </p:cNvSpPr>
          <p:nvPr/>
        </p:nvSpPr>
        <p:spPr bwMode="auto">
          <a:xfrm>
            <a:off x="4114800" y="34290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55" name="Text Box 591">
            <a:extLst>
              <a:ext uri="{FF2B5EF4-FFF2-40B4-BE49-F238E27FC236}">
                <a16:creationId xmlns:a16="http://schemas.microsoft.com/office/drawing/2014/main" id="{FC871C09-C1AA-48A4-CA9C-9FA2E6B8DB91}"/>
              </a:ext>
            </a:extLst>
          </p:cNvPr>
          <p:cNvSpPr txBox="1">
            <a:spLocks noChangeArrowheads="1"/>
          </p:cNvSpPr>
          <p:nvPr/>
        </p:nvSpPr>
        <p:spPr bwMode="auto">
          <a:xfrm>
            <a:off x="4922838" y="30130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56" name="Text Box 593">
            <a:extLst>
              <a:ext uri="{FF2B5EF4-FFF2-40B4-BE49-F238E27FC236}">
                <a16:creationId xmlns:a16="http://schemas.microsoft.com/office/drawing/2014/main" id="{2841074F-4FBB-53F3-2BB1-72F1B5B52EFD}"/>
              </a:ext>
            </a:extLst>
          </p:cNvPr>
          <p:cNvSpPr txBox="1">
            <a:spLocks noChangeArrowheads="1"/>
          </p:cNvSpPr>
          <p:nvPr/>
        </p:nvSpPr>
        <p:spPr bwMode="auto">
          <a:xfrm>
            <a:off x="4130675" y="387508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57" name="Text Box 595">
            <a:extLst>
              <a:ext uri="{FF2B5EF4-FFF2-40B4-BE49-F238E27FC236}">
                <a16:creationId xmlns:a16="http://schemas.microsoft.com/office/drawing/2014/main" id="{4A600C91-0DD7-935F-4A57-BB3B09A3CD81}"/>
              </a:ext>
            </a:extLst>
          </p:cNvPr>
          <p:cNvSpPr txBox="1">
            <a:spLocks noChangeArrowheads="1"/>
          </p:cNvSpPr>
          <p:nvPr/>
        </p:nvSpPr>
        <p:spPr bwMode="auto">
          <a:xfrm>
            <a:off x="3692525" y="3881438"/>
            <a:ext cx="769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12</a:t>
            </a:r>
          </a:p>
        </p:txBody>
      </p:sp>
      <p:sp>
        <p:nvSpPr>
          <p:cNvPr id="58" name="Line 596">
            <a:extLst>
              <a:ext uri="{FF2B5EF4-FFF2-40B4-BE49-F238E27FC236}">
                <a16:creationId xmlns:a16="http://schemas.microsoft.com/office/drawing/2014/main" id="{1A17E033-332F-6BF2-6BB3-AD4710408013}"/>
              </a:ext>
            </a:extLst>
          </p:cNvPr>
          <p:cNvSpPr>
            <a:spLocks noChangeShapeType="1"/>
          </p:cNvSpPr>
          <p:nvPr/>
        </p:nvSpPr>
        <p:spPr bwMode="auto">
          <a:xfrm flipV="1">
            <a:off x="3862388" y="4349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Text Box 598">
            <a:extLst>
              <a:ext uri="{FF2B5EF4-FFF2-40B4-BE49-F238E27FC236}">
                <a16:creationId xmlns:a16="http://schemas.microsoft.com/office/drawing/2014/main" id="{2CAD2A28-186D-5BFA-5FA8-1B31C4DDB292}"/>
              </a:ext>
            </a:extLst>
          </p:cNvPr>
          <p:cNvSpPr txBox="1">
            <a:spLocks noChangeArrowheads="1"/>
          </p:cNvSpPr>
          <p:nvPr/>
        </p:nvSpPr>
        <p:spPr bwMode="auto">
          <a:xfrm>
            <a:off x="4105275" y="43100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60" name="Text Box 598">
            <a:extLst>
              <a:ext uri="{FF2B5EF4-FFF2-40B4-BE49-F238E27FC236}">
                <a16:creationId xmlns:a16="http://schemas.microsoft.com/office/drawing/2014/main" id="{38B7F835-4530-4BD4-C30C-8CF62E952189}"/>
              </a:ext>
            </a:extLst>
          </p:cNvPr>
          <p:cNvSpPr txBox="1">
            <a:spLocks noChangeArrowheads="1"/>
          </p:cNvSpPr>
          <p:nvPr/>
        </p:nvSpPr>
        <p:spPr bwMode="auto">
          <a:xfrm>
            <a:off x="4359275" y="43037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61" name="Text Box 591">
            <a:extLst>
              <a:ext uri="{FF2B5EF4-FFF2-40B4-BE49-F238E27FC236}">
                <a16:creationId xmlns:a16="http://schemas.microsoft.com/office/drawing/2014/main" id="{74ABD0F6-F902-8E0A-48FE-9CE30F268D80}"/>
              </a:ext>
            </a:extLst>
          </p:cNvPr>
          <p:cNvSpPr txBox="1">
            <a:spLocks noChangeArrowheads="1"/>
          </p:cNvSpPr>
          <p:nvPr/>
        </p:nvSpPr>
        <p:spPr bwMode="auto">
          <a:xfrm>
            <a:off x="5159375" y="30130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62" name="Text Box 598">
            <a:extLst>
              <a:ext uri="{FF2B5EF4-FFF2-40B4-BE49-F238E27FC236}">
                <a16:creationId xmlns:a16="http://schemas.microsoft.com/office/drawing/2014/main" id="{614B55C7-3473-15EA-2FF2-4DFD6139A3A4}"/>
              </a:ext>
            </a:extLst>
          </p:cNvPr>
          <p:cNvSpPr txBox="1">
            <a:spLocks noChangeArrowheads="1"/>
          </p:cNvSpPr>
          <p:nvPr/>
        </p:nvSpPr>
        <p:spPr bwMode="auto">
          <a:xfrm>
            <a:off x="4359275" y="46783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63" name="Text Box 598">
            <a:extLst>
              <a:ext uri="{FF2B5EF4-FFF2-40B4-BE49-F238E27FC236}">
                <a16:creationId xmlns:a16="http://schemas.microsoft.com/office/drawing/2014/main" id="{2AA513A3-EC74-B3A8-94C0-2BDA8DE35582}"/>
              </a:ext>
            </a:extLst>
          </p:cNvPr>
          <p:cNvSpPr txBox="1">
            <a:spLocks noChangeArrowheads="1"/>
          </p:cNvSpPr>
          <p:nvPr/>
        </p:nvSpPr>
        <p:spPr bwMode="auto">
          <a:xfrm>
            <a:off x="4105275" y="46942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64" name="Line 596">
            <a:extLst>
              <a:ext uri="{FF2B5EF4-FFF2-40B4-BE49-F238E27FC236}">
                <a16:creationId xmlns:a16="http://schemas.microsoft.com/office/drawing/2014/main" id="{F2E80837-A199-41F0-D058-A6F1A5B32115}"/>
              </a:ext>
            </a:extLst>
          </p:cNvPr>
          <p:cNvSpPr>
            <a:spLocks noChangeShapeType="1"/>
          </p:cNvSpPr>
          <p:nvPr/>
        </p:nvSpPr>
        <p:spPr bwMode="auto">
          <a:xfrm flipV="1">
            <a:off x="4003675" y="51879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Text Box 598">
            <a:extLst>
              <a:ext uri="{FF2B5EF4-FFF2-40B4-BE49-F238E27FC236}">
                <a16:creationId xmlns:a16="http://schemas.microsoft.com/office/drawing/2014/main" id="{96C85441-895E-1882-CE70-0F3E015B61AE}"/>
              </a:ext>
            </a:extLst>
          </p:cNvPr>
          <p:cNvSpPr txBox="1">
            <a:spLocks noChangeArrowheads="1"/>
          </p:cNvSpPr>
          <p:nvPr/>
        </p:nvSpPr>
        <p:spPr bwMode="auto">
          <a:xfrm>
            <a:off x="4343400" y="51498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a:t>
            </a:r>
          </a:p>
        </p:txBody>
      </p:sp>
      <p:sp>
        <p:nvSpPr>
          <p:cNvPr id="9274" name="Text Box 570">
            <a:extLst>
              <a:ext uri="{FF2B5EF4-FFF2-40B4-BE49-F238E27FC236}">
                <a16:creationId xmlns:a16="http://schemas.microsoft.com/office/drawing/2014/main" id="{0700C719-AEBD-4C00-CAD0-0026C9D5AD59}"/>
              </a:ext>
            </a:extLst>
          </p:cNvPr>
          <p:cNvSpPr txBox="1">
            <a:spLocks noChangeArrowheads="1"/>
          </p:cNvSpPr>
          <p:nvPr/>
        </p:nvSpPr>
        <p:spPr bwMode="auto">
          <a:xfrm>
            <a:off x="8424863" y="23352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75" name="Text Box 571">
            <a:extLst>
              <a:ext uri="{FF2B5EF4-FFF2-40B4-BE49-F238E27FC236}">
                <a16:creationId xmlns:a16="http://schemas.microsoft.com/office/drawing/2014/main" id="{C56C6F8B-BB7E-A189-CA4F-30F943B25F89}"/>
              </a:ext>
            </a:extLst>
          </p:cNvPr>
          <p:cNvSpPr txBox="1">
            <a:spLocks noChangeArrowheads="1"/>
          </p:cNvSpPr>
          <p:nvPr/>
        </p:nvSpPr>
        <p:spPr bwMode="auto">
          <a:xfrm>
            <a:off x="8408988" y="22193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76" name="Text Box 573">
            <a:extLst>
              <a:ext uri="{FF2B5EF4-FFF2-40B4-BE49-F238E27FC236}">
                <a16:creationId xmlns:a16="http://schemas.microsoft.com/office/drawing/2014/main" id="{2063B4C3-AD31-D1D5-6D11-C215D63B043D}"/>
              </a:ext>
            </a:extLst>
          </p:cNvPr>
          <p:cNvSpPr txBox="1">
            <a:spLocks noChangeArrowheads="1"/>
          </p:cNvSpPr>
          <p:nvPr/>
        </p:nvSpPr>
        <p:spPr bwMode="auto">
          <a:xfrm>
            <a:off x="8424863" y="2411413"/>
            <a:ext cx="184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77" name="Text Box 570">
            <a:extLst>
              <a:ext uri="{FF2B5EF4-FFF2-40B4-BE49-F238E27FC236}">
                <a16:creationId xmlns:a16="http://schemas.microsoft.com/office/drawing/2014/main" id="{C03D5D7F-9B75-281B-CD34-BC11955D3C09}"/>
              </a:ext>
            </a:extLst>
          </p:cNvPr>
          <p:cNvSpPr txBox="1">
            <a:spLocks noChangeArrowheads="1"/>
          </p:cNvSpPr>
          <p:nvPr/>
        </p:nvSpPr>
        <p:spPr bwMode="auto">
          <a:xfrm>
            <a:off x="8710613" y="2370138"/>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278" name="Text Box 571">
            <a:extLst>
              <a:ext uri="{FF2B5EF4-FFF2-40B4-BE49-F238E27FC236}">
                <a16:creationId xmlns:a16="http://schemas.microsoft.com/office/drawing/2014/main" id="{C6ED82D9-7AEF-423B-AD77-7A6D5821BFA7}"/>
              </a:ext>
            </a:extLst>
          </p:cNvPr>
          <p:cNvSpPr txBox="1">
            <a:spLocks noChangeArrowheads="1"/>
          </p:cNvSpPr>
          <p:nvPr/>
        </p:nvSpPr>
        <p:spPr bwMode="auto">
          <a:xfrm>
            <a:off x="8694738" y="2254250"/>
            <a:ext cx="185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1" name="Text Box 568">
            <a:extLst>
              <a:ext uri="{FF2B5EF4-FFF2-40B4-BE49-F238E27FC236}">
                <a16:creationId xmlns:a16="http://schemas.microsoft.com/office/drawing/2014/main" id="{E4F039C2-3140-A09D-C3BD-6A0892570E87}"/>
              </a:ext>
            </a:extLst>
          </p:cNvPr>
          <p:cNvSpPr txBox="1">
            <a:spLocks noChangeArrowheads="1"/>
          </p:cNvSpPr>
          <p:nvPr/>
        </p:nvSpPr>
        <p:spPr bwMode="auto">
          <a:xfrm>
            <a:off x="6580188" y="2557463"/>
            <a:ext cx="1219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3967</a:t>
            </a:r>
          </a:p>
        </p:txBody>
      </p:sp>
      <p:sp>
        <p:nvSpPr>
          <p:cNvPr id="9280" name="Text Box 571">
            <a:extLst>
              <a:ext uri="{FF2B5EF4-FFF2-40B4-BE49-F238E27FC236}">
                <a16:creationId xmlns:a16="http://schemas.microsoft.com/office/drawing/2014/main" id="{FEBB4264-B3E2-FAA6-1181-23552DDA328F}"/>
              </a:ext>
            </a:extLst>
          </p:cNvPr>
          <p:cNvSpPr txBox="1">
            <a:spLocks noChangeArrowheads="1"/>
          </p:cNvSpPr>
          <p:nvPr/>
        </p:nvSpPr>
        <p:spPr bwMode="auto">
          <a:xfrm>
            <a:off x="8731250" y="20574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3" name="Line 572">
            <a:extLst>
              <a:ext uri="{FF2B5EF4-FFF2-40B4-BE49-F238E27FC236}">
                <a16:creationId xmlns:a16="http://schemas.microsoft.com/office/drawing/2014/main" id="{386A1813-48D6-DC69-6B3A-0F6ACEEADA53}"/>
              </a:ext>
            </a:extLst>
          </p:cNvPr>
          <p:cNvSpPr>
            <a:spLocks noChangeShapeType="1"/>
          </p:cNvSpPr>
          <p:nvPr/>
        </p:nvSpPr>
        <p:spPr bwMode="auto">
          <a:xfrm>
            <a:off x="7569200" y="2697163"/>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Line 574">
            <a:extLst>
              <a:ext uri="{FF2B5EF4-FFF2-40B4-BE49-F238E27FC236}">
                <a16:creationId xmlns:a16="http://schemas.microsoft.com/office/drawing/2014/main" id="{4F26993A-2413-681F-B134-D51164C2F9EB}"/>
              </a:ext>
            </a:extLst>
          </p:cNvPr>
          <p:cNvSpPr>
            <a:spLocks noChangeShapeType="1"/>
          </p:cNvSpPr>
          <p:nvPr/>
        </p:nvSpPr>
        <p:spPr bwMode="auto">
          <a:xfrm>
            <a:off x="7529513" y="3127375"/>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Text Box 575">
            <a:extLst>
              <a:ext uri="{FF2B5EF4-FFF2-40B4-BE49-F238E27FC236}">
                <a16:creationId xmlns:a16="http://schemas.microsoft.com/office/drawing/2014/main" id="{22338093-6471-CA17-64D0-E29CA6CA19CE}"/>
              </a:ext>
            </a:extLst>
          </p:cNvPr>
          <p:cNvSpPr txBox="1">
            <a:spLocks noChangeArrowheads="1"/>
          </p:cNvSpPr>
          <p:nvPr/>
        </p:nvSpPr>
        <p:spPr bwMode="auto">
          <a:xfrm>
            <a:off x="7620000" y="2557463"/>
            <a:ext cx="742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14</a:t>
            </a:r>
          </a:p>
        </p:txBody>
      </p:sp>
      <p:sp>
        <p:nvSpPr>
          <p:cNvPr id="76" name="Text Box 578">
            <a:extLst>
              <a:ext uri="{FF2B5EF4-FFF2-40B4-BE49-F238E27FC236}">
                <a16:creationId xmlns:a16="http://schemas.microsoft.com/office/drawing/2014/main" id="{3331FDB0-AF92-F32A-9044-144DB6116E70}"/>
              </a:ext>
            </a:extLst>
          </p:cNvPr>
          <p:cNvSpPr txBox="1">
            <a:spLocks noChangeArrowheads="1"/>
          </p:cNvSpPr>
          <p:nvPr/>
        </p:nvSpPr>
        <p:spPr bwMode="auto">
          <a:xfrm>
            <a:off x="7607300" y="3014663"/>
            <a:ext cx="46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77" name="Text Box 582">
            <a:extLst>
              <a:ext uri="{FF2B5EF4-FFF2-40B4-BE49-F238E27FC236}">
                <a16:creationId xmlns:a16="http://schemas.microsoft.com/office/drawing/2014/main" id="{361323B9-D7C7-8A42-C2C6-C9873272FFEE}"/>
              </a:ext>
            </a:extLst>
          </p:cNvPr>
          <p:cNvSpPr txBox="1">
            <a:spLocks noChangeArrowheads="1"/>
          </p:cNvSpPr>
          <p:nvPr/>
        </p:nvSpPr>
        <p:spPr bwMode="auto">
          <a:xfrm>
            <a:off x="6750050" y="294322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78" name="Text Box 584">
            <a:extLst>
              <a:ext uri="{FF2B5EF4-FFF2-40B4-BE49-F238E27FC236}">
                <a16:creationId xmlns:a16="http://schemas.microsoft.com/office/drawing/2014/main" id="{906FFDD9-0717-32D3-F327-5CBF568CE1CF}"/>
              </a:ext>
            </a:extLst>
          </p:cNvPr>
          <p:cNvSpPr txBox="1">
            <a:spLocks noChangeArrowheads="1"/>
          </p:cNvSpPr>
          <p:nvPr/>
        </p:nvSpPr>
        <p:spPr bwMode="auto">
          <a:xfrm>
            <a:off x="6551613" y="2946400"/>
            <a:ext cx="463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79" name="Line 585">
            <a:extLst>
              <a:ext uri="{FF2B5EF4-FFF2-40B4-BE49-F238E27FC236}">
                <a16:creationId xmlns:a16="http://schemas.microsoft.com/office/drawing/2014/main" id="{50CB3591-40E2-4146-7C81-753100B90013}"/>
              </a:ext>
            </a:extLst>
          </p:cNvPr>
          <p:cNvSpPr>
            <a:spLocks noChangeShapeType="1"/>
          </p:cNvSpPr>
          <p:nvPr/>
        </p:nvSpPr>
        <p:spPr bwMode="auto">
          <a:xfrm>
            <a:off x="6689725" y="34845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Text Box 587">
            <a:extLst>
              <a:ext uri="{FF2B5EF4-FFF2-40B4-BE49-F238E27FC236}">
                <a16:creationId xmlns:a16="http://schemas.microsoft.com/office/drawing/2014/main" id="{4C17B553-39DB-D201-3E82-F265A759AFD9}"/>
              </a:ext>
            </a:extLst>
          </p:cNvPr>
          <p:cNvSpPr txBox="1">
            <a:spLocks noChangeArrowheads="1"/>
          </p:cNvSpPr>
          <p:nvPr/>
        </p:nvSpPr>
        <p:spPr bwMode="auto">
          <a:xfrm>
            <a:off x="6592888" y="3441700"/>
            <a:ext cx="573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11</a:t>
            </a:r>
          </a:p>
        </p:txBody>
      </p:sp>
      <p:sp>
        <p:nvSpPr>
          <p:cNvPr id="81" name="Text Box 589">
            <a:extLst>
              <a:ext uri="{FF2B5EF4-FFF2-40B4-BE49-F238E27FC236}">
                <a16:creationId xmlns:a16="http://schemas.microsoft.com/office/drawing/2014/main" id="{832BF0FC-4626-9765-BAF0-CE3B40F48ED0}"/>
              </a:ext>
            </a:extLst>
          </p:cNvPr>
          <p:cNvSpPr txBox="1">
            <a:spLocks noChangeArrowheads="1"/>
          </p:cNvSpPr>
          <p:nvPr/>
        </p:nvSpPr>
        <p:spPr bwMode="auto">
          <a:xfrm>
            <a:off x="7026275" y="34242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a:t>
            </a:r>
          </a:p>
        </p:txBody>
      </p:sp>
      <p:sp>
        <p:nvSpPr>
          <p:cNvPr id="82" name="Text Box 591">
            <a:extLst>
              <a:ext uri="{FF2B5EF4-FFF2-40B4-BE49-F238E27FC236}">
                <a16:creationId xmlns:a16="http://schemas.microsoft.com/office/drawing/2014/main" id="{8763C894-6ACE-3C9A-E987-A896856B370A}"/>
              </a:ext>
            </a:extLst>
          </p:cNvPr>
          <p:cNvSpPr txBox="1">
            <a:spLocks noChangeArrowheads="1"/>
          </p:cNvSpPr>
          <p:nvPr/>
        </p:nvSpPr>
        <p:spPr bwMode="auto">
          <a:xfrm>
            <a:off x="7818438" y="30130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8</a:t>
            </a:r>
          </a:p>
        </p:txBody>
      </p:sp>
      <p:sp>
        <p:nvSpPr>
          <p:cNvPr id="83" name="Text Box 593">
            <a:extLst>
              <a:ext uri="{FF2B5EF4-FFF2-40B4-BE49-F238E27FC236}">
                <a16:creationId xmlns:a16="http://schemas.microsoft.com/office/drawing/2014/main" id="{D024AF92-2060-6FEB-1FD6-B9BE9E90A4E0}"/>
              </a:ext>
            </a:extLst>
          </p:cNvPr>
          <p:cNvSpPr txBox="1">
            <a:spLocks noChangeArrowheads="1"/>
          </p:cNvSpPr>
          <p:nvPr/>
        </p:nvSpPr>
        <p:spPr bwMode="auto">
          <a:xfrm>
            <a:off x="7026275" y="387508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84" name="Text Box 595">
            <a:extLst>
              <a:ext uri="{FF2B5EF4-FFF2-40B4-BE49-F238E27FC236}">
                <a16:creationId xmlns:a16="http://schemas.microsoft.com/office/drawing/2014/main" id="{74A5D6AB-A851-F550-A179-3060CF6D9C1B}"/>
              </a:ext>
            </a:extLst>
          </p:cNvPr>
          <p:cNvSpPr txBox="1">
            <a:spLocks noChangeArrowheads="1"/>
          </p:cNvSpPr>
          <p:nvPr/>
        </p:nvSpPr>
        <p:spPr bwMode="auto">
          <a:xfrm>
            <a:off x="6578600" y="3881438"/>
            <a:ext cx="77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11</a:t>
            </a:r>
          </a:p>
        </p:txBody>
      </p:sp>
      <p:sp>
        <p:nvSpPr>
          <p:cNvPr id="85" name="Line 596">
            <a:extLst>
              <a:ext uri="{FF2B5EF4-FFF2-40B4-BE49-F238E27FC236}">
                <a16:creationId xmlns:a16="http://schemas.microsoft.com/office/drawing/2014/main" id="{E39319B5-8AE7-749B-E430-1FC16E80BA7D}"/>
              </a:ext>
            </a:extLst>
          </p:cNvPr>
          <p:cNvSpPr>
            <a:spLocks noChangeShapeType="1"/>
          </p:cNvSpPr>
          <p:nvPr/>
        </p:nvSpPr>
        <p:spPr bwMode="auto">
          <a:xfrm flipV="1">
            <a:off x="6757988" y="4349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Text Box 598">
            <a:extLst>
              <a:ext uri="{FF2B5EF4-FFF2-40B4-BE49-F238E27FC236}">
                <a16:creationId xmlns:a16="http://schemas.microsoft.com/office/drawing/2014/main" id="{4768B831-BDDA-C50A-A1ED-278456705795}"/>
              </a:ext>
            </a:extLst>
          </p:cNvPr>
          <p:cNvSpPr txBox="1">
            <a:spLocks noChangeArrowheads="1"/>
          </p:cNvSpPr>
          <p:nvPr/>
        </p:nvSpPr>
        <p:spPr bwMode="auto">
          <a:xfrm>
            <a:off x="7000875" y="43100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87" name="Text Box 598">
            <a:extLst>
              <a:ext uri="{FF2B5EF4-FFF2-40B4-BE49-F238E27FC236}">
                <a16:creationId xmlns:a16="http://schemas.microsoft.com/office/drawing/2014/main" id="{C52A8F45-55F7-5C7D-FE79-8760B1F10030}"/>
              </a:ext>
            </a:extLst>
          </p:cNvPr>
          <p:cNvSpPr txBox="1">
            <a:spLocks noChangeArrowheads="1"/>
          </p:cNvSpPr>
          <p:nvPr/>
        </p:nvSpPr>
        <p:spPr bwMode="auto">
          <a:xfrm>
            <a:off x="7254875" y="4303713"/>
            <a:ext cx="49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7 </a:t>
            </a:r>
          </a:p>
        </p:txBody>
      </p:sp>
      <p:sp>
        <p:nvSpPr>
          <p:cNvPr id="88" name="Text Box 591">
            <a:extLst>
              <a:ext uri="{FF2B5EF4-FFF2-40B4-BE49-F238E27FC236}">
                <a16:creationId xmlns:a16="http://schemas.microsoft.com/office/drawing/2014/main" id="{AF1B7CEC-D3FA-5D39-ADF5-A363311040B8}"/>
              </a:ext>
            </a:extLst>
          </p:cNvPr>
          <p:cNvSpPr txBox="1">
            <a:spLocks noChangeArrowheads="1"/>
          </p:cNvSpPr>
          <p:nvPr/>
        </p:nvSpPr>
        <p:spPr bwMode="auto">
          <a:xfrm>
            <a:off x="8054975" y="30130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a:t>
            </a:r>
          </a:p>
        </p:txBody>
      </p:sp>
      <p:sp>
        <p:nvSpPr>
          <p:cNvPr id="89" name="Text Box 598">
            <a:extLst>
              <a:ext uri="{FF2B5EF4-FFF2-40B4-BE49-F238E27FC236}">
                <a16:creationId xmlns:a16="http://schemas.microsoft.com/office/drawing/2014/main" id="{6E2BC455-9AA0-D911-20F8-455574813E27}"/>
              </a:ext>
            </a:extLst>
          </p:cNvPr>
          <p:cNvSpPr txBox="1">
            <a:spLocks noChangeArrowheads="1"/>
          </p:cNvSpPr>
          <p:nvPr/>
        </p:nvSpPr>
        <p:spPr bwMode="auto">
          <a:xfrm>
            <a:off x="7254875" y="467836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p>
        </p:txBody>
      </p:sp>
      <p:sp>
        <p:nvSpPr>
          <p:cNvPr id="90" name="Text Box 598">
            <a:extLst>
              <a:ext uri="{FF2B5EF4-FFF2-40B4-BE49-F238E27FC236}">
                <a16:creationId xmlns:a16="http://schemas.microsoft.com/office/drawing/2014/main" id="{FB438BA2-BB3E-39A1-D9D6-ECCF5BB53798}"/>
              </a:ext>
            </a:extLst>
          </p:cNvPr>
          <p:cNvSpPr txBox="1">
            <a:spLocks noChangeArrowheads="1"/>
          </p:cNvSpPr>
          <p:nvPr/>
        </p:nvSpPr>
        <p:spPr bwMode="auto">
          <a:xfrm>
            <a:off x="7010400" y="4694238"/>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a:t>
            </a:r>
          </a:p>
        </p:txBody>
      </p:sp>
      <p:sp>
        <p:nvSpPr>
          <p:cNvPr id="91" name="Line 596">
            <a:extLst>
              <a:ext uri="{FF2B5EF4-FFF2-40B4-BE49-F238E27FC236}">
                <a16:creationId xmlns:a16="http://schemas.microsoft.com/office/drawing/2014/main" id="{D6E83C1B-260B-D91A-0416-9613047993C5}"/>
              </a:ext>
            </a:extLst>
          </p:cNvPr>
          <p:cNvSpPr>
            <a:spLocks noChangeShapeType="1"/>
          </p:cNvSpPr>
          <p:nvPr/>
        </p:nvSpPr>
        <p:spPr bwMode="auto">
          <a:xfrm flipV="1">
            <a:off x="6899275" y="51879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 Box 598">
            <a:extLst>
              <a:ext uri="{FF2B5EF4-FFF2-40B4-BE49-F238E27FC236}">
                <a16:creationId xmlns:a16="http://schemas.microsoft.com/office/drawing/2014/main" id="{6A28611E-440B-3FCF-FB9B-22B8C06AEAC2}"/>
              </a:ext>
            </a:extLst>
          </p:cNvPr>
          <p:cNvSpPr txBox="1">
            <a:spLocks noChangeArrowheads="1"/>
          </p:cNvSpPr>
          <p:nvPr/>
        </p:nvSpPr>
        <p:spPr bwMode="auto">
          <a:xfrm>
            <a:off x="7229475" y="51498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5</a:t>
            </a:r>
          </a:p>
        </p:txBody>
      </p:sp>
      <p:sp>
        <p:nvSpPr>
          <p:cNvPr id="93" name="Text Box 595">
            <a:extLst>
              <a:ext uri="{FF2B5EF4-FFF2-40B4-BE49-F238E27FC236}">
                <a16:creationId xmlns:a16="http://schemas.microsoft.com/office/drawing/2014/main" id="{3A78555D-1533-18CF-DBB4-6073969DC4CC}"/>
              </a:ext>
            </a:extLst>
          </p:cNvPr>
          <p:cNvSpPr txBox="1">
            <a:spLocks noChangeArrowheads="1"/>
          </p:cNvSpPr>
          <p:nvPr/>
        </p:nvSpPr>
        <p:spPr bwMode="auto">
          <a:xfrm>
            <a:off x="906463" y="3930650"/>
            <a:ext cx="35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9</a:t>
            </a:r>
          </a:p>
        </p:txBody>
      </p:sp>
      <p:sp>
        <p:nvSpPr>
          <p:cNvPr id="94" name="Text Box 599">
            <a:extLst>
              <a:ext uri="{FF2B5EF4-FFF2-40B4-BE49-F238E27FC236}">
                <a16:creationId xmlns:a16="http://schemas.microsoft.com/office/drawing/2014/main" id="{DFEADBE8-EB06-F979-4018-D36640B5B662}"/>
              </a:ext>
            </a:extLst>
          </p:cNvPr>
          <p:cNvSpPr txBox="1">
            <a:spLocks noChangeArrowheads="1"/>
          </p:cNvSpPr>
          <p:nvPr/>
        </p:nvSpPr>
        <p:spPr bwMode="auto">
          <a:xfrm>
            <a:off x="5791200" y="5984875"/>
            <a:ext cx="3419475" cy="523220"/>
          </a:xfrm>
          <a:prstGeom prst="rect">
            <a:avLst/>
          </a:prstGeom>
          <a:solidFill>
            <a:srgbClr val="FFFF00"/>
          </a:solidFill>
          <a:ln>
            <a:solidFill>
              <a:srgbClr val="0000FF"/>
            </a:solid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3967 : 14= 283(</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a:t>
            </a:r>
          </a:p>
        </p:txBody>
      </p:sp>
      <p:sp>
        <p:nvSpPr>
          <p:cNvPr id="95" name="Text Box 599">
            <a:extLst>
              <a:ext uri="{FF2B5EF4-FFF2-40B4-BE49-F238E27FC236}">
                <a16:creationId xmlns:a16="http://schemas.microsoft.com/office/drawing/2014/main" id="{3B31BA39-2871-5881-70FC-D7702FD134CE}"/>
              </a:ext>
            </a:extLst>
          </p:cNvPr>
          <p:cNvSpPr txBox="1">
            <a:spLocks noChangeArrowheads="1"/>
          </p:cNvSpPr>
          <p:nvPr/>
        </p:nvSpPr>
        <p:spPr bwMode="auto">
          <a:xfrm>
            <a:off x="76200" y="5943600"/>
            <a:ext cx="2574925" cy="523875"/>
          </a:xfrm>
          <a:prstGeom prst="rect">
            <a:avLst/>
          </a:prstGeom>
          <a:solidFill>
            <a:srgbClr val="FFFF00"/>
          </a:solidFill>
          <a:ln>
            <a:solidFill>
              <a:srgbClr val="0000FF"/>
            </a:solid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6372 : 18 = 354</a:t>
            </a:r>
          </a:p>
        </p:txBody>
      </p:sp>
      <p:sp>
        <p:nvSpPr>
          <p:cNvPr id="96" name="Text Box 599">
            <a:extLst>
              <a:ext uri="{FF2B5EF4-FFF2-40B4-BE49-F238E27FC236}">
                <a16:creationId xmlns:a16="http://schemas.microsoft.com/office/drawing/2014/main" id="{FE2F8B01-211A-5DFF-EF2D-E354EC63E66A}"/>
              </a:ext>
            </a:extLst>
          </p:cNvPr>
          <p:cNvSpPr txBox="1">
            <a:spLocks noChangeArrowheads="1"/>
          </p:cNvSpPr>
          <p:nvPr/>
        </p:nvSpPr>
        <p:spPr bwMode="auto">
          <a:xfrm>
            <a:off x="2911475" y="5943600"/>
            <a:ext cx="2574925" cy="523875"/>
          </a:xfrm>
          <a:prstGeom prst="rect">
            <a:avLst/>
          </a:prstGeom>
          <a:solidFill>
            <a:srgbClr val="FFFF00"/>
          </a:solidFill>
          <a:ln>
            <a:solidFill>
              <a:srgbClr val="0000FF"/>
            </a:solid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5502 : 21 = 262</a:t>
            </a:r>
          </a:p>
        </p:txBody>
      </p:sp>
      <p:cxnSp>
        <p:nvCxnSpPr>
          <p:cNvPr id="4" name="Straight Connector 3">
            <a:extLst>
              <a:ext uri="{FF2B5EF4-FFF2-40B4-BE49-F238E27FC236}">
                <a16:creationId xmlns:a16="http://schemas.microsoft.com/office/drawing/2014/main" id="{8AA7B046-6374-9B84-DAB8-4E5887BD5305}"/>
              </a:ext>
            </a:extLst>
          </p:cNvPr>
          <p:cNvCxnSpPr>
            <a:stCxn id="9227" idx="0"/>
          </p:cNvCxnSpPr>
          <p:nvPr/>
        </p:nvCxnSpPr>
        <p:spPr>
          <a:xfrm flipH="1">
            <a:off x="2911475" y="2133600"/>
            <a:ext cx="46038" cy="472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C00A898-BEF5-8A15-3558-8D388249874E}"/>
              </a:ext>
            </a:extLst>
          </p:cNvPr>
          <p:cNvCxnSpPr/>
          <p:nvPr/>
        </p:nvCxnSpPr>
        <p:spPr>
          <a:xfrm flipH="1">
            <a:off x="5745163" y="2133600"/>
            <a:ext cx="46037" cy="472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4">
            <a:extLst>
              <a:ext uri="{FF2B5EF4-FFF2-40B4-BE49-F238E27FC236}">
                <a16:creationId xmlns:a16="http://schemas.microsoft.com/office/drawing/2014/main" id="{E0B4961B-D408-90A0-889E-7BBD9B1CBAD8}"/>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
        <p:nvSpPr>
          <p:cNvPr id="6" name="Star: 16 Points 5">
            <a:extLst>
              <a:ext uri="{FF2B5EF4-FFF2-40B4-BE49-F238E27FC236}">
                <a16:creationId xmlns:a16="http://schemas.microsoft.com/office/drawing/2014/main" id="{6DD322AF-C7B4-164D-9413-7010967F9CDE}"/>
              </a:ext>
            </a:extLst>
          </p:cNvPr>
          <p:cNvSpPr/>
          <p:nvPr/>
        </p:nvSpPr>
        <p:spPr>
          <a:xfrm>
            <a:off x="5371586" y="815977"/>
            <a:ext cx="3839089" cy="1387374"/>
          </a:xfrm>
          <a:prstGeom prst="star16">
            <a:avLst/>
          </a:prstGeom>
          <a:solidFill>
            <a:srgbClr val="00B0F0"/>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dư</a:t>
            </a:r>
            <a:r>
              <a:rPr lang="en-US" sz="2800" b="1" kern="0" dirty="0">
                <a:solidFill>
                  <a:srgbClr val="FFFF00"/>
                </a:solidFill>
                <a:latin typeface="Arial" panose="020B0604020202020204" pitchFamily="34" charset="0"/>
                <a:cs typeface="Arial" panose="020B0604020202020204" pitchFamily="34" charset="0"/>
              </a:rPr>
              <a:t> &lt;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chia</a:t>
            </a:r>
            <a:endParaRPr kumimoji="0" lang="en-US"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arn(inVertical)">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barn(inVertical)">
                                      <p:cBhvr>
                                        <p:cTn id="76" dur="500"/>
                                        <p:tgtEl>
                                          <p:spTgt spid="9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arn(inVertical)">
                                      <p:cBhvr>
                                        <p:cTn id="86" dur="500"/>
                                        <p:tgtEl>
                                          <p:spTgt spid="3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1"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barn(inVertical)">
                                      <p:cBhvr>
                                        <p:cTn id="96" dur="500"/>
                                        <p:tgtEl>
                                          <p:spTgt spid="3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arn(inVertical)">
                                      <p:cBhvr>
                                        <p:cTn id="101" dur="500"/>
                                        <p:tgtEl>
                                          <p:spTgt spid="3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arn(inVertical)">
                                      <p:cBhvr>
                                        <p:cTn id="106" dur="500"/>
                                        <p:tgtEl>
                                          <p:spTgt spid="3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6" presetClass="entr" presetSubtype="21"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barn(inVertical)">
                                      <p:cBhvr>
                                        <p:cTn id="116" dur="500"/>
                                        <p:tgtEl>
                                          <p:spTgt spid="3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ntr" presetSubtype="21" fill="hold" nodeType="click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barn(inVertical)">
                                      <p:cBhvr>
                                        <p:cTn id="121" dur="500"/>
                                        <p:tgtEl>
                                          <p:spTgt spid="95"/>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ntr" presetSubtype="21" fill="hold"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barn(inVertical)">
                                      <p:cBhvr>
                                        <p:cTn id="126" dur="500"/>
                                        <p:tgtEl>
                                          <p:spTgt spid="47"/>
                                        </p:tgtEl>
                                      </p:cBhvr>
                                    </p:animEffect>
                                  </p:childTnLst>
                                </p:cTn>
                              </p:par>
                              <p:par>
                                <p:cTn id="127" presetID="16" presetClass="entr" presetSubtype="21"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barn(inVertical)">
                                      <p:cBhvr>
                                        <p:cTn id="129" dur="500"/>
                                        <p:tgtEl>
                                          <p:spTgt spid="46"/>
                                        </p:tgtEl>
                                      </p:cBhvr>
                                    </p:animEffect>
                                  </p:childTnLst>
                                </p:cTn>
                              </p:par>
                              <p:par>
                                <p:cTn id="130" presetID="16" presetClass="entr" presetSubtype="21" fill="hold"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barn(inVertical)">
                                      <p:cBhvr>
                                        <p:cTn id="132" dur="500"/>
                                        <p:tgtEl>
                                          <p:spTgt spid="48"/>
                                        </p:tgtEl>
                                      </p:cBhvr>
                                    </p:animEffect>
                                  </p:childTnLst>
                                </p:cTn>
                              </p:par>
                              <p:par>
                                <p:cTn id="133" presetID="16" presetClass="entr" presetSubtype="21"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barn(inVertical)">
                                      <p:cBhvr>
                                        <p:cTn id="135" dur="500"/>
                                        <p:tgtEl>
                                          <p:spTgt spid="44"/>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6" presetClass="entr" presetSubtype="21" fill="hold"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barn(inVertical)">
                                      <p:cBhvr>
                                        <p:cTn id="140" dur="500"/>
                                        <p:tgtEl>
                                          <p:spTgt spid="4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6" presetClass="entr" presetSubtype="21" fill="hold" nodeType="click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barn(inVertical)">
                                      <p:cBhvr>
                                        <p:cTn id="145" dur="500"/>
                                        <p:tgtEl>
                                          <p:spTgt spid="50"/>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6" presetClass="entr" presetSubtype="21" fill="hold" nodeType="click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barn(inVertical)">
                                      <p:cBhvr>
                                        <p:cTn id="150" dur="500"/>
                                        <p:tgtEl>
                                          <p:spTgt spid="5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6" presetClass="entr" presetSubtype="21" fill="hold" nodeType="click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barn(inVertical)">
                                      <p:cBhvr>
                                        <p:cTn id="155" dur="500"/>
                                        <p:tgtEl>
                                          <p:spTgt spid="5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6" presetClass="entr" presetSubtype="21" fill="hold" nodeType="click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barn(inVertical)">
                                      <p:cBhvr>
                                        <p:cTn id="160" dur="500"/>
                                        <p:tgtEl>
                                          <p:spTgt spid="5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6" presetClass="entr" presetSubtype="21" fill="hold" nodeType="click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barn(inVertical)">
                                      <p:cBhvr>
                                        <p:cTn id="165" dur="500"/>
                                        <p:tgtEl>
                                          <p:spTgt spid="5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6" presetClass="entr" presetSubtype="21" fill="hold"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barn(inVertical)">
                                      <p:cBhvr>
                                        <p:cTn id="170" dur="500"/>
                                        <p:tgtEl>
                                          <p:spTgt spid="55"/>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6" presetClass="entr" presetSubtype="21" fill="hold" nodeType="click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barn(inVertical)">
                                      <p:cBhvr>
                                        <p:cTn id="175" dur="500"/>
                                        <p:tgtEl>
                                          <p:spTgt spid="56"/>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6" presetClass="entr" presetSubtype="21" fill="hold" nodeType="click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barn(inVertical)">
                                      <p:cBhvr>
                                        <p:cTn id="180" dur="500"/>
                                        <p:tgtEl>
                                          <p:spTgt spid="57"/>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6" presetClass="entr" presetSubtype="21" fill="hold" nodeType="click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barn(inVertical)">
                                      <p:cBhvr>
                                        <p:cTn id="185" dur="500"/>
                                        <p:tgtEl>
                                          <p:spTgt spid="58"/>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6" presetClass="entr" presetSubtype="21" fill="hold" nodeType="clickEffect">
                                  <p:stCondLst>
                                    <p:cond delay="0"/>
                                  </p:stCondLst>
                                  <p:childTnLst>
                                    <p:set>
                                      <p:cBhvr>
                                        <p:cTn id="189" dur="1" fill="hold">
                                          <p:stCondLst>
                                            <p:cond delay="0"/>
                                          </p:stCondLst>
                                        </p:cTn>
                                        <p:tgtEl>
                                          <p:spTgt spid="59"/>
                                        </p:tgtEl>
                                        <p:attrNameLst>
                                          <p:attrName>style.visibility</p:attrName>
                                        </p:attrNameLst>
                                      </p:cBhvr>
                                      <p:to>
                                        <p:strVal val="visible"/>
                                      </p:to>
                                    </p:set>
                                    <p:animEffect transition="in" filter="barn(inVertical)">
                                      <p:cBhvr>
                                        <p:cTn id="190" dur="500"/>
                                        <p:tgtEl>
                                          <p:spTgt spid="59"/>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6" presetClass="entr" presetSubtype="21" fill="hold" nodeType="clickEffect">
                                  <p:stCondLst>
                                    <p:cond delay="0"/>
                                  </p:stCondLst>
                                  <p:childTnLst>
                                    <p:set>
                                      <p:cBhvr>
                                        <p:cTn id="194" dur="1" fill="hold">
                                          <p:stCondLst>
                                            <p:cond delay="0"/>
                                          </p:stCondLst>
                                        </p:cTn>
                                        <p:tgtEl>
                                          <p:spTgt spid="60"/>
                                        </p:tgtEl>
                                        <p:attrNameLst>
                                          <p:attrName>style.visibility</p:attrName>
                                        </p:attrNameLst>
                                      </p:cBhvr>
                                      <p:to>
                                        <p:strVal val="visible"/>
                                      </p:to>
                                    </p:set>
                                    <p:animEffect transition="in" filter="barn(inVertical)">
                                      <p:cBhvr>
                                        <p:cTn id="195" dur="500"/>
                                        <p:tgtEl>
                                          <p:spTgt spid="60"/>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6" presetClass="entr" presetSubtype="21" fill="hold" nodeType="click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barn(inVertical)">
                                      <p:cBhvr>
                                        <p:cTn id="200" dur="500"/>
                                        <p:tgtEl>
                                          <p:spTgt spid="61"/>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6" presetClass="entr" presetSubtype="21" fill="hold" nodeType="click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barn(inVertical)">
                                      <p:cBhvr>
                                        <p:cTn id="205" dur="500"/>
                                        <p:tgtEl>
                                          <p:spTgt spid="62"/>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6" presetClass="entr" presetSubtype="21" fill="hold" nodeType="clickEffect">
                                  <p:stCondLst>
                                    <p:cond delay="0"/>
                                  </p:stCondLst>
                                  <p:childTnLst>
                                    <p:set>
                                      <p:cBhvr>
                                        <p:cTn id="209" dur="1" fill="hold">
                                          <p:stCondLst>
                                            <p:cond delay="0"/>
                                          </p:stCondLst>
                                        </p:cTn>
                                        <p:tgtEl>
                                          <p:spTgt spid="63"/>
                                        </p:tgtEl>
                                        <p:attrNameLst>
                                          <p:attrName>style.visibility</p:attrName>
                                        </p:attrNameLst>
                                      </p:cBhvr>
                                      <p:to>
                                        <p:strVal val="visible"/>
                                      </p:to>
                                    </p:set>
                                    <p:animEffect transition="in" filter="barn(inVertical)">
                                      <p:cBhvr>
                                        <p:cTn id="210" dur="500"/>
                                        <p:tgtEl>
                                          <p:spTgt spid="63"/>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6" presetClass="entr" presetSubtype="21" fill="hold" nodeType="clickEffect">
                                  <p:stCondLst>
                                    <p:cond delay="0"/>
                                  </p:stCondLst>
                                  <p:childTnLst>
                                    <p:set>
                                      <p:cBhvr>
                                        <p:cTn id="214" dur="1" fill="hold">
                                          <p:stCondLst>
                                            <p:cond delay="0"/>
                                          </p:stCondLst>
                                        </p:cTn>
                                        <p:tgtEl>
                                          <p:spTgt spid="64"/>
                                        </p:tgtEl>
                                        <p:attrNameLst>
                                          <p:attrName>style.visibility</p:attrName>
                                        </p:attrNameLst>
                                      </p:cBhvr>
                                      <p:to>
                                        <p:strVal val="visible"/>
                                      </p:to>
                                    </p:set>
                                    <p:animEffect transition="in" filter="barn(inVertical)">
                                      <p:cBhvr>
                                        <p:cTn id="215" dur="500"/>
                                        <p:tgtEl>
                                          <p:spTgt spid="64"/>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6" presetClass="entr" presetSubtype="21" fill="hold" nodeType="clickEffect">
                                  <p:stCondLst>
                                    <p:cond delay="0"/>
                                  </p:stCondLst>
                                  <p:childTnLst>
                                    <p:set>
                                      <p:cBhvr>
                                        <p:cTn id="219" dur="1" fill="hold">
                                          <p:stCondLst>
                                            <p:cond delay="0"/>
                                          </p:stCondLst>
                                        </p:cTn>
                                        <p:tgtEl>
                                          <p:spTgt spid="65"/>
                                        </p:tgtEl>
                                        <p:attrNameLst>
                                          <p:attrName>style.visibility</p:attrName>
                                        </p:attrNameLst>
                                      </p:cBhvr>
                                      <p:to>
                                        <p:strVal val="visible"/>
                                      </p:to>
                                    </p:set>
                                    <p:animEffect transition="in" filter="barn(inVertical)">
                                      <p:cBhvr>
                                        <p:cTn id="220" dur="500"/>
                                        <p:tgtEl>
                                          <p:spTgt spid="65"/>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6" presetClass="entr" presetSubtype="21" fill="hold" nodeType="clickEffect">
                                  <p:stCondLst>
                                    <p:cond delay="0"/>
                                  </p:stCondLst>
                                  <p:childTnLst>
                                    <p:set>
                                      <p:cBhvr>
                                        <p:cTn id="224" dur="1" fill="hold">
                                          <p:stCondLst>
                                            <p:cond delay="0"/>
                                          </p:stCondLst>
                                        </p:cTn>
                                        <p:tgtEl>
                                          <p:spTgt spid="96"/>
                                        </p:tgtEl>
                                        <p:attrNameLst>
                                          <p:attrName>style.visibility</p:attrName>
                                        </p:attrNameLst>
                                      </p:cBhvr>
                                      <p:to>
                                        <p:strVal val="visible"/>
                                      </p:to>
                                    </p:set>
                                    <p:animEffect transition="in" filter="barn(inVertical)">
                                      <p:cBhvr>
                                        <p:cTn id="225" dur="500"/>
                                        <p:tgtEl>
                                          <p:spTgt spid="96"/>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6" presetClass="entr" presetSubtype="21" fill="hold" nodeType="click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barn(inVertical)">
                                      <p:cBhvr>
                                        <p:cTn id="230" dur="500"/>
                                        <p:tgtEl>
                                          <p:spTgt spid="74"/>
                                        </p:tgtEl>
                                      </p:cBhvr>
                                    </p:animEffect>
                                  </p:childTnLst>
                                </p:cTn>
                              </p:par>
                              <p:par>
                                <p:cTn id="231" presetID="16" presetClass="entr" presetSubtype="21" fill="hold" nodeType="withEffect">
                                  <p:stCondLst>
                                    <p:cond delay="0"/>
                                  </p:stCondLst>
                                  <p:childTnLst>
                                    <p:set>
                                      <p:cBhvr>
                                        <p:cTn id="232" dur="1" fill="hold">
                                          <p:stCondLst>
                                            <p:cond delay="0"/>
                                          </p:stCondLst>
                                        </p:cTn>
                                        <p:tgtEl>
                                          <p:spTgt spid="73"/>
                                        </p:tgtEl>
                                        <p:attrNameLst>
                                          <p:attrName>style.visibility</p:attrName>
                                        </p:attrNameLst>
                                      </p:cBhvr>
                                      <p:to>
                                        <p:strVal val="visible"/>
                                      </p:to>
                                    </p:set>
                                    <p:animEffect transition="in" filter="barn(inVertical)">
                                      <p:cBhvr>
                                        <p:cTn id="233" dur="500"/>
                                        <p:tgtEl>
                                          <p:spTgt spid="73"/>
                                        </p:tgtEl>
                                      </p:cBhvr>
                                    </p:animEffect>
                                  </p:childTnLst>
                                </p:cTn>
                              </p:par>
                              <p:par>
                                <p:cTn id="234" presetID="16" presetClass="entr" presetSubtype="21" fill="hold" nodeType="withEffect">
                                  <p:stCondLst>
                                    <p:cond delay="0"/>
                                  </p:stCondLst>
                                  <p:childTnLst>
                                    <p:set>
                                      <p:cBhvr>
                                        <p:cTn id="235" dur="1" fill="hold">
                                          <p:stCondLst>
                                            <p:cond delay="0"/>
                                          </p:stCondLst>
                                        </p:cTn>
                                        <p:tgtEl>
                                          <p:spTgt spid="75"/>
                                        </p:tgtEl>
                                        <p:attrNameLst>
                                          <p:attrName>style.visibility</p:attrName>
                                        </p:attrNameLst>
                                      </p:cBhvr>
                                      <p:to>
                                        <p:strVal val="visible"/>
                                      </p:to>
                                    </p:set>
                                    <p:animEffect transition="in" filter="barn(inVertical)">
                                      <p:cBhvr>
                                        <p:cTn id="236" dur="500"/>
                                        <p:tgtEl>
                                          <p:spTgt spid="75"/>
                                        </p:tgtEl>
                                      </p:cBhvr>
                                    </p:animEffect>
                                  </p:childTnLst>
                                </p:cTn>
                              </p:par>
                              <p:par>
                                <p:cTn id="237" presetID="16" presetClass="entr" presetSubtype="21" fill="hold" nodeType="withEffect">
                                  <p:stCondLst>
                                    <p:cond delay="0"/>
                                  </p:stCondLst>
                                  <p:childTnLst>
                                    <p:set>
                                      <p:cBhvr>
                                        <p:cTn id="238" dur="1" fill="hold">
                                          <p:stCondLst>
                                            <p:cond delay="0"/>
                                          </p:stCondLst>
                                        </p:cTn>
                                        <p:tgtEl>
                                          <p:spTgt spid="71"/>
                                        </p:tgtEl>
                                        <p:attrNameLst>
                                          <p:attrName>style.visibility</p:attrName>
                                        </p:attrNameLst>
                                      </p:cBhvr>
                                      <p:to>
                                        <p:strVal val="visible"/>
                                      </p:to>
                                    </p:set>
                                    <p:animEffect transition="in" filter="barn(inVertical)">
                                      <p:cBhvr>
                                        <p:cTn id="239" dur="500"/>
                                        <p:tgtEl>
                                          <p:spTgt spid="71"/>
                                        </p:tgtEl>
                                      </p:cBhvr>
                                    </p:animEffec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6" presetClass="entr" presetSubtype="21" fill="hold" nodeType="clickEffect">
                                  <p:stCondLst>
                                    <p:cond delay="0"/>
                                  </p:stCondLst>
                                  <p:childTnLst>
                                    <p:set>
                                      <p:cBhvr>
                                        <p:cTn id="243" dur="1" fill="hold">
                                          <p:stCondLst>
                                            <p:cond delay="0"/>
                                          </p:stCondLst>
                                        </p:cTn>
                                        <p:tgtEl>
                                          <p:spTgt spid="76"/>
                                        </p:tgtEl>
                                        <p:attrNameLst>
                                          <p:attrName>style.visibility</p:attrName>
                                        </p:attrNameLst>
                                      </p:cBhvr>
                                      <p:to>
                                        <p:strVal val="visible"/>
                                      </p:to>
                                    </p:set>
                                    <p:animEffect transition="in" filter="barn(inVertical)">
                                      <p:cBhvr>
                                        <p:cTn id="244" dur="500"/>
                                        <p:tgtEl>
                                          <p:spTgt spid="76"/>
                                        </p:tgtEl>
                                      </p:cBhvr>
                                    </p:animEffec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6" presetClass="entr" presetSubtype="21" fill="hold" nodeType="clickEffect">
                                  <p:stCondLst>
                                    <p:cond delay="0"/>
                                  </p:stCondLst>
                                  <p:childTnLst>
                                    <p:set>
                                      <p:cBhvr>
                                        <p:cTn id="248" dur="1" fill="hold">
                                          <p:stCondLst>
                                            <p:cond delay="0"/>
                                          </p:stCondLst>
                                        </p:cTn>
                                        <p:tgtEl>
                                          <p:spTgt spid="77"/>
                                        </p:tgtEl>
                                        <p:attrNameLst>
                                          <p:attrName>style.visibility</p:attrName>
                                        </p:attrNameLst>
                                      </p:cBhvr>
                                      <p:to>
                                        <p:strVal val="visible"/>
                                      </p:to>
                                    </p:set>
                                    <p:animEffect transition="in" filter="barn(inVertical)">
                                      <p:cBhvr>
                                        <p:cTn id="249" dur="500"/>
                                        <p:tgtEl>
                                          <p:spTgt spid="77"/>
                                        </p:tgtEl>
                                      </p:cBhvr>
                                    </p:animEffec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16" presetClass="entr" presetSubtype="21" fill="hold" nodeType="clickEffect">
                                  <p:stCondLst>
                                    <p:cond delay="0"/>
                                  </p:stCondLst>
                                  <p:childTnLst>
                                    <p:set>
                                      <p:cBhvr>
                                        <p:cTn id="253" dur="1" fill="hold">
                                          <p:stCondLst>
                                            <p:cond delay="0"/>
                                          </p:stCondLst>
                                        </p:cTn>
                                        <p:tgtEl>
                                          <p:spTgt spid="78"/>
                                        </p:tgtEl>
                                        <p:attrNameLst>
                                          <p:attrName>style.visibility</p:attrName>
                                        </p:attrNameLst>
                                      </p:cBhvr>
                                      <p:to>
                                        <p:strVal val="visible"/>
                                      </p:to>
                                    </p:set>
                                    <p:animEffect transition="in" filter="barn(inVertical)">
                                      <p:cBhvr>
                                        <p:cTn id="254" dur="500"/>
                                        <p:tgtEl>
                                          <p:spTgt spid="78"/>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6" presetClass="entr" presetSubtype="21" fill="hold" nodeType="click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barn(inVertical)">
                                      <p:cBhvr>
                                        <p:cTn id="259" dur="500"/>
                                        <p:tgtEl>
                                          <p:spTgt spid="79"/>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16" presetClass="entr" presetSubtype="21" fill="hold" nodeType="clickEffect">
                                  <p:stCondLst>
                                    <p:cond delay="0"/>
                                  </p:stCondLst>
                                  <p:childTnLst>
                                    <p:set>
                                      <p:cBhvr>
                                        <p:cTn id="263" dur="1" fill="hold">
                                          <p:stCondLst>
                                            <p:cond delay="0"/>
                                          </p:stCondLst>
                                        </p:cTn>
                                        <p:tgtEl>
                                          <p:spTgt spid="80"/>
                                        </p:tgtEl>
                                        <p:attrNameLst>
                                          <p:attrName>style.visibility</p:attrName>
                                        </p:attrNameLst>
                                      </p:cBhvr>
                                      <p:to>
                                        <p:strVal val="visible"/>
                                      </p:to>
                                    </p:set>
                                    <p:animEffect transition="in" filter="barn(inVertical)">
                                      <p:cBhvr>
                                        <p:cTn id="264" dur="500"/>
                                        <p:tgtEl>
                                          <p:spTgt spid="80"/>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6" presetClass="entr" presetSubtype="21" fill="hold" nodeType="clickEffect">
                                  <p:stCondLst>
                                    <p:cond delay="0"/>
                                  </p:stCondLst>
                                  <p:childTnLst>
                                    <p:set>
                                      <p:cBhvr>
                                        <p:cTn id="268" dur="1" fill="hold">
                                          <p:stCondLst>
                                            <p:cond delay="0"/>
                                          </p:stCondLst>
                                        </p:cTn>
                                        <p:tgtEl>
                                          <p:spTgt spid="81"/>
                                        </p:tgtEl>
                                        <p:attrNameLst>
                                          <p:attrName>style.visibility</p:attrName>
                                        </p:attrNameLst>
                                      </p:cBhvr>
                                      <p:to>
                                        <p:strVal val="visible"/>
                                      </p:to>
                                    </p:set>
                                    <p:animEffect transition="in" filter="barn(inVertical)">
                                      <p:cBhvr>
                                        <p:cTn id="269" dur="500"/>
                                        <p:tgtEl>
                                          <p:spTgt spid="81"/>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16" presetClass="entr" presetSubtype="21" fill="hold" nodeType="clickEffect">
                                  <p:stCondLst>
                                    <p:cond delay="0"/>
                                  </p:stCondLst>
                                  <p:childTnLst>
                                    <p:set>
                                      <p:cBhvr>
                                        <p:cTn id="273" dur="1" fill="hold">
                                          <p:stCondLst>
                                            <p:cond delay="0"/>
                                          </p:stCondLst>
                                        </p:cTn>
                                        <p:tgtEl>
                                          <p:spTgt spid="82"/>
                                        </p:tgtEl>
                                        <p:attrNameLst>
                                          <p:attrName>style.visibility</p:attrName>
                                        </p:attrNameLst>
                                      </p:cBhvr>
                                      <p:to>
                                        <p:strVal val="visible"/>
                                      </p:to>
                                    </p:set>
                                    <p:animEffect transition="in" filter="barn(inVertical)">
                                      <p:cBhvr>
                                        <p:cTn id="274" dur="500"/>
                                        <p:tgtEl>
                                          <p:spTgt spid="82"/>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6" presetClass="entr" presetSubtype="21" fill="hold" nodeType="clickEffect">
                                  <p:stCondLst>
                                    <p:cond delay="0"/>
                                  </p:stCondLst>
                                  <p:childTnLst>
                                    <p:set>
                                      <p:cBhvr>
                                        <p:cTn id="278" dur="1" fill="hold">
                                          <p:stCondLst>
                                            <p:cond delay="0"/>
                                          </p:stCondLst>
                                        </p:cTn>
                                        <p:tgtEl>
                                          <p:spTgt spid="83"/>
                                        </p:tgtEl>
                                        <p:attrNameLst>
                                          <p:attrName>style.visibility</p:attrName>
                                        </p:attrNameLst>
                                      </p:cBhvr>
                                      <p:to>
                                        <p:strVal val="visible"/>
                                      </p:to>
                                    </p:set>
                                    <p:animEffect transition="in" filter="barn(inVertical)">
                                      <p:cBhvr>
                                        <p:cTn id="279" dur="500"/>
                                        <p:tgtEl>
                                          <p:spTgt spid="83"/>
                                        </p:tgtEl>
                                      </p:cBhvr>
                                    </p:animEffect>
                                  </p:childTnLst>
                                </p:cTn>
                              </p:par>
                            </p:childTnLst>
                          </p:cTn>
                        </p:par>
                      </p:childTnLst>
                    </p:cTn>
                  </p:par>
                  <p:par>
                    <p:cTn id="280" fill="hold" nodeType="clickPar">
                      <p:stCondLst>
                        <p:cond delay="indefinite"/>
                      </p:stCondLst>
                      <p:childTnLst>
                        <p:par>
                          <p:cTn id="281" fill="hold" nodeType="withGroup">
                            <p:stCondLst>
                              <p:cond delay="0"/>
                            </p:stCondLst>
                            <p:childTnLst>
                              <p:par>
                                <p:cTn id="282" presetID="16" presetClass="entr" presetSubtype="21" fill="hold" nodeType="clickEffect">
                                  <p:stCondLst>
                                    <p:cond delay="0"/>
                                  </p:stCondLst>
                                  <p:childTnLst>
                                    <p:set>
                                      <p:cBhvr>
                                        <p:cTn id="283" dur="1" fill="hold">
                                          <p:stCondLst>
                                            <p:cond delay="0"/>
                                          </p:stCondLst>
                                        </p:cTn>
                                        <p:tgtEl>
                                          <p:spTgt spid="84"/>
                                        </p:tgtEl>
                                        <p:attrNameLst>
                                          <p:attrName>style.visibility</p:attrName>
                                        </p:attrNameLst>
                                      </p:cBhvr>
                                      <p:to>
                                        <p:strVal val="visible"/>
                                      </p:to>
                                    </p:set>
                                    <p:animEffect transition="in" filter="barn(inVertical)">
                                      <p:cBhvr>
                                        <p:cTn id="284" dur="500"/>
                                        <p:tgtEl>
                                          <p:spTgt spid="84"/>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16" presetClass="entr" presetSubtype="21" fill="hold" nodeType="clickEffect">
                                  <p:stCondLst>
                                    <p:cond delay="0"/>
                                  </p:stCondLst>
                                  <p:childTnLst>
                                    <p:set>
                                      <p:cBhvr>
                                        <p:cTn id="288" dur="1" fill="hold">
                                          <p:stCondLst>
                                            <p:cond delay="0"/>
                                          </p:stCondLst>
                                        </p:cTn>
                                        <p:tgtEl>
                                          <p:spTgt spid="85"/>
                                        </p:tgtEl>
                                        <p:attrNameLst>
                                          <p:attrName>style.visibility</p:attrName>
                                        </p:attrNameLst>
                                      </p:cBhvr>
                                      <p:to>
                                        <p:strVal val="visible"/>
                                      </p:to>
                                    </p:set>
                                    <p:animEffect transition="in" filter="barn(inVertical)">
                                      <p:cBhvr>
                                        <p:cTn id="289" dur="500"/>
                                        <p:tgtEl>
                                          <p:spTgt spid="85"/>
                                        </p:tgtEl>
                                      </p:cBhvr>
                                    </p:animEffect>
                                  </p:childTnLst>
                                </p:cTn>
                              </p:par>
                            </p:childTnLst>
                          </p:cTn>
                        </p:par>
                      </p:childTnLst>
                    </p:cTn>
                  </p:par>
                  <p:par>
                    <p:cTn id="290" fill="hold" nodeType="clickPar">
                      <p:stCondLst>
                        <p:cond delay="indefinite"/>
                      </p:stCondLst>
                      <p:childTnLst>
                        <p:par>
                          <p:cTn id="291" fill="hold" nodeType="withGroup">
                            <p:stCondLst>
                              <p:cond delay="0"/>
                            </p:stCondLst>
                            <p:childTnLst>
                              <p:par>
                                <p:cTn id="292" presetID="16" presetClass="entr" presetSubtype="21" fill="hold" nodeType="clickEffect">
                                  <p:stCondLst>
                                    <p:cond delay="0"/>
                                  </p:stCondLst>
                                  <p:childTnLst>
                                    <p:set>
                                      <p:cBhvr>
                                        <p:cTn id="293" dur="1" fill="hold">
                                          <p:stCondLst>
                                            <p:cond delay="0"/>
                                          </p:stCondLst>
                                        </p:cTn>
                                        <p:tgtEl>
                                          <p:spTgt spid="86"/>
                                        </p:tgtEl>
                                        <p:attrNameLst>
                                          <p:attrName>style.visibility</p:attrName>
                                        </p:attrNameLst>
                                      </p:cBhvr>
                                      <p:to>
                                        <p:strVal val="visible"/>
                                      </p:to>
                                    </p:set>
                                    <p:animEffect transition="in" filter="barn(inVertical)">
                                      <p:cBhvr>
                                        <p:cTn id="294" dur="500"/>
                                        <p:tgtEl>
                                          <p:spTgt spid="86"/>
                                        </p:tgtEl>
                                      </p:cBhvr>
                                    </p:animEffec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16" presetClass="entr" presetSubtype="21" fill="hold" nodeType="clickEffect">
                                  <p:stCondLst>
                                    <p:cond delay="0"/>
                                  </p:stCondLst>
                                  <p:childTnLst>
                                    <p:set>
                                      <p:cBhvr>
                                        <p:cTn id="298" dur="1" fill="hold">
                                          <p:stCondLst>
                                            <p:cond delay="0"/>
                                          </p:stCondLst>
                                        </p:cTn>
                                        <p:tgtEl>
                                          <p:spTgt spid="87"/>
                                        </p:tgtEl>
                                        <p:attrNameLst>
                                          <p:attrName>style.visibility</p:attrName>
                                        </p:attrNameLst>
                                      </p:cBhvr>
                                      <p:to>
                                        <p:strVal val="visible"/>
                                      </p:to>
                                    </p:set>
                                    <p:animEffect transition="in" filter="barn(inVertical)">
                                      <p:cBhvr>
                                        <p:cTn id="299" dur="500"/>
                                        <p:tgtEl>
                                          <p:spTgt spid="87"/>
                                        </p:tgtEl>
                                      </p:cBhvr>
                                    </p:animEffec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16" presetClass="entr" presetSubtype="21" fill="hold" nodeType="clickEffect">
                                  <p:stCondLst>
                                    <p:cond delay="0"/>
                                  </p:stCondLst>
                                  <p:childTnLst>
                                    <p:set>
                                      <p:cBhvr>
                                        <p:cTn id="303" dur="1" fill="hold">
                                          <p:stCondLst>
                                            <p:cond delay="0"/>
                                          </p:stCondLst>
                                        </p:cTn>
                                        <p:tgtEl>
                                          <p:spTgt spid="88"/>
                                        </p:tgtEl>
                                        <p:attrNameLst>
                                          <p:attrName>style.visibility</p:attrName>
                                        </p:attrNameLst>
                                      </p:cBhvr>
                                      <p:to>
                                        <p:strVal val="visible"/>
                                      </p:to>
                                    </p:set>
                                    <p:animEffect transition="in" filter="barn(inVertical)">
                                      <p:cBhvr>
                                        <p:cTn id="304" dur="500"/>
                                        <p:tgtEl>
                                          <p:spTgt spid="88"/>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16" presetClass="entr" presetSubtype="21" fill="hold" nodeType="clickEffect">
                                  <p:stCondLst>
                                    <p:cond delay="0"/>
                                  </p:stCondLst>
                                  <p:childTnLst>
                                    <p:set>
                                      <p:cBhvr>
                                        <p:cTn id="308" dur="1" fill="hold">
                                          <p:stCondLst>
                                            <p:cond delay="0"/>
                                          </p:stCondLst>
                                        </p:cTn>
                                        <p:tgtEl>
                                          <p:spTgt spid="89"/>
                                        </p:tgtEl>
                                        <p:attrNameLst>
                                          <p:attrName>style.visibility</p:attrName>
                                        </p:attrNameLst>
                                      </p:cBhvr>
                                      <p:to>
                                        <p:strVal val="visible"/>
                                      </p:to>
                                    </p:set>
                                    <p:animEffect transition="in" filter="barn(inVertical)">
                                      <p:cBhvr>
                                        <p:cTn id="309" dur="500"/>
                                        <p:tgtEl>
                                          <p:spTgt spid="89"/>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16" presetClass="entr" presetSubtype="21" fill="hold" nodeType="clickEffect">
                                  <p:stCondLst>
                                    <p:cond delay="0"/>
                                  </p:stCondLst>
                                  <p:childTnLst>
                                    <p:set>
                                      <p:cBhvr>
                                        <p:cTn id="313" dur="1" fill="hold">
                                          <p:stCondLst>
                                            <p:cond delay="0"/>
                                          </p:stCondLst>
                                        </p:cTn>
                                        <p:tgtEl>
                                          <p:spTgt spid="90"/>
                                        </p:tgtEl>
                                        <p:attrNameLst>
                                          <p:attrName>style.visibility</p:attrName>
                                        </p:attrNameLst>
                                      </p:cBhvr>
                                      <p:to>
                                        <p:strVal val="visible"/>
                                      </p:to>
                                    </p:set>
                                    <p:animEffect transition="in" filter="barn(inVertical)">
                                      <p:cBhvr>
                                        <p:cTn id="314" dur="500"/>
                                        <p:tgtEl>
                                          <p:spTgt spid="90"/>
                                        </p:tgtEl>
                                      </p:cBhvr>
                                    </p:animEffec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16" presetClass="entr" presetSubtype="21" fill="hold" nodeType="clickEffect">
                                  <p:stCondLst>
                                    <p:cond delay="0"/>
                                  </p:stCondLst>
                                  <p:childTnLst>
                                    <p:set>
                                      <p:cBhvr>
                                        <p:cTn id="318" dur="1" fill="hold">
                                          <p:stCondLst>
                                            <p:cond delay="0"/>
                                          </p:stCondLst>
                                        </p:cTn>
                                        <p:tgtEl>
                                          <p:spTgt spid="91"/>
                                        </p:tgtEl>
                                        <p:attrNameLst>
                                          <p:attrName>style.visibility</p:attrName>
                                        </p:attrNameLst>
                                      </p:cBhvr>
                                      <p:to>
                                        <p:strVal val="visible"/>
                                      </p:to>
                                    </p:set>
                                    <p:animEffect transition="in" filter="barn(inVertical)">
                                      <p:cBhvr>
                                        <p:cTn id="319" dur="500"/>
                                        <p:tgtEl>
                                          <p:spTgt spid="91"/>
                                        </p:tgtEl>
                                      </p:cBhvr>
                                    </p:animEffec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16" presetClass="entr" presetSubtype="21" fill="hold" nodeType="clickEffect">
                                  <p:stCondLst>
                                    <p:cond delay="0"/>
                                  </p:stCondLst>
                                  <p:childTnLst>
                                    <p:set>
                                      <p:cBhvr>
                                        <p:cTn id="323" dur="1" fill="hold">
                                          <p:stCondLst>
                                            <p:cond delay="0"/>
                                          </p:stCondLst>
                                        </p:cTn>
                                        <p:tgtEl>
                                          <p:spTgt spid="92"/>
                                        </p:tgtEl>
                                        <p:attrNameLst>
                                          <p:attrName>style.visibility</p:attrName>
                                        </p:attrNameLst>
                                      </p:cBhvr>
                                      <p:to>
                                        <p:strVal val="visible"/>
                                      </p:to>
                                    </p:set>
                                    <p:animEffect transition="in" filter="barn(inVertical)">
                                      <p:cBhvr>
                                        <p:cTn id="324" dur="500"/>
                                        <p:tgtEl>
                                          <p:spTgt spid="92"/>
                                        </p:tgtEl>
                                      </p:cBhvr>
                                    </p:animEffec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6" presetClass="entr" presetSubtype="21" fill="hold" nodeType="clickEffect">
                                  <p:stCondLst>
                                    <p:cond delay="0"/>
                                  </p:stCondLst>
                                  <p:childTnLst>
                                    <p:set>
                                      <p:cBhvr>
                                        <p:cTn id="328" dur="1" fill="hold">
                                          <p:stCondLst>
                                            <p:cond delay="0"/>
                                          </p:stCondLst>
                                        </p:cTn>
                                        <p:tgtEl>
                                          <p:spTgt spid="94"/>
                                        </p:tgtEl>
                                        <p:attrNameLst>
                                          <p:attrName>style.visibility</p:attrName>
                                        </p:attrNameLst>
                                      </p:cBhvr>
                                      <p:to>
                                        <p:strVal val="visible"/>
                                      </p:to>
                                    </p:set>
                                    <p:animEffect transition="in" filter="barn(inVertical)">
                                      <p:cBhvr>
                                        <p:cTn id="329" dur="500"/>
                                        <p:tgtEl>
                                          <p:spTgt spid="94"/>
                                        </p:tgtEl>
                                      </p:cBhvr>
                                    </p:animEffect>
                                  </p:childTnLst>
                                </p:cTn>
                              </p:par>
                            </p:childTnLst>
                          </p:cTn>
                        </p:par>
                      </p:childTnLst>
                    </p:cTn>
                  </p:par>
                  <p:par>
                    <p:cTn id="330" fill="hold">
                      <p:stCondLst>
                        <p:cond delay="indefinite"/>
                      </p:stCondLst>
                      <p:childTnLst>
                        <p:par>
                          <p:cTn id="331" fill="hold">
                            <p:stCondLst>
                              <p:cond delay="0"/>
                            </p:stCondLst>
                            <p:childTnLst>
                              <p:par>
                                <p:cTn id="332" presetID="26" presetClass="entr" presetSubtype="0" fill="hold" grpId="0" nodeType="clickEffect">
                                  <p:stCondLst>
                                    <p:cond delay="0"/>
                                  </p:stCondLst>
                                  <p:childTnLst>
                                    <p:set>
                                      <p:cBhvr>
                                        <p:cTn id="333" dur="1" fill="hold">
                                          <p:stCondLst>
                                            <p:cond delay="0"/>
                                          </p:stCondLst>
                                        </p:cTn>
                                        <p:tgtEl>
                                          <p:spTgt spid="6"/>
                                        </p:tgtEl>
                                        <p:attrNameLst>
                                          <p:attrName>style.visibility</p:attrName>
                                        </p:attrNameLst>
                                      </p:cBhvr>
                                      <p:to>
                                        <p:strVal val="visible"/>
                                      </p:to>
                                    </p:set>
                                    <p:animEffect transition="in" filter="wipe(down)">
                                      <p:cBhvr>
                                        <p:cTn id="334" dur="580">
                                          <p:stCondLst>
                                            <p:cond delay="0"/>
                                          </p:stCondLst>
                                        </p:cTn>
                                        <p:tgtEl>
                                          <p:spTgt spid="6"/>
                                        </p:tgtEl>
                                      </p:cBhvr>
                                    </p:animEffect>
                                    <p:anim calcmode="lin" valueType="num">
                                      <p:cBhvr>
                                        <p:cTn id="3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0" dur="26">
                                          <p:stCondLst>
                                            <p:cond delay="650"/>
                                          </p:stCondLst>
                                        </p:cTn>
                                        <p:tgtEl>
                                          <p:spTgt spid="6"/>
                                        </p:tgtEl>
                                      </p:cBhvr>
                                      <p:to x="100000" y="60000"/>
                                    </p:animScale>
                                    <p:animScale>
                                      <p:cBhvr>
                                        <p:cTn id="341" dur="166" decel="50000">
                                          <p:stCondLst>
                                            <p:cond delay="676"/>
                                          </p:stCondLst>
                                        </p:cTn>
                                        <p:tgtEl>
                                          <p:spTgt spid="6"/>
                                        </p:tgtEl>
                                      </p:cBhvr>
                                      <p:to x="100000" y="100000"/>
                                    </p:animScale>
                                    <p:animScale>
                                      <p:cBhvr>
                                        <p:cTn id="342" dur="26">
                                          <p:stCondLst>
                                            <p:cond delay="1312"/>
                                          </p:stCondLst>
                                        </p:cTn>
                                        <p:tgtEl>
                                          <p:spTgt spid="6"/>
                                        </p:tgtEl>
                                      </p:cBhvr>
                                      <p:to x="100000" y="80000"/>
                                    </p:animScale>
                                    <p:animScale>
                                      <p:cBhvr>
                                        <p:cTn id="343" dur="166" decel="50000">
                                          <p:stCondLst>
                                            <p:cond delay="1338"/>
                                          </p:stCondLst>
                                        </p:cTn>
                                        <p:tgtEl>
                                          <p:spTgt spid="6"/>
                                        </p:tgtEl>
                                      </p:cBhvr>
                                      <p:to x="100000" y="100000"/>
                                    </p:animScale>
                                    <p:animScale>
                                      <p:cBhvr>
                                        <p:cTn id="344" dur="26">
                                          <p:stCondLst>
                                            <p:cond delay="1642"/>
                                          </p:stCondLst>
                                        </p:cTn>
                                        <p:tgtEl>
                                          <p:spTgt spid="6"/>
                                        </p:tgtEl>
                                      </p:cBhvr>
                                      <p:to x="100000" y="90000"/>
                                    </p:animScale>
                                    <p:animScale>
                                      <p:cBhvr>
                                        <p:cTn id="345" dur="166" decel="50000">
                                          <p:stCondLst>
                                            <p:cond delay="1668"/>
                                          </p:stCondLst>
                                        </p:cTn>
                                        <p:tgtEl>
                                          <p:spTgt spid="6"/>
                                        </p:tgtEl>
                                      </p:cBhvr>
                                      <p:to x="100000" y="100000"/>
                                    </p:animScale>
                                    <p:animScale>
                                      <p:cBhvr>
                                        <p:cTn id="346" dur="26">
                                          <p:stCondLst>
                                            <p:cond delay="1808"/>
                                          </p:stCondLst>
                                        </p:cTn>
                                        <p:tgtEl>
                                          <p:spTgt spid="6"/>
                                        </p:tgtEl>
                                      </p:cBhvr>
                                      <p:to x="100000" y="95000"/>
                                    </p:animScale>
                                    <p:animScale>
                                      <p:cBhvr>
                                        <p:cTn id="34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utoUpdateAnimBg="0"/>
      <p:bldP spid="5" grpId="0" animBg="1"/>
      <p:bldP spid="17" grpId="0"/>
      <p:bldP spid="21" grpId="0"/>
      <p:bldP spid="22" grpId="0"/>
      <p:bldP spid="23" grpId="0"/>
      <p:bldP spid="24" grpId="0"/>
      <p:bldP spid="26" grpId="0"/>
      <p:bldP spid="27" grpId="0"/>
      <p:bldP spid="28" grpId="0"/>
      <p:bldP spid="30" grpId="0"/>
      <p:bldP spid="32" grpId="0"/>
      <p:bldP spid="33" grpId="0"/>
      <p:bldP spid="34" grpId="0"/>
      <p:bldP spid="35" grpId="0"/>
      <p:bldP spid="36" grpId="0"/>
      <p:bldP spid="38" grpId="0"/>
      <p:bldP spid="44" grpId="0"/>
      <p:bldP spid="48" grpId="0"/>
      <p:bldP spid="49" grpId="0"/>
      <p:bldP spid="50" grpId="0"/>
      <p:bldP spid="51" grpId="0"/>
      <p:bldP spid="53" grpId="0"/>
      <p:bldP spid="54" grpId="0"/>
      <p:bldP spid="55" grpId="0"/>
      <p:bldP spid="56" grpId="0"/>
      <p:bldP spid="57" grpId="0"/>
      <p:bldP spid="59" grpId="0"/>
      <p:bldP spid="60" grpId="0"/>
      <p:bldP spid="61" grpId="0"/>
      <p:bldP spid="62" grpId="0"/>
      <p:bldP spid="63" grpId="0"/>
      <p:bldP spid="65" grpId="0"/>
      <p:bldP spid="71" grpId="0"/>
      <p:bldP spid="75" grpId="0"/>
      <p:bldP spid="76" grpId="0"/>
      <p:bldP spid="77" grpId="0"/>
      <p:bldP spid="78" grpId="0"/>
      <p:bldP spid="80" grpId="0"/>
      <p:bldP spid="81" grpId="0"/>
      <p:bldP spid="82" grpId="0"/>
      <p:bldP spid="83" grpId="0"/>
      <p:bldP spid="84" grpId="0"/>
      <p:bldP spid="86" grpId="0"/>
      <p:bldP spid="87" grpId="0"/>
      <p:bldP spid="88" grpId="0"/>
      <p:bldP spid="89" grpId="0"/>
      <p:bldP spid="90" grpId="0"/>
      <p:bldP spid="92" grpId="0"/>
      <p:bldP spid="93" grpId="0"/>
      <p:bldP spid="94" grpId="0" animBg="1"/>
      <p:bldP spid="95" grpId="0" animBg="1"/>
      <p:bldP spid="96"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08C40D-3A97-0F26-7591-60DC4EDC00F6}"/>
              </a:ext>
            </a:extLst>
          </p:cNvPr>
          <p:cNvSpPr>
            <a:spLocks noChangeArrowheads="1"/>
          </p:cNvSpPr>
          <p:nvPr/>
        </p:nvSpPr>
        <p:spPr bwMode="auto">
          <a:xfrm>
            <a:off x="60326" y="361950"/>
            <a:ext cx="6592266" cy="707886"/>
          </a:xfrm>
          <a:prstGeom prst="rect">
            <a:avLst/>
          </a:prstGeom>
          <a:solidFill>
            <a:srgbClr val="FFFF00"/>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2. Tính giá trị của biểu thức:</a:t>
            </a:r>
            <a:endParaRPr kumimoji="0" lang="vi-VN"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sp>
        <p:nvSpPr>
          <p:cNvPr id="4" name="Rectangle 3">
            <a:extLst>
              <a:ext uri="{FF2B5EF4-FFF2-40B4-BE49-F238E27FC236}">
                <a16:creationId xmlns:a16="http://schemas.microsoft.com/office/drawing/2014/main" id="{5843C98B-7397-20BA-8F14-25E9B87B762A}"/>
              </a:ext>
            </a:extLst>
          </p:cNvPr>
          <p:cNvSpPr/>
          <p:nvPr/>
        </p:nvSpPr>
        <p:spPr>
          <a:xfrm>
            <a:off x="112713" y="1092200"/>
            <a:ext cx="5718244"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3659 + 4811 : 17   </a:t>
            </a:r>
          </a:p>
        </p:txBody>
      </p:sp>
      <p:sp>
        <p:nvSpPr>
          <p:cNvPr id="5" name="Rectangle 4">
            <a:extLst>
              <a:ext uri="{FF2B5EF4-FFF2-40B4-BE49-F238E27FC236}">
                <a16:creationId xmlns:a16="http://schemas.microsoft.com/office/drawing/2014/main" id="{C8387910-34A9-7520-1A87-BD0DDC6E24E2}"/>
              </a:ext>
            </a:extLst>
          </p:cNvPr>
          <p:cNvSpPr>
            <a:spLocks noChangeArrowheads="1"/>
          </p:cNvSpPr>
          <p:nvPr/>
        </p:nvSpPr>
        <p:spPr bwMode="auto">
          <a:xfrm>
            <a:off x="51820" y="3429000"/>
            <a:ext cx="51732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601</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759  –  9125 : 25</a:t>
            </a:r>
          </a:p>
        </p:txBody>
      </p:sp>
      <p:sp>
        <p:nvSpPr>
          <p:cNvPr id="28" name="Rectangle 27">
            <a:extLst>
              <a:ext uri="{FF2B5EF4-FFF2-40B4-BE49-F238E27FC236}">
                <a16:creationId xmlns:a16="http://schemas.microsoft.com/office/drawing/2014/main" id="{2764A735-5A5C-81C7-398D-7029BF0464F7}"/>
              </a:ext>
            </a:extLst>
          </p:cNvPr>
          <p:cNvSpPr>
            <a:spLocks noChangeArrowheads="1"/>
          </p:cNvSpPr>
          <p:nvPr/>
        </p:nvSpPr>
        <p:spPr bwMode="auto">
          <a:xfrm>
            <a:off x="4463255" y="1187380"/>
            <a:ext cx="473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a:t>
            </a:r>
          </a:p>
        </p:txBody>
      </p:sp>
      <p:sp>
        <p:nvSpPr>
          <p:cNvPr id="29" name="Rectangle 28">
            <a:extLst>
              <a:ext uri="{FF2B5EF4-FFF2-40B4-BE49-F238E27FC236}">
                <a16:creationId xmlns:a16="http://schemas.microsoft.com/office/drawing/2014/main" id="{48F12AB2-C5FC-3854-0F35-980F46DF5000}"/>
              </a:ext>
            </a:extLst>
          </p:cNvPr>
          <p:cNvSpPr>
            <a:spLocks noChangeArrowheads="1"/>
          </p:cNvSpPr>
          <p:nvPr/>
        </p:nvSpPr>
        <p:spPr bwMode="auto">
          <a:xfrm>
            <a:off x="4463255" y="1906517"/>
            <a:ext cx="473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a:t>
            </a:r>
          </a:p>
        </p:txBody>
      </p:sp>
      <p:sp>
        <p:nvSpPr>
          <p:cNvPr id="30" name="Rectangle 29">
            <a:extLst>
              <a:ext uri="{FF2B5EF4-FFF2-40B4-BE49-F238E27FC236}">
                <a16:creationId xmlns:a16="http://schemas.microsoft.com/office/drawing/2014/main" id="{369BECC7-9C6A-6D2E-C92A-30A6E9BB6264}"/>
              </a:ext>
            </a:extLst>
          </p:cNvPr>
          <p:cNvSpPr>
            <a:spLocks noChangeArrowheads="1"/>
          </p:cNvSpPr>
          <p:nvPr/>
        </p:nvSpPr>
        <p:spPr bwMode="auto">
          <a:xfrm>
            <a:off x="5189933" y="3439733"/>
            <a:ext cx="473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a:t>
            </a:r>
          </a:p>
        </p:txBody>
      </p:sp>
      <p:sp>
        <p:nvSpPr>
          <p:cNvPr id="31" name="Rectangle 30">
            <a:extLst>
              <a:ext uri="{FF2B5EF4-FFF2-40B4-BE49-F238E27FC236}">
                <a16:creationId xmlns:a16="http://schemas.microsoft.com/office/drawing/2014/main" id="{30B6990A-FE9C-C83F-DB7F-98DA86E5A2D8}"/>
              </a:ext>
            </a:extLst>
          </p:cNvPr>
          <p:cNvSpPr>
            <a:spLocks noChangeArrowheads="1"/>
          </p:cNvSpPr>
          <p:nvPr/>
        </p:nvSpPr>
        <p:spPr bwMode="auto">
          <a:xfrm>
            <a:off x="5218955" y="4147758"/>
            <a:ext cx="473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a:t>
            </a:r>
          </a:p>
        </p:txBody>
      </p:sp>
      <p:sp>
        <p:nvSpPr>
          <p:cNvPr id="13" name="Rectangle 12">
            <a:extLst>
              <a:ext uri="{FF2B5EF4-FFF2-40B4-BE49-F238E27FC236}">
                <a16:creationId xmlns:a16="http://schemas.microsoft.com/office/drawing/2014/main" id="{DDD84EB2-FB40-9279-5DEA-1ECCEF155513}"/>
              </a:ext>
            </a:extLst>
          </p:cNvPr>
          <p:cNvSpPr>
            <a:spLocks noChangeArrowheads="1"/>
          </p:cNvSpPr>
          <p:nvPr/>
        </p:nvSpPr>
        <p:spPr bwMode="auto">
          <a:xfrm>
            <a:off x="5013790" y="1136097"/>
            <a:ext cx="120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3659</a:t>
            </a:r>
          </a:p>
        </p:txBody>
      </p:sp>
      <p:sp>
        <p:nvSpPr>
          <p:cNvPr id="14" name="Rectangle 13">
            <a:extLst>
              <a:ext uri="{FF2B5EF4-FFF2-40B4-BE49-F238E27FC236}">
                <a16:creationId xmlns:a16="http://schemas.microsoft.com/office/drawing/2014/main" id="{324F9807-E89B-D78F-805E-729D38F36851}"/>
              </a:ext>
            </a:extLst>
          </p:cNvPr>
          <p:cNvSpPr>
            <a:spLocks noChangeArrowheads="1"/>
          </p:cNvSpPr>
          <p:nvPr/>
        </p:nvSpPr>
        <p:spPr bwMode="auto">
          <a:xfrm>
            <a:off x="7041347" y="1142446"/>
            <a:ext cx="955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283</a:t>
            </a:r>
          </a:p>
        </p:txBody>
      </p:sp>
      <p:sp>
        <p:nvSpPr>
          <p:cNvPr id="15" name="Rectangle 14">
            <a:extLst>
              <a:ext uri="{FF2B5EF4-FFF2-40B4-BE49-F238E27FC236}">
                <a16:creationId xmlns:a16="http://schemas.microsoft.com/office/drawing/2014/main" id="{7227D7CB-AF3F-779F-0253-C27C6EF1AB75}"/>
              </a:ext>
            </a:extLst>
          </p:cNvPr>
          <p:cNvSpPr>
            <a:spLocks noChangeArrowheads="1"/>
          </p:cNvSpPr>
          <p:nvPr/>
        </p:nvSpPr>
        <p:spPr bwMode="auto">
          <a:xfrm>
            <a:off x="5830957" y="1872352"/>
            <a:ext cx="121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3942</a:t>
            </a:r>
          </a:p>
        </p:txBody>
      </p:sp>
      <p:sp>
        <p:nvSpPr>
          <p:cNvPr id="16" name="Rectangle 15">
            <a:extLst>
              <a:ext uri="{FF2B5EF4-FFF2-40B4-BE49-F238E27FC236}">
                <a16:creationId xmlns:a16="http://schemas.microsoft.com/office/drawing/2014/main" id="{6A93AF85-B245-4FD2-5EC1-54AD26BF3FC3}"/>
              </a:ext>
            </a:extLst>
          </p:cNvPr>
          <p:cNvSpPr>
            <a:spLocks noChangeArrowheads="1"/>
          </p:cNvSpPr>
          <p:nvPr/>
        </p:nvSpPr>
        <p:spPr bwMode="auto">
          <a:xfrm>
            <a:off x="6249970" y="1136097"/>
            <a:ext cx="600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a:t>
            </a:r>
          </a:p>
        </p:txBody>
      </p:sp>
      <p:sp>
        <p:nvSpPr>
          <p:cNvPr id="17" name="Rectangle 16">
            <a:extLst>
              <a:ext uri="{FF2B5EF4-FFF2-40B4-BE49-F238E27FC236}">
                <a16:creationId xmlns:a16="http://schemas.microsoft.com/office/drawing/2014/main" id="{3B7E6883-D943-EBD7-4600-5201167A12C7}"/>
              </a:ext>
            </a:extLst>
          </p:cNvPr>
          <p:cNvSpPr>
            <a:spLocks noChangeArrowheads="1"/>
          </p:cNvSpPr>
          <p:nvPr/>
        </p:nvSpPr>
        <p:spPr bwMode="auto">
          <a:xfrm>
            <a:off x="7331432" y="3395697"/>
            <a:ext cx="612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a:t>
            </a:r>
          </a:p>
        </p:txBody>
      </p:sp>
      <p:sp>
        <p:nvSpPr>
          <p:cNvPr id="10255" name="Rectangle 17">
            <a:extLst>
              <a:ext uri="{FF2B5EF4-FFF2-40B4-BE49-F238E27FC236}">
                <a16:creationId xmlns:a16="http://schemas.microsoft.com/office/drawing/2014/main" id="{95984E2F-75CA-17F3-F9C0-970C893B80A2}"/>
              </a:ext>
            </a:extLst>
          </p:cNvPr>
          <p:cNvSpPr>
            <a:spLocks noChangeArrowheads="1"/>
          </p:cNvSpPr>
          <p:nvPr/>
        </p:nvSpPr>
        <p:spPr bwMode="auto">
          <a:xfrm>
            <a:off x="7944207" y="3426341"/>
            <a:ext cx="954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365</a:t>
            </a:r>
          </a:p>
        </p:txBody>
      </p:sp>
      <p:sp>
        <p:nvSpPr>
          <p:cNvPr id="10256" name="Rectangle 18">
            <a:extLst>
              <a:ext uri="{FF2B5EF4-FFF2-40B4-BE49-F238E27FC236}">
                <a16:creationId xmlns:a16="http://schemas.microsoft.com/office/drawing/2014/main" id="{ADC5ACD4-9336-8E46-78A1-B30C088A6066}"/>
              </a:ext>
            </a:extLst>
          </p:cNvPr>
          <p:cNvSpPr>
            <a:spLocks noChangeArrowheads="1"/>
          </p:cNvSpPr>
          <p:nvPr/>
        </p:nvSpPr>
        <p:spPr bwMode="auto">
          <a:xfrm>
            <a:off x="5510282" y="3395697"/>
            <a:ext cx="1980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601</a:t>
            </a:r>
            <a:r>
              <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759</a:t>
            </a:r>
          </a:p>
        </p:txBody>
      </p:sp>
      <p:sp>
        <p:nvSpPr>
          <p:cNvPr id="20" name="Rectangle 19">
            <a:extLst>
              <a:ext uri="{FF2B5EF4-FFF2-40B4-BE49-F238E27FC236}">
                <a16:creationId xmlns:a16="http://schemas.microsoft.com/office/drawing/2014/main" id="{1F4E6DA8-DA95-2EB8-30BC-2501174534AC}"/>
              </a:ext>
            </a:extLst>
          </p:cNvPr>
          <p:cNvSpPr>
            <a:spLocks noChangeArrowheads="1"/>
          </p:cNvSpPr>
          <p:nvPr/>
        </p:nvSpPr>
        <p:spPr bwMode="auto">
          <a:xfrm>
            <a:off x="6405537" y="4165010"/>
            <a:ext cx="18517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601</a:t>
            </a:r>
            <a:r>
              <a:rPr kumimoji="0" lang="en-US" altLang="en-US" sz="40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altLang="en-US" sz="40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394</a:t>
            </a:r>
          </a:p>
        </p:txBody>
      </p:sp>
      <p:sp>
        <p:nvSpPr>
          <p:cNvPr id="2" name="Rectangle 4">
            <a:extLst>
              <a:ext uri="{FF2B5EF4-FFF2-40B4-BE49-F238E27FC236}">
                <a16:creationId xmlns:a16="http://schemas.microsoft.com/office/drawing/2014/main" id="{35BD9905-F9A3-1486-AE11-24F54D3CA187}"/>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pic>
        <p:nvPicPr>
          <p:cNvPr id="6" name="Picture 14" descr="XMASCA~1">
            <a:extLst>
              <a:ext uri="{FF2B5EF4-FFF2-40B4-BE49-F238E27FC236}">
                <a16:creationId xmlns:a16="http://schemas.microsoft.com/office/drawing/2014/main" id="{17BC0185-BDDD-9646-C306-B75FFD5B0F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5247" y="4608961"/>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C8C9900-00F8-0CB9-7E63-639881F3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4449429"/>
            <a:ext cx="2252870" cy="231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Book-09-june">
            <a:extLst>
              <a:ext uri="{FF2B5EF4-FFF2-40B4-BE49-F238E27FC236}">
                <a16:creationId xmlns:a16="http://schemas.microsoft.com/office/drawing/2014/main" id="{1F1FCE32-75B5-BC8A-35C8-641EE32824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1435">
            <a:off x="6466810" y="5583388"/>
            <a:ext cx="2595730" cy="13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barn(inVertical)">
                                      <p:cBhvr>
                                        <p:cTn id="57" dur="500"/>
                                        <p:tgtEl>
                                          <p:spTgt spid="102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0255"/>
                                        </p:tgtEl>
                                        <p:attrNameLst>
                                          <p:attrName>style.visibility</p:attrName>
                                        </p:attrNameLst>
                                      </p:cBhvr>
                                      <p:to>
                                        <p:strVal val="visible"/>
                                      </p:to>
                                    </p:set>
                                    <p:animEffect transition="in" filter="barn(inVertical)">
                                      <p:cBhvr>
                                        <p:cTn id="67" dur="500"/>
                                        <p:tgtEl>
                                          <p:spTgt spid="1025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inVertical)">
                                      <p:cBhvr>
                                        <p:cTn id="72" dur="500"/>
                                        <p:tgtEl>
                                          <p:spTgt spid="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ppt_x"/>
                                          </p:val>
                                        </p:tav>
                                        <p:tav tm="100000">
                                          <p:val>
                                            <p:strVal val="#ppt_x"/>
                                          </p:val>
                                        </p:tav>
                                      </p:tavLst>
                                    </p:anim>
                                    <p:anim calcmode="lin" valueType="num">
                                      <p:cBhvr additive="base">
                                        <p:cTn id="8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p:bldP spid="5" grpId="0"/>
      <p:bldP spid="28" grpId="0"/>
      <p:bldP spid="29" grpId="0"/>
      <p:bldP spid="30" grpId="0"/>
      <p:bldP spid="31" grpId="0"/>
      <p:bldP spid="13" grpId="0"/>
      <p:bldP spid="14" grpId="0"/>
      <p:bldP spid="15" grpId="0"/>
      <p:bldP spid="16" grpId="0"/>
      <p:bldP spid="17" grpId="0"/>
      <p:bldP spid="10255" grpId="0"/>
      <p:bldP spid="1025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DE5989-351D-DEDE-075B-D8A6F3D75518}"/>
              </a:ext>
            </a:extLst>
          </p:cNvPr>
          <p:cNvSpPr/>
          <p:nvPr/>
        </p:nvSpPr>
        <p:spPr>
          <a:xfrm>
            <a:off x="1794428" y="226220"/>
            <a:ext cx="6541189" cy="718344"/>
          </a:xfrm>
          <a:prstGeom prst="rect">
            <a:avLst/>
          </a:prstGeom>
          <a:solidFill>
            <a:srgbClr val="FFFF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 HOẠT ĐỘNG THỰC HÀNH</a:t>
            </a:r>
          </a:p>
        </p:txBody>
      </p:sp>
      <p:sp>
        <p:nvSpPr>
          <p:cNvPr id="3" name="Rectangle 2">
            <a:extLst>
              <a:ext uri="{FF2B5EF4-FFF2-40B4-BE49-F238E27FC236}">
                <a16:creationId xmlns:a16="http://schemas.microsoft.com/office/drawing/2014/main" id="{A40D9A6C-EF33-EDCA-969F-621E8081B7A8}"/>
              </a:ext>
            </a:extLst>
          </p:cNvPr>
          <p:cNvSpPr>
            <a:spLocks noChangeArrowheads="1"/>
          </p:cNvSpPr>
          <p:nvPr/>
        </p:nvSpPr>
        <p:spPr bwMode="auto">
          <a:xfrm>
            <a:off x="45417" y="1011170"/>
            <a:ext cx="9144000" cy="707886"/>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b="1" dirty="0">
                <a:solidFill>
                  <a:srgbClr val="FF0000"/>
                </a:solidFill>
                <a:latin typeface="Times New Roman" panose="02020603050405020304" pitchFamily="18" charset="0"/>
                <a:cs typeface="Times New Roman" panose="02020603050405020304" pitchFamily="18" charset="0"/>
              </a:rPr>
              <a:t>3</a:t>
            </a:r>
            <a:r>
              <a:rPr kumimoji="0" lang="vi-V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altLang="en-US" sz="4000" b="1" i="0" u="sng"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sng"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sng"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sng"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toán</a:t>
            </a:r>
            <a:r>
              <a:rPr lang="en-US" altLang="en-US" sz="4000" b="1" dirty="0">
                <a:solidFill>
                  <a:srgbClr val="FF0000"/>
                </a:solidFill>
                <a:latin typeface="Times New Roman" panose="02020603050405020304" pitchFamily="18" charset="0"/>
                <a:cs typeface="Times New Roman" panose="02020603050405020304" pitchFamily="18" charset="0"/>
              </a:rPr>
              <a:t>:</a:t>
            </a:r>
            <a:endParaRPr kumimoji="0" lang="vi-VN"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46BFA26-D327-2228-CD70-DCD29A2F3B47}"/>
              </a:ext>
            </a:extLst>
          </p:cNvPr>
          <p:cNvSpPr>
            <a:spLocks noChangeArrowheads="1"/>
          </p:cNvSpPr>
          <p:nvPr/>
        </p:nvSpPr>
        <p:spPr bwMode="auto">
          <a:xfrm>
            <a:off x="152400" y="1661976"/>
            <a:ext cx="8991600" cy="2554545"/>
          </a:xfrm>
          <a:prstGeom prst="rect">
            <a:avLst/>
          </a:prstGeom>
          <a:solidFill>
            <a:schemeClr val="accent6">
              <a:lumMod val="20000"/>
              <a:lumOff val="80000"/>
            </a:schemeClr>
          </a:solidFill>
          <a:ln>
            <a:noFill/>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Một người đóng gói 3500 bút chì theo từng tá (mỗi tá gồm 12 cái). Hỏi người đó đóng gói được nhiều nhất bao nhiêu tá bút chì và còn thừa mấy bút chì?</a:t>
            </a:r>
          </a:p>
        </p:txBody>
      </p:sp>
      <p:sp>
        <p:nvSpPr>
          <p:cNvPr id="10" name="TextBox 13">
            <a:extLst>
              <a:ext uri="{FF2B5EF4-FFF2-40B4-BE49-F238E27FC236}">
                <a16:creationId xmlns:a16="http://schemas.microsoft.com/office/drawing/2014/main" id="{8C1C0B6B-AE00-EA28-A80F-7045486E2DA7}"/>
              </a:ext>
            </a:extLst>
          </p:cNvPr>
          <p:cNvSpPr txBox="1">
            <a:spLocks noChangeArrowheads="1"/>
          </p:cNvSpPr>
          <p:nvPr/>
        </p:nvSpPr>
        <p:spPr bwMode="auto">
          <a:xfrm>
            <a:off x="3147149" y="4253991"/>
            <a:ext cx="3399183" cy="707886"/>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Tóm</a:t>
            </a:r>
            <a:r>
              <a:rPr kumimoji="0" lang="en-US" altLang="en-US" sz="4000" b="1" i="0" u="sng"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sng"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tắt</a:t>
            </a:r>
            <a:endParaRPr kumimoji="0" lang="en-US" altLang="en-US" sz="4000" b="1" i="0" u="sng"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5">
            <a:extLst>
              <a:ext uri="{FF2B5EF4-FFF2-40B4-BE49-F238E27FC236}">
                <a16:creationId xmlns:a16="http://schemas.microsoft.com/office/drawing/2014/main" id="{BA6A23D5-ED63-5636-49E3-AF2A62585CB6}"/>
              </a:ext>
            </a:extLst>
          </p:cNvPr>
          <p:cNvSpPr txBox="1">
            <a:spLocks noChangeArrowheads="1"/>
          </p:cNvSpPr>
          <p:nvPr/>
        </p:nvSpPr>
        <p:spPr bwMode="auto">
          <a:xfrm>
            <a:off x="45417" y="4940443"/>
            <a:ext cx="8991600" cy="1938992"/>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12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bút</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chì</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a:t>
            </a:r>
            <a:endPar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3500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bút</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chì</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thừa</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cái</a:t>
            </a:r>
            <a:r>
              <a:rPr kumimoji="0" lang="en-US" altLang="en-US" sz="4000" b="1"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bút</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chì</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E62B1771-65A3-5501-BED2-4FCC9C1AD404}"/>
              </a:ext>
            </a:extLst>
          </p:cNvPr>
          <p:cNvCxnSpPr>
            <a:cxnSpLocks/>
          </p:cNvCxnSpPr>
          <p:nvPr/>
        </p:nvCxnSpPr>
        <p:spPr>
          <a:xfrm>
            <a:off x="5221356" y="2250316"/>
            <a:ext cx="2676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BD113A-3F73-6813-14FD-E37C1C7F636C}"/>
              </a:ext>
            </a:extLst>
          </p:cNvPr>
          <p:cNvCxnSpPr>
            <a:cxnSpLocks/>
          </p:cNvCxnSpPr>
          <p:nvPr/>
        </p:nvCxnSpPr>
        <p:spPr>
          <a:xfrm>
            <a:off x="2258254" y="2873169"/>
            <a:ext cx="1399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6E2993-746D-ABFA-7649-C2C74FF1D595}"/>
              </a:ext>
            </a:extLst>
          </p:cNvPr>
          <p:cNvCxnSpPr/>
          <p:nvPr/>
        </p:nvCxnSpPr>
        <p:spPr>
          <a:xfrm>
            <a:off x="5221356" y="2888974"/>
            <a:ext cx="1162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96FA8E-41A5-7378-418A-1106AE84BAB1}"/>
              </a:ext>
            </a:extLst>
          </p:cNvPr>
          <p:cNvCxnSpPr>
            <a:cxnSpLocks/>
          </p:cNvCxnSpPr>
          <p:nvPr/>
        </p:nvCxnSpPr>
        <p:spPr>
          <a:xfrm flipV="1">
            <a:off x="268288" y="2888974"/>
            <a:ext cx="1526140" cy="101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B23AA3-C5AF-DC73-9468-FE6A950A3F20}"/>
              </a:ext>
            </a:extLst>
          </p:cNvPr>
          <p:cNvCxnSpPr>
            <a:cxnSpLocks/>
          </p:cNvCxnSpPr>
          <p:nvPr/>
        </p:nvCxnSpPr>
        <p:spPr>
          <a:xfrm>
            <a:off x="7897813" y="2873169"/>
            <a:ext cx="1227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F900FF-201F-4BAC-0FDF-04A911E63FDB}"/>
              </a:ext>
            </a:extLst>
          </p:cNvPr>
          <p:cNvCxnSpPr>
            <a:cxnSpLocks/>
          </p:cNvCxnSpPr>
          <p:nvPr/>
        </p:nvCxnSpPr>
        <p:spPr>
          <a:xfrm>
            <a:off x="7897813" y="2971800"/>
            <a:ext cx="1227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DE2743-30D1-05D3-287F-EF4CC31451A6}"/>
              </a:ext>
            </a:extLst>
          </p:cNvPr>
          <p:cNvCxnSpPr>
            <a:cxnSpLocks/>
          </p:cNvCxnSpPr>
          <p:nvPr/>
        </p:nvCxnSpPr>
        <p:spPr>
          <a:xfrm>
            <a:off x="268288" y="3429000"/>
            <a:ext cx="17460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A87397-2965-624E-6B10-F95848E4C546}"/>
              </a:ext>
            </a:extLst>
          </p:cNvPr>
          <p:cNvCxnSpPr>
            <a:cxnSpLocks/>
          </p:cNvCxnSpPr>
          <p:nvPr/>
        </p:nvCxnSpPr>
        <p:spPr>
          <a:xfrm>
            <a:off x="4340086" y="3466548"/>
            <a:ext cx="4552123" cy="485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F10A01-1999-EFED-82ED-F3B60410738D}"/>
              </a:ext>
            </a:extLst>
          </p:cNvPr>
          <p:cNvCxnSpPr>
            <a:cxnSpLocks/>
          </p:cNvCxnSpPr>
          <p:nvPr/>
        </p:nvCxnSpPr>
        <p:spPr>
          <a:xfrm>
            <a:off x="268288" y="4100565"/>
            <a:ext cx="74709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1F65C2-DC6F-742F-52AB-539F9214DBBE}"/>
              </a:ext>
            </a:extLst>
          </p:cNvPr>
          <p:cNvCxnSpPr>
            <a:cxnSpLocks/>
          </p:cNvCxnSpPr>
          <p:nvPr/>
        </p:nvCxnSpPr>
        <p:spPr>
          <a:xfrm>
            <a:off x="228600" y="3505200"/>
            <a:ext cx="1785730" cy="9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4">
            <a:extLst>
              <a:ext uri="{FF2B5EF4-FFF2-40B4-BE49-F238E27FC236}">
                <a16:creationId xmlns:a16="http://schemas.microsoft.com/office/drawing/2014/main" id="{5C957483-67D7-B770-7172-6DCCB4F1B03C}"/>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pic>
        <p:nvPicPr>
          <p:cNvPr id="8" name="Picture 7">
            <a:extLst>
              <a:ext uri="{FF2B5EF4-FFF2-40B4-BE49-F238E27FC236}">
                <a16:creationId xmlns:a16="http://schemas.microsoft.com/office/drawing/2014/main" id="{C7BD2C97-844E-C988-98F6-754417660043}"/>
              </a:ext>
            </a:extLst>
          </p:cNvPr>
          <p:cNvPicPr>
            <a:picLocks noChangeAspect="1"/>
          </p:cNvPicPr>
          <p:nvPr/>
        </p:nvPicPr>
        <p:blipFill>
          <a:blip r:embed="rId2"/>
          <a:stretch>
            <a:fillRect/>
          </a:stretch>
        </p:blipFill>
        <p:spPr>
          <a:xfrm>
            <a:off x="6249352" y="4259353"/>
            <a:ext cx="2688672" cy="1405048"/>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16" presetClass="entr" presetSubtype="21"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barn(inVertical)">
                                      <p:cBhvr>
                                        <p:cTn id="58" dur="500"/>
                                        <p:tgtEl>
                                          <p:spTgt spid="12">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12">
                                            <p:txEl>
                                              <p:pRg st="1" end="1"/>
                                            </p:txEl>
                                          </p:spTgt>
                                        </p:tgtEl>
                                        <p:attrNameLst>
                                          <p:attrName>style.visibility</p:attrName>
                                        </p:attrNameLst>
                                      </p:cBhvr>
                                      <p:to>
                                        <p:strVal val="visible"/>
                                      </p:to>
                                    </p:set>
                                    <p:animEffect transition="in" filter="barn(inVertical)">
                                      <p:cBhvr>
                                        <p:cTn id="6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7BEA3E-381C-7798-23FD-9B7132712AC4}"/>
              </a:ext>
            </a:extLst>
          </p:cNvPr>
          <p:cNvSpPr/>
          <p:nvPr/>
        </p:nvSpPr>
        <p:spPr>
          <a:xfrm>
            <a:off x="119269" y="3071812"/>
            <a:ext cx="9024731" cy="3786188"/>
          </a:xfrm>
          <a:prstGeom prst="rect">
            <a:avLst/>
          </a:prstGeom>
          <a:solidFill>
            <a:schemeClr val="accent6">
              <a:lumMod val="20000"/>
              <a:lumOff val="8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4000" b="1" i="0" u="sng"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Bài giải</a:t>
            </a:r>
            <a:endParaRPr kumimoji="0" lang="vi-VN" sz="4000" b="0" i="0" u="sng"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CC"/>
                </a:solidFill>
                <a:effectLst/>
                <a:uLnTx/>
                <a:uFillTx/>
                <a:latin typeface="Calibri Light" panose="020F0302020204030204"/>
                <a:ea typeface="+mn-ea"/>
                <a:cs typeface="+mn-cs"/>
              </a:rPr>
              <a:t>              </a:t>
            </a:r>
            <a:r>
              <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Ta có: 3500 : 12 = </a:t>
            </a:r>
            <a:endPar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Vậy người đó đóng được</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nhiều</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cs typeface="Times New Roman" panose="02020603050405020304" pitchFamily="18" charset="0"/>
              </a:rPr>
              <a:t>nhất</a:t>
            </a:r>
            <a:r>
              <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291 tá bút chì và còn thừa 8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cái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bút</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chì</a:t>
            </a:r>
            <a:r>
              <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Đáp số: 291</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tá</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bút</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chì</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thừa 8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cái</a:t>
            </a:r>
            <a:r>
              <a:rPr kumimoji="0" lang="en-US" sz="40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bút</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chì</a:t>
            </a: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C5E90FF-D12A-B5D2-2B53-80C0F503126F}"/>
              </a:ext>
            </a:extLst>
          </p:cNvPr>
          <p:cNvSpPr txBox="1"/>
          <p:nvPr/>
        </p:nvSpPr>
        <p:spPr>
          <a:xfrm>
            <a:off x="5652052" y="3687902"/>
            <a:ext cx="2590800" cy="7080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291 (dư 8)</a:t>
            </a:r>
          </a:p>
        </p:txBody>
      </p:sp>
      <p:sp>
        <p:nvSpPr>
          <p:cNvPr id="2" name="Rectangle 4">
            <a:extLst>
              <a:ext uri="{FF2B5EF4-FFF2-40B4-BE49-F238E27FC236}">
                <a16:creationId xmlns:a16="http://schemas.microsoft.com/office/drawing/2014/main" id="{4B18EC69-AC7B-10E8-EA06-41DB2382A0E1}"/>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
        <p:nvSpPr>
          <p:cNvPr id="3" name="Rectangle 2">
            <a:extLst>
              <a:ext uri="{FF2B5EF4-FFF2-40B4-BE49-F238E27FC236}">
                <a16:creationId xmlns:a16="http://schemas.microsoft.com/office/drawing/2014/main" id="{BA568A5E-3931-5C1C-D63A-EBC94914B348}"/>
              </a:ext>
            </a:extLst>
          </p:cNvPr>
          <p:cNvSpPr>
            <a:spLocks noChangeArrowheads="1"/>
          </p:cNvSpPr>
          <p:nvPr/>
        </p:nvSpPr>
        <p:spPr bwMode="auto">
          <a:xfrm>
            <a:off x="0" y="0"/>
            <a:ext cx="8991600" cy="3170099"/>
          </a:xfrm>
          <a:prstGeom prst="rect">
            <a:avLst/>
          </a:prstGeom>
          <a:solidFill>
            <a:schemeClr val="accent6">
              <a:lumMod val="20000"/>
              <a:lumOff val="80000"/>
            </a:schemeClr>
          </a:solidFill>
          <a:ln>
            <a:noFill/>
          </a:ln>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 </a:t>
            </a:r>
            <a:r>
              <a:rPr kumimoji="0" lang="en-US" alt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Giải</a:t>
            </a:r>
            <a:r>
              <a:rPr kumimoji="0" lang="en-US" altLang="en-US" sz="4000" b="1" i="0" u="sng"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000" b="1" i="0" u="sng" strike="noStrike" kern="1200" cap="none" spc="0" normalizeH="0" noProof="0" dirty="0" err="1">
                <a:ln>
                  <a:noFill/>
                </a:ln>
                <a:solidFill>
                  <a:srgbClr val="FF0000"/>
                </a:solidFill>
                <a:effectLst/>
                <a:uLnTx/>
                <a:uFillTx/>
                <a:latin typeface="Times New Roman" panose="02020603050405020304" pitchFamily="18" charset="0"/>
                <a:ea typeface="+mn-ea"/>
                <a:cs typeface="+mn-cs"/>
              </a:rPr>
              <a:t>bài</a:t>
            </a:r>
            <a:r>
              <a:rPr kumimoji="0" lang="en-US" altLang="en-US" sz="4000" b="1" i="0" u="sng"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000" b="1" i="0" u="sng" strike="noStrike" kern="1200" cap="none" spc="0" normalizeH="0" noProof="0" dirty="0" err="1">
                <a:ln>
                  <a:noFill/>
                </a:ln>
                <a:solidFill>
                  <a:srgbClr val="FF0000"/>
                </a:solidFill>
                <a:effectLst/>
                <a:uLnTx/>
                <a:uFillTx/>
                <a:latin typeface="Times New Roman" panose="02020603050405020304" pitchFamily="18" charset="0"/>
                <a:ea typeface="+mn-ea"/>
                <a:cs typeface="+mn-cs"/>
              </a:rPr>
              <a:t>toán</a:t>
            </a:r>
            <a:r>
              <a:rPr lang="en-US" altLang="en-US" sz="4000" b="1" dirty="0">
                <a:solidFill>
                  <a:srgbClr val="FF0000"/>
                </a:solidFill>
                <a:latin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Một người đóng gói </a:t>
            </a:r>
            <a:r>
              <a:rPr kumimoji="0" lang="vi-VN" alt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3500 bút chì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theo </a:t>
            </a:r>
            <a:r>
              <a:rPr kumimoji="0" lang="vi-VN" alt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từng tá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vi-VN" altLang="en-US" sz="40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mỗi tá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gồm </a:t>
            </a:r>
            <a:r>
              <a:rPr kumimoji="0" lang="vi-VN" altLang="en-US" sz="40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12 cái</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Hỏi người đó </a:t>
            </a:r>
            <a:r>
              <a:rPr kumimoji="0" lang="vi-VN" altLang="en-US" sz="40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đóng gói được nhiều nhất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bao nhiêu </a:t>
            </a:r>
            <a:r>
              <a:rPr kumimoji="0" lang="vi-VN" altLang="en-US" sz="40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tá bút chì </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và còn </a:t>
            </a:r>
            <a:r>
              <a:rPr kumimoji="0" lang="vi-VN" altLang="en-US" sz="40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thừa mấy bút chì</a:t>
            </a:r>
            <a:r>
              <a:rPr kumimoji="0" lang="vi-VN"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pic>
        <p:nvPicPr>
          <p:cNvPr id="5" name="Picture 4">
            <a:extLst>
              <a:ext uri="{FF2B5EF4-FFF2-40B4-BE49-F238E27FC236}">
                <a16:creationId xmlns:a16="http://schemas.microsoft.com/office/drawing/2014/main" id="{D0A3E0A1-FCCE-26FD-DF47-669614E37CE0}"/>
              </a:ext>
            </a:extLst>
          </p:cNvPr>
          <p:cNvPicPr>
            <a:picLocks noChangeAspect="1"/>
          </p:cNvPicPr>
          <p:nvPr/>
        </p:nvPicPr>
        <p:blipFill>
          <a:blip r:embed="rId2"/>
          <a:stretch>
            <a:fillRect/>
          </a:stretch>
        </p:blipFill>
        <p:spPr>
          <a:xfrm>
            <a:off x="119269" y="5522058"/>
            <a:ext cx="2305879" cy="120261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inVertic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13FAC7-B970-6065-882C-8C657C51731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75B628-6E4F-4BFF-876A-A4DE05541295}" type="slidenum">
              <a:rPr kumimoji="0" lang="en-US" altLang="en-US" sz="675" b="0" i="0" u="none" strike="noStrike" kern="1200" cap="none" spc="0" normalizeH="0" baseline="0" noProof="0">
                <a:ln>
                  <a:noFill/>
                </a:ln>
                <a:solidFill>
                  <a:srgbClr val="898989"/>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altLang="en-US" sz="675" b="0" i="0" u="none" strike="noStrike" kern="1200" cap="none" spc="0" normalizeH="0" baseline="0" noProof="0">
              <a:ln>
                <a:noFill/>
              </a:ln>
              <a:solidFill>
                <a:srgbClr val="898989"/>
              </a:solidFill>
              <a:effectLst/>
              <a:uLnTx/>
              <a:uFillTx/>
              <a:latin typeface="Calibri"/>
              <a:ea typeface="+mn-ea"/>
              <a:cs typeface="+mn-cs"/>
            </a:endParaRPr>
          </a:p>
        </p:txBody>
      </p:sp>
      <p:sp>
        <p:nvSpPr>
          <p:cNvPr id="5" name="WordArt 4" descr="10%">
            <a:extLst>
              <a:ext uri="{FF2B5EF4-FFF2-40B4-BE49-F238E27FC236}">
                <a16:creationId xmlns:a16="http://schemas.microsoft.com/office/drawing/2014/main" id="{532C9CB7-E3B0-1474-CE00-1B43F288290D}"/>
              </a:ext>
            </a:extLst>
          </p:cNvPr>
          <p:cNvSpPr>
            <a:spLocks noChangeArrowheads="1" noChangeShapeType="1" noTextEdit="1"/>
          </p:cNvSpPr>
          <p:nvPr/>
        </p:nvSpPr>
        <p:spPr bwMode="auto">
          <a:xfrm>
            <a:off x="208722" y="24425"/>
            <a:ext cx="8478078" cy="4997547"/>
          </a:xfrm>
          <a:prstGeom prst="rect">
            <a:avLst/>
          </a:prstGeom>
          <a:solidFill>
            <a:srgbClr val="7030A0"/>
          </a:solidFill>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33CC33"/>
              </a:extrusionClr>
              <a:contourClr>
                <a:srgbClr val="FFFFFF"/>
              </a:contourClr>
            </a:sp3d>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7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CHÚNG MÌNH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7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CÙNG THƯ GIÃN NHÉ!</a:t>
            </a:r>
          </a:p>
        </p:txBody>
      </p:sp>
      <p:pic>
        <p:nvPicPr>
          <p:cNvPr id="7" name="Picture 14" descr="XMASCA~1">
            <a:extLst>
              <a:ext uri="{FF2B5EF4-FFF2-40B4-BE49-F238E27FC236}">
                <a16:creationId xmlns:a16="http://schemas.microsoft.com/office/drawing/2014/main" id="{0FF9E0E5-F7FF-75E8-DA71-BABA194982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97060" y="5156907"/>
            <a:ext cx="171271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F64472A4-FF0F-88BE-7AF0-9BF57A2D6C19}"/>
              </a:ext>
            </a:extLst>
          </p:cNvPr>
          <p:cNvSpPr>
            <a:spLocks noChangeArrowheads="1"/>
          </p:cNvSpPr>
          <p:nvPr/>
        </p:nvSpPr>
        <p:spPr bwMode="auto">
          <a:xfrm>
            <a:off x="0" y="-92765"/>
            <a:ext cx="9144000" cy="6950765"/>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vi-VN" altLang="en-US" sz="1013"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2" name="Picture 7">
            <a:extLst>
              <a:ext uri="{FF2B5EF4-FFF2-40B4-BE49-F238E27FC236}">
                <a16:creationId xmlns:a16="http://schemas.microsoft.com/office/drawing/2014/main" id="{63B5BDC2-55C8-44F5-F820-4A82122D66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985" y="5353879"/>
            <a:ext cx="3038703" cy="1479696"/>
          </a:xfrm>
          <a:prstGeom prst="rect">
            <a:avLst/>
          </a:prstGeom>
          <a:noFill/>
          <a:ln>
            <a:noFill/>
          </a:ln>
        </p:spPr>
      </p:pic>
      <p:pic>
        <p:nvPicPr>
          <p:cNvPr id="3" name="Picture 2">
            <a:extLst>
              <a:ext uri="{FF2B5EF4-FFF2-40B4-BE49-F238E27FC236}">
                <a16:creationId xmlns:a16="http://schemas.microsoft.com/office/drawing/2014/main" id="{F57EE245-CA69-7B71-B6C0-8F50126E7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1130" y="397565"/>
            <a:ext cx="2252870" cy="231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8BB4175-DA1A-ACE1-A905-D78AB743153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3670852" y="4862125"/>
            <a:ext cx="3475303" cy="248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255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HUNG20">
            <a:extLst>
              <a:ext uri="{FF2B5EF4-FFF2-40B4-BE49-F238E27FC236}">
                <a16:creationId xmlns:a16="http://schemas.microsoft.com/office/drawing/2014/main" id="{9F91EBE4-1237-4A14-90F1-D45DDDBE185B}"/>
              </a:ext>
            </a:extLst>
          </p:cNvPr>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0" y="34925"/>
            <a:ext cx="9067800" cy="6858000"/>
          </a:xfrm>
        </p:spPr>
      </p:pic>
      <p:sp>
        <p:nvSpPr>
          <p:cNvPr id="28675" name="Slide Number Placeholder 4">
            <a:extLst>
              <a:ext uri="{FF2B5EF4-FFF2-40B4-BE49-F238E27FC236}">
                <a16:creationId xmlns:a16="http://schemas.microsoft.com/office/drawing/2014/main" id="{0273E07D-B9AF-4E37-96E9-987B38EAA2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103B341-00DE-456B-A52B-44697ED8825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33811" name="Nhung bong hoa nhung bai ca.mp3">
            <a:hlinkClick r:id="" action="ppaction://media"/>
            <a:extLst>
              <a:ext uri="{FF2B5EF4-FFF2-40B4-BE49-F238E27FC236}">
                <a16:creationId xmlns:a16="http://schemas.microsoft.com/office/drawing/2014/main" id="{B97C274F-0197-466B-A773-D1CEA3E224BB}"/>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Nhung bong hoa nhung bai ca.mp3">
            <a:hlinkClick r:id="" action="ppaction://media"/>
            <a:extLst>
              <a:ext uri="{FF2B5EF4-FFF2-40B4-BE49-F238E27FC236}">
                <a16:creationId xmlns:a16="http://schemas.microsoft.com/office/drawing/2014/main" id="{BC97A2C1-FE84-4938-AC57-3B9ABA0F980F}"/>
              </a:ext>
            </a:extLst>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419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hay hat len.mp3">
            <a:hlinkClick r:id="" action="ppaction://media"/>
            <a:extLst>
              <a:ext uri="{FF2B5EF4-FFF2-40B4-BE49-F238E27FC236}">
                <a16:creationId xmlns:a16="http://schemas.microsoft.com/office/drawing/2014/main" id="{63F65797-0A7E-4853-B32D-76903BBA6CBB}"/>
              </a:ext>
            </a:extLst>
          </p:cNvPr>
          <p:cNvPicPr>
            <a:picLocks noRot="1" noChangeAspect="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4267200" y="4800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flower6">
            <a:extLst>
              <a:ext uri="{FF2B5EF4-FFF2-40B4-BE49-F238E27FC236}">
                <a16:creationId xmlns:a16="http://schemas.microsoft.com/office/drawing/2014/main" id="{599198EE-CDC9-41D5-8DB3-B5636C32F03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7155721">
            <a:off x="2795588" y="4352925"/>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descr="flower4">
            <a:extLst>
              <a:ext uri="{FF2B5EF4-FFF2-40B4-BE49-F238E27FC236}">
                <a16:creationId xmlns:a16="http://schemas.microsoft.com/office/drawing/2014/main" id="{D8DAA834-8907-4578-9C3D-08507D201D0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644742">
            <a:off x="4273550" y="2374904"/>
            <a:ext cx="20256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6" descr="flower6">
            <a:extLst>
              <a:ext uri="{FF2B5EF4-FFF2-40B4-BE49-F238E27FC236}">
                <a16:creationId xmlns:a16="http://schemas.microsoft.com/office/drawing/2014/main" id="{798A7B39-D15F-40D4-8689-174F0A911E6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465970">
            <a:off x="5091113" y="30099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7" descr="flower4">
            <a:extLst>
              <a:ext uri="{FF2B5EF4-FFF2-40B4-BE49-F238E27FC236}">
                <a16:creationId xmlns:a16="http://schemas.microsoft.com/office/drawing/2014/main" id="{B4731CD6-24E1-4F6C-8D21-298E75FC91C2}"/>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9955258">
            <a:off x="3148017" y="2827342"/>
            <a:ext cx="1290637"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8" descr="flower6">
            <a:extLst>
              <a:ext uri="{FF2B5EF4-FFF2-40B4-BE49-F238E27FC236}">
                <a16:creationId xmlns:a16="http://schemas.microsoft.com/office/drawing/2014/main" id="{8FF72F86-8FB9-4EBC-A762-72326AA1298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18542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0" descr="flower5">
            <a:extLst>
              <a:ext uri="{FF2B5EF4-FFF2-40B4-BE49-F238E27FC236}">
                <a16:creationId xmlns:a16="http://schemas.microsoft.com/office/drawing/2014/main" id="{CD21AF17-AD99-495E-984B-71932A96976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30698">
            <a:off x="2667000" y="3073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flower5">
            <a:extLst>
              <a:ext uri="{FF2B5EF4-FFF2-40B4-BE49-F238E27FC236}">
                <a16:creationId xmlns:a16="http://schemas.microsoft.com/office/drawing/2014/main" id="{421C835B-78D1-45FD-BC3E-E04F6BDA7B3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664532">
            <a:off x="3429000" y="40386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flower5">
            <a:extLst>
              <a:ext uri="{FF2B5EF4-FFF2-40B4-BE49-F238E27FC236}">
                <a16:creationId xmlns:a16="http://schemas.microsoft.com/office/drawing/2014/main" id="{D087C270-9873-4765-BBE8-C1552D06224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8995809">
            <a:off x="1981200" y="3581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6" descr="Notes-02-june">
            <a:extLst>
              <a:ext uri="{FF2B5EF4-FFF2-40B4-BE49-F238E27FC236}">
                <a16:creationId xmlns:a16="http://schemas.microsoft.com/office/drawing/2014/main" id="{DFAF87FA-3741-415E-9E54-C2A2967C1E3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04804" y="17526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7" descr="Notes-02-june">
            <a:extLst>
              <a:ext uri="{FF2B5EF4-FFF2-40B4-BE49-F238E27FC236}">
                <a16:creationId xmlns:a16="http://schemas.microsoft.com/office/drawing/2014/main" id="{493CD17E-304F-4EF7-8EB0-FA16ACDA658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20004" y="1600200"/>
            <a:ext cx="1025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18">
            <a:extLst>
              <a:ext uri="{FF2B5EF4-FFF2-40B4-BE49-F238E27FC236}">
                <a16:creationId xmlns:a16="http://schemas.microsoft.com/office/drawing/2014/main" id="{D95B0A5B-E5AD-4592-A5AD-BC066225C207}"/>
              </a:ext>
            </a:extLst>
          </p:cNvPr>
          <p:cNvSpPr>
            <a:spLocks noChangeArrowheads="1"/>
          </p:cNvSpPr>
          <p:nvPr/>
        </p:nvSpPr>
        <p:spPr bwMode="auto">
          <a:xfrm>
            <a:off x="381000" y="0"/>
            <a:ext cx="8382000" cy="6858000"/>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40000"/>
              </a:spcAft>
              <a:buClr>
                <a:srgbClr val="0000FF"/>
              </a:buClr>
              <a:buSzPct val="120000"/>
              <a:buFontTx/>
              <a:buNone/>
              <a:tabLst/>
              <a:defRPr/>
            </a:pPr>
            <a:endParaRPr kumimoji="0" lang="vi-VN" sz="2800" b="1" i="1" u="none" strike="noStrike" kern="1200" cap="none" spc="0" normalizeH="0" baseline="0" noProof="0" dirty="0">
              <a:ln>
                <a:noFill/>
              </a:ln>
              <a:solidFill>
                <a:srgbClr val="FF3300"/>
              </a:solidFill>
              <a:effectLst>
                <a:outerShdw blurRad="38100" dist="38100" dir="2700000" algn="tl">
                  <a:srgbClr val="000000"/>
                </a:outerShdw>
              </a:effectLst>
              <a:uLnTx/>
              <a:uFillTx/>
              <a:latin typeface="Times" pitchFamily="18" charset="0"/>
              <a:ea typeface="+mn-ea"/>
              <a:cs typeface="+mn-cs"/>
            </a:endParaRPr>
          </a:p>
        </p:txBody>
      </p:sp>
      <p:pic>
        <p:nvPicPr>
          <p:cNvPr id="28690" name="Picture 21" descr="Hinh_dong_Phao_hoa">
            <a:extLst>
              <a:ext uri="{FF2B5EF4-FFF2-40B4-BE49-F238E27FC236}">
                <a16:creationId xmlns:a16="http://schemas.microsoft.com/office/drawing/2014/main" id="{0F37D521-8042-4033-AA16-566C35B00FF1}"/>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766888" y="1096963"/>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2" descr="Hinh_dong_Phao_hoa">
            <a:extLst>
              <a:ext uri="{FF2B5EF4-FFF2-40B4-BE49-F238E27FC236}">
                <a16:creationId xmlns:a16="http://schemas.microsoft.com/office/drawing/2014/main" id="{EC26DC61-08BF-426D-A9DA-35210D812AF6}"/>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990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3" descr="Hinh_dong_Phao_hoa">
            <a:extLst>
              <a:ext uri="{FF2B5EF4-FFF2-40B4-BE49-F238E27FC236}">
                <a16:creationId xmlns:a16="http://schemas.microsoft.com/office/drawing/2014/main" id="{0821CA2C-9097-4A85-93DB-1BA42A106695}"/>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2672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5" descr="Hinh_dong_Phao_hoa">
            <a:extLst>
              <a:ext uri="{FF2B5EF4-FFF2-40B4-BE49-F238E27FC236}">
                <a16:creationId xmlns:a16="http://schemas.microsoft.com/office/drawing/2014/main" id="{1B08E281-4F5F-4C25-BCF6-B7E4C80C568D}"/>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133600"/>
            <a:ext cx="95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Box 22">
            <a:extLst>
              <a:ext uri="{FF2B5EF4-FFF2-40B4-BE49-F238E27FC236}">
                <a16:creationId xmlns:a16="http://schemas.microsoft.com/office/drawing/2014/main" id="{2A74E232-5674-4FE2-A017-386EAAD65F1E}"/>
              </a:ext>
            </a:extLst>
          </p:cNvPr>
          <p:cNvSpPr txBox="1">
            <a:spLocks noChangeArrowheads="1"/>
          </p:cNvSpPr>
          <p:nvPr/>
        </p:nvSpPr>
        <p:spPr bwMode="auto">
          <a:xfrm>
            <a:off x="1682758" y="720729"/>
            <a:ext cx="67278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CHÀO MỪNG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EM ĐẾN VỚI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LỚP</a:t>
            </a: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4B TRƯỜNG TIỂU HỌC MINH KHAI</a:t>
            </a:r>
            <a:r>
              <a:rPr kumimoji="0" lang="en-US" altLang="en-US" sz="48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t>
            </a:r>
          </a:p>
        </p:txBody>
      </p:sp>
      <p:pic>
        <p:nvPicPr>
          <p:cNvPr id="27" name="j0214098.wav">
            <a:hlinkClick r:id="" action="ppaction://media"/>
            <a:extLst>
              <a:ext uri="{FF2B5EF4-FFF2-40B4-BE49-F238E27FC236}">
                <a16:creationId xmlns:a16="http://schemas.microsoft.com/office/drawing/2014/main" id="{F1450B20-D65C-477E-8A6A-3DA96AFBEB32}"/>
              </a:ext>
            </a:extLst>
          </p:cNvPr>
          <p:cNvPicPr>
            <a:picLocks noChangeAspect="1"/>
          </p:cNvPicPr>
          <p:nvPr>
            <a:audioFile r:link="rId5"/>
            <p:extLst>
              <p:ext uri="{DAA4B4D4-6D71-4841-9C94-3DE7FCFB9230}">
                <p14:media xmlns:p14="http://schemas.microsoft.com/office/powerpoint/2010/main" r:embed="rId4"/>
              </p:ext>
            </p:extLst>
          </p:nvPr>
        </p:nvPicPr>
        <p:blipFill>
          <a:blip r:embed="rId15">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j0214098.wav">
            <a:hlinkClick r:id="" action="ppaction://media"/>
            <a:extLst>
              <a:ext uri="{FF2B5EF4-FFF2-40B4-BE49-F238E27FC236}">
                <a16:creationId xmlns:a16="http://schemas.microsoft.com/office/drawing/2014/main" id="{17D6E5FE-86BE-42AE-8A17-A8908F14F3C0}"/>
              </a:ext>
            </a:extLst>
          </p:cNvPr>
          <p:cNvPicPr>
            <a:picLocks noChangeAspect="1"/>
          </p:cNvPicPr>
          <p:nvPr>
            <a:audioFile r:link="rId5"/>
            <p:extLst>
              <p:ext uri="{DAA4B4D4-6D71-4841-9C94-3DE7FCFB9230}">
                <p14:media xmlns:p14="http://schemas.microsoft.com/office/powerpoint/2010/main" r:embed="rId4"/>
              </p:ext>
            </p:extLst>
          </p:nvPr>
        </p:nvPicPr>
        <p:blipFill>
          <a:blip r:embed="rId15">
            <a:extLst>
              <a:ext uri="{28A0092B-C50C-407E-A947-70E740481C1C}">
                <a14:useLocalDpi xmlns:a14="http://schemas.microsoft.com/office/drawing/2010/main" val="0"/>
              </a:ext>
            </a:extLst>
          </a:blip>
          <a:srcRect/>
          <a:stretch>
            <a:fillRect/>
          </a:stretch>
        </p:blipFill>
        <p:spPr bwMode="auto">
          <a:xfrm>
            <a:off x="44958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Rectangle 4">
            <a:extLst>
              <a:ext uri="{FF2B5EF4-FFF2-40B4-BE49-F238E27FC236}">
                <a16:creationId xmlns:a16="http://schemas.microsoft.com/office/drawing/2014/main" id="{9AE6BB21-1B46-44D7-8003-AF87C2748C8C}"/>
              </a:ext>
            </a:extLst>
          </p:cNvPr>
          <p:cNvSpPr>
            <a:spLocks noChangeArrowheads="1"/>
          </p:cNvSpPr>
          <p:nvPr/>
        </p:nvSpPr>
        <p:spPr bwMode="auto">
          <a:xfrm>
            <a:off x="0" y="41279"/>
            <a:ext cx="90678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8698" name="Picture 17" descr="rose19">
            <a:extLst>
              <a:ext uri="{FF2B5EF4-FFF2-40B4-BE49-F238E27FC236}">
                <a16:creationId xmlns:a16="http://schemas.microsoft.com/office/drawing/2014/main" id="{6DC60247-FD9C-425E-9881-790662AD25AB}"/>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2373256">
            <a:off x="5010150" y="3767138"/>
            <a:ext cx="136525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Content Placeholder 7">
            <a:extLst>
              <a:ext uri="{FF2B5EF4-FFF2-40B4-BE49-F238E27FC236}">
                <a16:creationId xmlns:a16="http://schemas.microsoft.com/office/drawing/2014/main" id="{7F686710-F0AF-4A85-BF73-BC4E07A6BC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794" y="502505"/>
            <a:ext cx="21748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29">
            <a:extLst>
              <a:ext uri="{FF2B5EF4-FFF2-40B4-BE49-F238E27FC236}">
                <a16:creationId xmlns:a16="http://schemas.microsoft.com/office/drawing/2014/main" id="{FECE5654-E7E4-43A3-BED5-452C467BCB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834275">
            <a:off x="1087442" y="4840292"/>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Content Placeholder 3">
            <a:extLst>
              <a:ext uri="{FF2B5EF4-FFF2-40B4-BE49-F238E27FC236}">
                <a16:creationId xmlns:a16="http://schemas.microsoft.com/office/drawing/2014/main" id="{BAB63377-80FC-4EBC-BC3C-87B364BA86A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6942138" y="4568825"/>
            <a:ext cx="3022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Content Placeholder 3">
            <a:extLst>
              <a:ext uri="{FF2B5EF4-FFF2-40B4-BE49-F238E27FC236}">
                <a16:creationId xmlns:a16="http://schemas.microsoft.com/office/drawing/2014/main" id="{BFBC3FF7-00F1-48F9-A3F1-1E7C5D1F7D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776287" y="4730754"/>
            <a:ext cx="302418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0">
            <a:extLst>
              <a:ext uri="{FF2B5EF4-FFF2-40B4-BE49-F238E27FC236}">
                <a16:creationId xmlns:a16="http://schemas.microsoft.com/office/drawing/2014/main" id="{2E88710D-0D5C-4A87-82CA-D0F403E1D4AF}"/>
              </a:ext>
            </a:extLst>
          </p:cNvPr>
          <p:cNvSpPr>
            <a:spLocks noChangeArrowheads="1"/>
          </p:cNvSpPr>
          <p:nvPr/>
        </p:nvSpPr>
        <p:spPr bwMode="auto">
          <a:xfrm>
            <a:off x="6846888" y="4906963"/>
            <a:ext cx="850900" cy="7620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AutoShape 10">
            <a:extLst>
              <a:ext uri="{FF2B5EF4-FFF2-40B4-BE49-F238E27FC236}">
                <a16:creationId xmlns:a16="http://schemas.microsoft.com/office/drawing/2014/main" id="{7F8CF834-F6FE-4D38-ACA5-997CC97699A7}"/>
              </a:ext>
            </a:extLst>
          </p:cNvPr>
          <p:cNvSpPr>
            <a:spLocks noChangeArrowheads="1"/>
          </p:cNvSpPr>
          <p:nvPr/>
        </p:nvSpPr>
        <p:spPr bwMode="auto">
          <a:xfrm>
            <a:off x="1109663" y="3429000"/>
            <a:ext cx="850900" cy="7620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916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715" fill="hold"/>
                                        <p:tgtEl>
                                          <p:spTgt spid="27"/>
                                        </p:tgtEl>
                                      </p:cBhvr>
                                    </p:cmd>
                                  </p:childTnLst>
                                </p:cTn>
                              </p:par>
                              <p:par>
                                <p:cTn id="7" presetID="8" presetClass="emph" presetSubtype="0" repeatCount="indefinite" fill="hold" grpId="1" nodeType="withEffect">
                                  <p:stCondLst>
                                    <p:cond delay="0"/>
                                  </p:stCondLst>
                                  <p:childTnLst>
                                    <p:animRot by="21600000">
                                      <p:cBhvr>
                                        <p:cTn id="8" dur="2000" fill="hold"/>
                                        <p:tgtEl>
                                          <p:spTgt spid="33"/>
                                        </p:tgtEl>
                                        <p:attrNameLst>
                                          <p:attrName>r</p:attrName>
                                        </p:attrNameLst>
                                      </p:cBhvr>
                                    </p:animRot>
                                  </p:childTnLst>
                                </p:cTn>
                              </p:par>
                              <p:par>
                                <p:cTn id="9" presetID="8" presetClass="emph" presetSubtype="0" fill="hold" grpId="2" nodeType="withEffect">
                                  <p:stCondLst>
                                    <p:cond delay="0"/>
                                  </p:stCondLst>
                                  <p:childTnLst>
                                    <p:animRot by="21600000">
                                      <p:cBhvr>
                                        <p:cTn id="10" dur="2000" fill="hold"/>
                                        <p:tgtEl>
                                          <p:spTgt spid="33"/>
                                        </p:tgtEl>
                                        <p:attrNameLst>
                                          <p:attrName>r</p:attrName>
                                        </p:attrNameLst>
                                      </p:cBhvr>
                                    </p:animRot>
                                  </p:childTnLst>
                                </p:cTn>
                              </p:par>
                              <p:par>
                                <p:cTn id="11" presetID="5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70" decel="100000"/>
                                        <p:tgtEl>
                                          <p:spTgt spid="33"/>
                                        </p:tgtEl>
                                      </p:cBhvr>
                                    </p:animEffect>
                                    <p:animScale>
                                      <p:cBhvr>
                                        <p:cTn id="14" dur="770" decel="100000"/>
                                        <p:tgtEl>
                                          <p:spTgt spid="33"/>
                                        </p:tgtEl>
                                      </p:cBhvr>
                                      <p:from x="10000" y="10000"/>
                                      <p:to x="200000" y="450000"/>
                                    </p:animScale>
                                    <p:animScale>
                                      <p:cBhvr>
                                        <p:cTn id="15" dur="1230" accel="100000" fill="hold">
                                          <p:stCondLst>
                                            <p:cond delay="770"/>
                                          </p:stCondLst>
                                        </p:cTn>
                                        <p:tgtEl>
                                          <p:spTgt spid="33"/>
                                        </p:tgtEl>
                                      </p:cBhvr>
                                      <p:from x="200000" y="450000"/>
                                      <p:to x="100000" y="100000"/>
                                    </p:animScale>
                                    <p:set>
                                      <p:cBhvr>
                                        <p:cTn id="16" dur="770" fill="hold"/>
                                        <p:tgtEl>
                                          <p:spTgt spid="33"/>
                                        </p:tgtEl>
                                        <p:attrNameLst>
                                          <p:attrName>ppt_x</p:attrName>
                                        </p:attrNameLst>
                                      </p:cBhvr>
                                      <p:to>
                                        <p:strVal val="(0.5)"/>
                                      </p:to>
                                    </p:set>
                                    <p:anim from="(0.5)" to="(#ppt_x)" calcmode="lin" valueType="num">
                                      <p:cBhvr>
                                        <p:cTn id="17" dur="1230" accel="100000" fill="hold">
                                          <p:stCondLst>
                                            <p:cond delay="770"/>
                                          </p:stCondLst>
                                        </p:cTn>
                                        <p:tgtEl>
                                          <p:spTgt spid="33"/>
                                        </p:tgtEl>
                                        <p:attrNameLst>
                                          <p:attrName>ppt_x</p:attrName>
                                        </p:attrNameLst>
                                      </p:cBhvr>
                                    </p:anim>
                                    <p:set>
                                      <p:cBhvr>
                                        <p:cTn id="18" dur="770" fill="hold"/>
                                        <p:tgtEl>
                                          <p:spTgt spid="33"/>
                                        </p:tgtEl>
                                        <p:attrNameLst>
                                          <p:attrName>ppt_y</p:attrName>
                                        </p:attrNameLst>
                                      </p:cBhvr>
                                      <p:to>
                                        <p:strVal val="(#ppt_y+0.4)"/>
                                      </p:to>
                                    </p:set>
                                    <p:anim from="(#ppt_y+0.4)" to="(#ppt_y)" calcmode="lin" valueType="num">
                                      <p:cBhvr>
                                        <p:cTn id="19" dur="1230" accel="100000" fill="hold">
                                          <p:stCondLst>
                                            <p:cond delay="770"/>
                                          </p:stCondLst>
                                        </p:cTn>
                                        <p:tgtEl>
                                          <p:spTgt spid="33"/>
                                        </p:tgtEl>
                                        <p:attrNameLst>
                                          <p:attrName>ppt_y</p:attrName>
                                        </p:attrNameLst>
                                      </p:cBhvr>
                                    </p:anim>
                                  </p:childTnLst>
                                </p:cTn>
                              </p:par>
                              <p:par>
                                <p:cTn id="20" presetID="8" presetClass="emph" presetSubtype="0" repeatCount="indefinite" fill="hold" grpId="1" nodeType="withEffect">
                                  <p:stCondLst>
                                    <p:cond delay="0"/>
                                  </p:stCondLst>
                                  <p:childTnLst>
                                    <p:animRot by="21600000">
                                      <p:cBhvr>
                                        <p:cTn id="21" dur="2000" fill="hold"/>
                                        <p:tgtEl>
                                          <p:spTgt spid="34"/>
                                        </p:tgtEl>
                                        <p:attrNameLst>
                                          <p:attrName>r</p:attrName>
                                        </p:attrNameLst>
                                      </p:cBhvr>
                                    </p:animRot>
                                  </p:childTnLst>
                                </p:cTn>
                              </p:par>
                              <p:par>
                                <p:cTn id="22" presetID="8" presetClass="emph" presetSubtype="0" fill="hold" grpId="2" nodeType="withEffect">
                                  <p:stCondLst>
                                    <p:cond delay="0"/>
                                  </p:stCondLst>
                                  <p:childTnLst>
                                    <p:animRot by="21600000">
                                      <p:cBhvr>
                                        <p:cTn id="23" dur="2000" fill="hold"/>
                                        <p:tgtEl>
                                          <p:spTgt spid="34"/>
                                        </p:tgtEl>
                                        <p:attrNameLst>
                                          <p:attrName>r</p:attrName>
                                        </p:attrNameLst>
                                      </p:cBhvr>
                                    </p:animRot>
                                  </p:childTnLst>
                                </p:cTn>
                              </p:par>
                              <p:par>
                                <p:cTn id="24" presetID="5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770" decel="100000"/>
                                        <p:tgtEl>
                                          <p:spTgt spid="34"/>
                                        </p:tgtEl>
                                      </p:cBhvr>
                                    </p:animEffect>
                                    <p:animScale>
                                      <p:cBhvr>
                                        <p:cTn id="27" dur="770" decel="100000"/>
                                        <p:tgtEl>
                                          <p:spTgt spid="34"/>
                                        </p:tgtEl>
                                      </p:cBhvr>
                                      <p:from x="10000" y="10000"/>
                                      <p:to x="200000" y="450000"/>
                                    </p:animScale>
                                    <p:animScale>
                                      <p:cBhvr>
                                        <p:cTn id="28" dur="1230" accel="100000" fill="hold">
                                          <p:stCondLst>
                                            <p:cond delay="770"/>
                                          </p:stCondLst>
                                        </p:cTn>
                                        <p:tgtEl>
                                          <p:spTgt spid="34"/>
                                        </p:tgtEl>
                                      </p:cBhvr>
                                      <p:from x="200000" y="450000"/>
                                      <p:to x="100000" y="100000"/>
                                    </p:animScale>
                                    <p:set>
                                      <p:cBhvr>
                                        <p:cTn id="29" dur="770" fill="hold"/>
                                        <p:tgtEl>
                                          <p:spTgt spid="34"/>
                                        </p:tgtEl>
                                        <p:attrNameLst>
                                          <p:attrName>ppt_x</p:attrName>
                                        </p:attrNameLst>
                                      </p:cBhvr>
                                      <p:to>
                                        <p:strVal val="(0.5)"/>
                                      </p:to>
                                    </p:set>
                                    <p:anim from="(0.5)" to="(#ppt_x)" calcmode="lin" valueType="num">
                                      <p:cBhvr>
                                        <p:cTn id="30" dur="1230" accel="100000" fill="hold">
                                          <p:stCondLst>
                                            <p:cond delay="770"/>
                                          </p:stCondLst>
                                        </p:cTn>
                                        <p:tgtEl>
                                          <p:spTgt spid="34"/>
                                        </p:tgtEl>
                                        <p:attrNameLst>
                                          <p:attrName>ppt_x</p:attrName>
                                        </p:attrNameLst>
                                      </p:cBhvr>
                                    </p:anim>
                                    <p:set>
                                      <p:cBhvr>
                                        <p:cTn id="31" dur="770" fill="hold"/>
                                        <p:tgtEl>
                                          <p:spTgt spid="34"/>
                                        </p:tgtEl>
                                        <p:attrNameLst>
                                          <p:attrName>ppt_y</p:attrName>
                                        </p:attrNameLst>
                                      </p:cBhvr>
                                      <p:to>
                                        <p:strVal val="(#ppt_y+0.4)"/>
                                      </p:to>
                                    </p:set>
                                    <p:anim from="(#ppt_y+0.4)" to="(#ppt_y)" calcmode="lin" valueType="num">
                                      <p:cBhvr>
                                        <p:cTn id="32"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3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33811"/>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33812"/>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3" grpId="0" animBg="1"/>
      <p:bldP spid="33" grpId="1" animBg="1"/>
      <p:bldP spid="33" grpId="2" animBg="1"/>
      <p:bldP spid="34" grpId="0" animBg="1"/>
      <p:bldP spid="34" grpId="1" animBg="1"/>
      <p:bldP spid="3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6">
            <a:extLst>
              <a:ext uri="{FF2B5EF4-FFF2-40B4-BE49-F238E27FC236}">
                <a16:creationId xmlns:a16="http://schemas.microsoft.com/office/drawing/2014/main" id="{AA67CEF0-F221-4BB0-9574-7C97DA4370D1}"/>
              </a:ext>
            </a:extLst>
          </p:cNvPr>
          <p:cNvSpPr>
            <a:spLocks noChangeArrowheads="1"/>
          </p:cNvSpPr>
          <p:nvPr/>
        </p:nvSpPr>
        <p:spPr bwMode="auto">
          <a:xfrm>
            <a:off x="2004716" y="1510010"/>
            <a:ext cx="5143500" cy="3857625"/>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51432" tIns="25717" rIns="51432" bIns="25717"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514350" fontAlgn="base">
              <a:spcBef>
                <a:spcPct val="0"/>
              </a:spcBef>
              <a:spcAft>
                <a:spcPct val="0"/>
              </a:spcAft>
              <a:buClrTx/>
              <a:buSzTx/>
              <a:buNone/>
              <a:defRPr/>
            </a:pPr>
            <a:endParaRPr lang="en-US" altLang="en-US" sz="1013">
              <a:solidFill>
                <a:srgbClr val="000000"/>
              </a:solidFill>
            </a:endParaRPr>
          </a:p>
        </p:txBody>
      </p:sp>
      <p:sp>
        <p:nvSpPr>
          <p:cNvPr id="96259" name="Rectangle 35">
            <a:extLst>
              <a:ext uri="{FF2B5EF4-FFF2-40B4-BE49-F238E27FC236}">
                <a16:creationId xmlns:a16="http://schemas.microsoft.com/office/drawing/2014/main" id="{27DFD5A8-77EF-4771-BE61-B18D723BDC4E}"/>
              </a:ext>
            </a:extLst>
          </p:cNvPr>
          <p:cNvSpPr>
            <a:spLocks noChangeArrowheads="1"/>
          </p:cNvSpPr>
          <p:nvPr/>
        </p:nvSpPr>
        <p:spPr bwMode="auto">
          <a:xfrm>
            <a:off x="2027933" y="1827908"/>
            <a:ext cx="5112246" cy="27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5" tIns="18002" rIns="36005" bIns="18002">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defTabSz="514350" fontAlgn="base">
              <a:spcBef>
                <a:spcPct val="0"/>
              </a:spcBef>
              <a:spcAft>
                <a:spcPct val="0"/>
              </a:spcAft>
              <a:buClrTx/>
              <a:buSzTx/>
              <a:buNone/>
              <a:defRPr/>
            </a:pPr>
            <a:r>
              <a:rPr lang="en-US" altLang="en-US" sz="1575">
                <a:solidFill>
                  <a:srgbClr val="0B19C8"/>
                </a:solidFill>
                <a:latin typeface="Times New Roman" panose="02020603050405020304" pitchFamily="18" charset="0"/>
                <a:ea typeface="Arial Unicode MS"/>
                <a:cs typeface="Times New Roman" panose="02020603050405020304" pitchFamily="18" charset="0"/>
              </a:rPr>
              <a:t>  </a:t>
            </a:r>
          </a:p>
        </p:txBody>
      </p:sp>
      <p:pic>
        <p:nvPicPr>
          <p:cNvPr id="96260" name="Picture 6" descr="G:\anh slide\3d32f70c95e441d566402754a5fc6f03.jpg">
            <a:extLst>
              <a:ext uri="{FF2B5EF4-FFF2-40B4-BE49-F238E27FC236}">
                <a16:creationId xmlns:a16="http://schemas.microsoft.com/office/drawing/2014/main" id="{3CBEFF88-0741-44A6-824B-19B479A0C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5EA6061-B692-4683-8BD4-E8E9E465492F}"/>
              </a:ext>
            </a:extLst>
          </p:cNvPr>
          <p:cNvSpPr/>
          <p:nvPr/>
        </p:nvSpPr>
        <p:spPr>
          <a:xfrm>
            <a:off x="1480931" y="1364975"/>
            <a:ext cx="6211957" cy="3578086"/>
          </a:xfrm>
          <a:prstGeom prst="rect">
            <a:avLst/>
          </a:prstGeom>
          <a:noFill/>
        </p:spPr>
        <p:txBody>
          <a:bodyPr wrap="none">
            <a:prstTxWarp prst="textChevron">
              <a:avLst/>
            </a:prstTxWarp>
            <a:spAutoFit/>
          </a:bodyPr>
          <a:lstStyle/>
          <a:p>
            <a:pPr algn="ctr" defTabSz="514350">
              <a:defRPr/>
            </a:pPr>
            <a:r>
              <a:rPr lang="en-US" sz="3038" b="1" dirty="0">
                <a:ln w="1905"/>
                <a:solidFill>
                  <a:srgbClr val="0000FF"/>
                </a:solidFill>
                <a:effectLst>
                  <a:innerShdw blurRad="69850" dist="43180" dir="5400000">
                    <a:srgbClr val="000000">
                      <a:alpha val="65000"/>
                    </a:srgbClr>
                  </a:innerShdw>
                </a:effectLst>
                <a:latin typeface="Arial" panose="020B0604020202020204" pitchFamily="34" charset="0"/>
              </a:rPr>
              <a:t>CHÚNG MÌNH </a:t>
            </a:r>
          </a:p>
          <a:p>
            <a:pPr algn="ctr" defTabSz="514350">
              <a:defRPr/>
            </a:pPr>
            <a:r>
              <a:rPr lang="en-US" sz="3038" b="1" dirty="0">
                <a:ln w="1905"/>
                <a:solidFill>
                  <a:srgbClr val="0000FF"/>
                </a:solidFill>
                <a:effectLst>
                  <a:innerShdw blurRad="69850" dist="43180" dir="5400000">
                    <a:srgbClr val="000000">
                      <a:alpha val="65000"/>
                    </a:srgbClr>
                  </a:innerShdw>
                </a:effectLst>
                <a:latin typeface="Arial" panose="020B0604020202020204" pitchFamily="34" charset="0"/>
              </a:rPr>
              <a:t>CÙNG CHƠI NÀO!</a:t>
            </a:r>
          </a:p>
        </p:txBody>
      </p:sp>
      <p:pic>
        <p:nvPicPr>
          <p:cNvPr id="96262" name="Picture 3" descr="Bellcoll">
            <a:extLst>
              <a:ext uri="{FF2B5EF4-FFF2-40B4-BE49-F238E27FC236}">
                <a16:creationId xmlns:a16="http://schemas.microsoft.com/office/drawing/2014/main" id="{1D619E59-1084-4041-B289-C09731144F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403608">
            <a:off x="4068273" y="4050217"/>
            <a:ext cx="967085" cy="8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6">
            <a:extLst>
              <a:ext uri="{FF2B5EF4-FFF2-40B4-BE49-F238E27FC236}">
                <a16:creationId xmlns:a16="http://schemas.microsoft.com/office/drawing/2014/main" id="{C7C305FB-E586-4515-9788-5D3B80394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5160" y="60594"/>
            <a:ext cx="1659019" cy="141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4" descr="ctree">
            <a:extLst>
              <a:ext uri="{FF2B5EF4-FFF2-40B4-BE49-F238E27FC236}">
                <a16:creationId xmlns:a16="http://schemas.microsoft.com/office/drawing/2014/main" id="{972CBC1A-2749-4112-BC03-CD03D9EBE8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97357" y="4943061"/>
            <a:ext cx="1930178" cy="180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7" descr="rose19">
            <a:extLst>
              <a:ext uri="{FF2B5EF4-FFF2-40B4-BE49-F238E27FC236}">
                <a16:creationId xmlns:a16="http://schemas.microsoft.com/office/drawing/2014/main" id="{61596045-943F-444D-A9F9-269064976E0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08824" y="4678266"/>
            <a:ext cx="749201" cy="7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A2337F88-9D9C-4ADB-95CE-550BC12F31AC}"/>
              </a:ext>
            </a:extLst>
          </p:cNvPr>
          <p:cNvSpPr>
            <a:spLocks noChangeArrowheads="1"/>
          </p:cNvSpPr>
          <p:nvPr/>
        </p:nvSpPr>
        <p:spPr bwMode="auto">
          <a:xfrm>
            <a:off x="0" y="-1"/>
            <a:ext cx="9144000" cy="6857999"/>
          </a:xfrm>
          <a:prstGeom prst="rect">
            <a:avLst/>
          </a:prstGeom>
          <a:noFill/>
          <a:ln w="57150">
            <a:pattFill prst="wdUpDiag">
              <a:fgClr>
                <a:srgbClr val="00FF00"/>
              </a:fgClr>
              <a:bgClr>
                <a:srgbClr val="FF0000"/>
              </a:bgClr>
            </a:pattFill>
            <a:miter lim="800000"/>
            <a:headEnd/>
            <a:tailEnd/>
          </a:ln>
        </p:spPr>
        <p:txBody>
          <a:bodyPr wrap="none" anchor="ctr"/>
          <a:lstStyle/>
          <a:p>
            <a:pPr defTabSz="385763" fontAlgn="base">
              <a:spcBef>
                <a:spcPct val="0"/>
              </a:spcBef>
              <a:spcAft>
                <a:spcPct val="0"/>
              </a:spcAft>
              <a:defRPr/>
            </a:pPr>
            <a:endParaRPr lang="vi-VN" altLang="en-US" sz="76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4224426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WordArt 4" descr="10%">
            <a:extLst>
              <a:ext uri="{FF2B5EF4-FFF2-40B4-BE49-F238E27FC236}">
                <a16:creationId xmlns:a16="http://schemas.microsoft.com/office/drawing/2014/main" id="{219BE147-B840-463A-8AD4-FFD283160185}"/>
              </a:ext>
            </a:extLst>
          </p:cNvPr>
          <p:cNvSpPr>
            <a:spLocks noChangeArrowheads="1" noChangeShapeType="1" noTextEdit="1"/>
          </p:cNvSpPr>
          <p:nvPr/>
        </p:nvSpPr>
        <p:spPr bwMode="auto">
          <a:xfrm>
            <a:off x="152400" y="2219324"/>
            <a:ext cx="8756073" cy="3436939"/>
          </a:xfrm>
          <a:prstGeom prst="rect">
            <a:avLst/>
          </a:prstGeom>
          <a:solidFill>
            <a:srgbClr val="FF0000"/>
          </a:solidFill>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33CC33"/>
              </a:extrusionClr>
              <a:contourClr>
                <a:srgbClr val="FFFFFF"/>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AI NHANH HƠN?</a:t>
            </a:r>
          </a:p>
        </p:txBody>
      </p:sp>
      <p:sp>
        <p:nvSpPr>
          <p:cNvPr id="5" name="Rectangle 7">
            <a:extLst>
              <a:ext uri="{FF2B5EF4-FFF2-40B4-BE49-F238E27FC236}">
                <a16:creationId xmlns:a16="http://schemas.microsoft.com/office/drawing/2014/main" id="{1ACF639B-CED7-4023-8AED-F54E90502C4C}"/>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4277" name="Picture 48" descr="Tweety[1]">
            <a:extLst>
              <a:ext uri="{FF2B5EF4-FFF2-40B4-BE49-F238E27FC236}">
                <a16:creationId xmlns:a16="http://schemas.microsoft.com/office/drawing/2014/main" id="{ABC6AE92-49CB-4191-8B23-B53DBB022B5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33255" y="5656263"/>
            <a:ext cx="14478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8" descr="Tweety[1]">
            <a:extLst>
              <a:ext uri="{FF2B5EF4-FFF2-40B4-BE49-F238E27FC236}">
                <a16:creationId xmlns:a16="http://schemas.microsoft.com/office/drawing/2014/main" id="{A27F5C8B-AB53-402C-9226-74595B1722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38581" y="5722278"/>
            <a:ext cx="14478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48" descr="tro choi">
            <a:extLst>
              <a:ext uri="{FF2B5EF4-FFF2-40B4-BE49-F238E27FC236}">
                <a16:creationId xmlns:a16="http://schemas.microsoft.com/office/drawing/2014/main" id="{89E9CC21-69E5-4BA7-B135-1D7F9E5DAB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0175"/>
            <a:ext cx="6497782" cy="1958975"/>
          </a:xfrm>
          <a:prstGeom prst="rect">
            <a:avLst/>
          </a:prstGeom>
          <a:solidFill>
            <a:srgbClr val="00B0F0"/>
          </a:solidFill>
          <a:ln>
            <a:noFill/>
          </a:ln>
        </p:spPr>
      </p:pic>
      <p:pic>
        <p:nvPicPr>
          <p:cNvPr id="2" name="Picture 6" descr="60">
            <a:extLst>
              <a:ext uri="{FF2B5EF4-FFF2-40B4-BE49-F238E27FC236}">
                <a16:creationId xmlns:a16="http://schemas.microsoft.com/office/drawing/2014/main" id="{F13C7D00-E20D-D9F2-140D-7FC9080894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0692" y="5786437"/>
            <a:ext cx="1297781" cy="100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64966B2-BE8C-DDF9-4854-5D3AC29133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516" y="5809807"/>
            <a:ext cx="1225588" cy="9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Dorami_2005_2.png">
            <a:extLst>
              <a:ext uri="{FF2B5EF4-FFF2-40B4-BE49-F238E27FC236}">
                <a16:creationId xmlns:a16="http://schemas.microsoft.com/office/drawing/2014/main" id="{416AB413-32D5-5F49-E17D-04B0CFD0A412}"/>
              </a:ext>
            </a:extLst>
          </p:cNvPr>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a:xfrm>
            <a:off x="152400" y="130175"/>
            <a:ext cx="1371600" cy="2023133"/>
          </a:xfrm>
          <a:solidFill>
            <a:srgbClr val="00B050"/>
          </a:solidFill>
        </p:spPr>
      </p:pic>
      <p:pic>
        <p:nvPicPr>
          <p:cNvPr id="6" name="Picture 5" descr="Book-09-june">
            <a:extLst>
              <a:ext uri="{FF2B5EF4-FFF2-40B4-BE49-F238E27FC236}">
                <a16:creationId xmlns:a16="http://schemas.microsoft.com/office/drawing/2014/main" id="{C7351C53-46C2-1659-9E59-49C795708CB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01435">
            <a:off x="429860" y="5627623"/>
            <a:ext cx="1987800" cy="122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1000" fill="hold"/>
                                        <p:tgtEl>
                                          <p:spTgt spid="111620"/>
                                        </p:tgtEl>
                                        <p:attrNameLst>
                                          <p:attrName>ppt_x</p:attrName>
                                        </p:attrNameLst>
                                      </p:cBhvr>
                                      <p:tavLst>
                                        <p:tav tm="0">
                                          <p:val>
                                            <p:strVal val="#ppt_x-.2"/>
                                          </p:val>
                                        </p:tav>
                                        <p:tav tm="100000">
                                          <p:val>
                                            <p:strVal val="#ppt_x"/>
                                          </p:val>
                                        </p:tav>
                                      </p:tavLst>
                                    </p:anim>
                                    <p:anim calcmode="lin" valueType="num">
                                      <p:cBhvr>
                                        <p:cTn id="8" dur="1000" fill="hold"/>
                                        <p:tgtEl>
                                          <p:spTgt spid="1116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620"/>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647485" y="1060683"/>
            <a:ext cx="6613153" cy="555201"/>
          </a:xfrm>
          <a:prstGeom prst="rect">
            <a:avLst/>
          </a:prstGeom>
          <a:noFill/>
        </p:spPr>
        <p:txBody>
          <a:bodyPr wrap="square" lIns="77393" tIns="38696" rIns="77393" bIns="38696" rtlCol="0">
            <a:spAutoFit/>
          </a:bodyPr>
          <a:lstStyle/>
          <a:p>
            <a:pPr marL="0" marR="0" lvl="0" indent="0" algn="l" defTabSz="792194"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1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Right Arrow 2">
            <a:hlinkClick r:id="" action="ppaction://noaction"/>
          </p:cNvPr>
          <p:cNvSpPr/>
          <p:nvPr/>
        </p:nvSpPr>
        <p:spPr>
          <a:xfrm rot="10800000">
            <a:off x="6188765" y="3443665"/>
            <a:ext cx="1551709" cy="755875"/>
          </a:xfrm>
          <a:prstGeom prst="rightArrow">
            <a:avLst/>
          </a:prstGeom>
          <a:solidFill>
            <a:srgbClr val="0000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675861" y="116215"/>
            <a:ext cx="8322365" cy="2382982"/>
          </a:xfrm>
          <a:prstGeom prst="snip2DiagRect">
            <a:avLst>
              <a:gd name="adj1" fmla="val 0"/>
              <a:gd name="adj2" fmla="val 30081"/>
            </a:avLst>
          </a:prstGeom>
          <a:solidFill>
            <a:srgbClr val="FFFF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914400" marR="0" lvl="0" indent="-914400" algn="just" defTabSz="792080" rtl="0" eaLnBrk="1" fontAlgn="auto" latinLnBrk="0" hangingPunct="1">
              <a:lnSpc>
                <a:spcPct val="100000"/>
              </a:lnSpc>
              <a:spcBef>
                <a:spcPts val="0"/>
              </a:spcBef>
              <a:spcAft>
                <a:spcPts val="0"/>
              </a:spcAft>
              <a:buClrTx/>
              <a:buSzTx/>
              <a:buFontTx/>
              <a:buAutoNum type="arabicPeriod"/>
              <a:tabLst/>
              <a:defRPr/>
            </a:pPr>
            <a:r>
              <a:rPr kumimoji="0" lang="en-US" alt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Tính</a:t>
            </a:r>
            <a:r>
              <a:rPr kumimoji="0" lang="en-US" alt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a:p>
            <a:pPr marL="0" marR="0" lvl="0" indent="0" algn="ctr" defTabSz="79208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1728 : </a:t>
            </a:r>
            <a:r>
              <a:rPr lang="en-US" sz="5400" b="1" dirty="0">
                <a:solidFill>
                  <a:srgbClr val="0000FF"/>
                </a:solidFill>
                <a:latin typeface="Arial" panose="020B0604020202020204" pitchFamily="34" charset="0"/>
                <a:cs typeface="Arial" panose="020B0604020202020204" pitchFamily="34" charset="0"/>
              </a:rPr>
              <a:t>36</a:t>
            </a:r>
            <a:r>
              <a:rPr kumimoji="0" 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 ...  </a:t>
            </a:r>
            <a:endParaRPr kumimoji="0" lang="en-US" sz="5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Snip Diagonal Corner Rectangle 4"/>
          <p:cNvSpPr/>
          <p:nvPr/>
        </p:nvSpPr>
        <p:spPr>
          <a:xfrm>
            <a:off x="675861" y="2807050"/>
            <a:ext cx="5309303" cy="2382983"/>
          </a:xfrm>
          <a:prstGeom prst="snip2DiagRect">
            <a:avLst>
              <a:gd name="adj1" fmla="val 0"/>
              <a:gd name="adj2" fmla="val 50000"/>
            </a:avLst>
          </a:prstGeom>
          <a:solidFill>
            <a:srgbClr val="00B050"/>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lIns="77393" tIns="38696" rIns="77393" bIns="38696"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FFFF00"/>
                </a:solidFill>
                <a:latin typeface="Arial" panose="020B0604020202020204" pitchFamily="34" charset="0"/>
                <a:cs typeface="Arial" panose="020B0604020202020204" pitchFamily="34" charset="0"/>
              </a:rPr>
              <a:t>48</a:t>
            </a:r>
            <a:r>
              <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endPar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38.5"/>
                </p14:media>
              </p:ext>
            </p:extLst>
          </p:nvPr>
        </p:nvPicPr>
        <p:blipFill>
          <a:blip r:embed="rId6"/>
          <a:stretch>
            <a:fillRect/>
          </a:stretch>
        </p:blipFill>
        <p:spPr>
          <a:xfrm>
            <a:off x="350651" y="6115732"/>
            <a:ext cx="469236" cy="595539"/>
          </a:xfrm>
          <a:prstGeom prst="rect">
            <a:avLst/>
          </a:prstGeom>
        </p:spPr>
      </p:pic>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4">
            <a:extLst>
              <a:ext uri="{FF2B5EF4-FFF2-40B4-BE49-F238E27FC236}">
                <a16:creationId xmlns:a16="http://schemas.microsoft.com/office/drawing/2014/main" id="{E6D7DE6B-3633-4F27-9D2A-C8CC93EE81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7485" y="6029293"/>
            <a:ext cx="4337679" cy="75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48" descr="tro choi">
            <a:extLst>
              <a:ext uri="{FF2B5EF4-FFF2-40B4-BE49-F238E27FC236}">
                <a16:creationId xmlns:a16="http://schemas.microsoft.com/office/drawing/2014/main" id="{44EF298E-A667-8F92-D0BA-268179DD908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080875" y="166382"/>
            <a:ext cx="3217862" cy="962317"/>
          </a:xfrm>
          <a:prstGeom prst="rect">
            <a:avLst/>
          </a:prstGeom>
          <a:solidFill>
            <a:srgbClr val="FF0000"/>
          </a:solidFill>
          <a:ln>
            <a:noFill/>
          </a:ln>
        </p:spPr>
      </p:pic>
    </p:spTree>
    <p:extLst>
      <p:ext uri="{BB962C8B-B14F-4D97-AF65-F5344CB8AC3E}">
        <p14:creationId xmlns:p14="http://schemas.microsoft.com/office/powerpoint/2010/main" val="3635580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1" presetClass="mediacall" presetSubtype="0" fill="hold" nodeType="withEffect">
                                  <p:stCondLst>
                                    <p:cond delay="0"/>
                                  </p:stCondLst>
                                  <p:childTnLst>
                                    <p:cmd type="call" cmd="playFrom(0.0)">
                                      <p:cBhvr>
                                        <p:cTn id="20" dur="4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3" name="Right Arrow 2">
            <a:hlinkClick r:id="" action="ppaction://noaction"/>
          </p:cNvPr>
          <p:cNvSpPr/>
          <p:nvPr/>
        </p:nvSpPr>
        <p:spPr>
          <a:xfrm rot="10800000">
            <a:off x="5630180" y="4147930"/>
            <a:ext cx="1393474" cy="687644"/>
          </a:xfrm>
          <a:prstGeom prst="rightArrow">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8039" tIns="29019" rIns="58039" bIns="29019" rtlCol="0" anchor="ctr"/>
          <a:lstStyle/>
          <a:p>
            <a:pPr marL="0" marR="0" lvl="0" indent="0" algn="ctr" defTabSz="68544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2852531" y="846857"/>
            <a:ext cx="5907156" cy="1620986"/>
          </a:xfrm>
          <a:prstGeom prst="snip2DiagRect">
            <a:avLst>
              <a:gd name="adj1" fmla="val 0"/>
              <a:gd name="adj2" fmla="val 39082"/>
            </a:avLst>
          </a:prstGeom>
          <a:solidFill>
            <a:srgbClr val="0000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8039" tIns="29019" rIns="58039" bIns="29019" rtlCol="0" anchor="ctr"/>
          <a:lstStyle/>
          <a:p>
            <a:pPr marL="0" marR="0" lvl="0" indent="0" algn="ctr" defTabSz="594060" rtl="0" eaLnBrk="1" fontAlgn="auto" latinLnBrk="0" hangingPunct="1">
              <a:lnSpc>
                <a:spcPct val="100000"/>
              </a:lnSpc>
              <a:spcBef>
                <a:spcPts val="0"/>
              </a:spcBef>
              <a:spcAft>
                <a:spcPts val="0"/>
              </a:spcAft>
              <a:buClrTx/>
              <a:buSzTx/>
              <a:buFontTx/>
              <a:buNone/>
              <a:tabLst/>
              <a:defRPr/>
            </a:pPr>
            <a:r>
              <a:rPr lang="en-US" altLang="en-US" sz="5400" b="1" dirty="0">
                <a:solidFill>
                  <a:srgbClr val="FFFF00"/>
                </a:solidFill>
                <a:latin typeface="Arial" panose="020B0604020202020204" pitchFamily="34" charset="0"/>
                <a:cs typeface="Arial" panose="020B0604020202020204" pitchFamily="34" charset="0"/>
              </a:rPr>
              <a:t>2</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54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rPr>
              <a:t>Tính</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a:t>
            </a:r>
          </a:p>
          <a:p>
            <a:pPr marL="0" marR="0" lvl="0" indent="0" algn="ctr" defTabSz="594060" rtl="0" eaLnBrk="1" fontAlgn="auto" latinLnBrk="0" hangingPunct="1">
              <a:lnSpc>
                <a:spcPct val="100000"/>
              </a:lnSpc>
              <a:spcBef>
                <a:spcPts val="0"/>
              </a:spcBef>
              <a:spcAft>
                <a:spcPts val="0"/>
              </a:spcAft>
              <a:buClrTx/>
              <a:buSzTx/>
              <a:buFontTx/>
              <a:buNone/>
              <a:tabLst/>
              <a:defRPr/>
            </a:pPr>
            <a:r>
              <a:rPr lang="en-US" sz="5400" b="1" dirty="0">
                <a:solidFill>
                  <a:srgbClr val="FFFF00"/>
                </a:solidFill>
                <a:latin typeface="Arial" panose="020B0604020202020204" pitchFamily="34" charset="0"/>
                <a:cs typeface="Arial" panose="020B0604020202020204" pitchFamily="34" charset="0"/>
              </a:rPr>
              <a:t>1296</a:t>
            </a:r>
            <a:r>
              <a:rPr kumimoji="0" lang="en-US" sz="5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18 = ... . </a:t>
            </a:r>
          </a:p>
        </p:txBody>
      </p:sp>
      <p:sp>
        <p:nvSpPr>
          <p:cNvPr id="6" name="6-Point Star 5"/>
          <p:cNvSpPr/>
          <p:nvPr/>
        </p:nvSpPr>
        <p:spPr>
          <a:xfrm>
            <a:off x="1060175" y="2981739"/>
            <a:ext cx="4903304" cy="3140765"/>
          </a:xfrm>
          <a:prstGeom prst="star6">
            <a:avLst/>
          </a:prstGeom>
          <a:solidFill>
            <a:srgbClr val="00B050"/>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lIns="58039" tIns="29019" rIns="58039" bIns="29019" rtlCol="0" anchor="ctr"/>
          <a:lstStyle/>
          <a:p>
            <a:pPr marL="0" marR="0" lvl="0" indent="0" algn="ctr" defTabSz="685440" rtl="0" eaLnBrk="1" fontAlgn="auto" latinLnBrk="0" hangingPunct="1">
              <a:lnSpc>
                <a:spcPct val="100000"/>
              </a:lnSpc>
              <a:spcBef>
                <a:spcPts val="0"/>
              </a:spcBef>
              <a:spcAft>
                <a:spcPts val="0"/>
              </a:spcAft>
              <a:buClrTx/>
              <a:buSzTx/>
              <a:buFontTx/>
              <a:buNone/>
              <a:tabLst/>
              <a:defRPr/>
            </a:pPr>
            <a:endParaRPr kumimoji="0" lang="vi-VN" sz="3300" b="1" i="0" u="none" strike="noStrike" kern="1200" cap="none" spc="0" normalizeH="0" baseline="0" noProof="0" dirty="0">
              <a:ln>
                <a:noFill/>
              </a:ln>
              <a:solidFill>
                <a:srgbClr val="FFFF00"/>
              </a:solidFill>
              <a:effectLst/>
              <a:uLnTx/>
              <a:uFillTx/>
              <a:latin typeface="Aaril"/>
              <a:ea typeface="+mn-ea"/>
              <a:cs typeface="+mn-cs"/>
            </a:endParaRPr>
          </a:p>
          <a:p>
            <a:pPr marL="0" marR="0" lvl="0" indent="0" algn="ctr" defTabSz="68544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Đáp</a:t>
            </a:r>
            <a:r>
              <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án</a:t>
            </a:r>
            <a:r>
              <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p>
          <a:p>
            <a:pPr marL="0" marR="0" lvl="0" indent="0" algn="ctr" defTabSz="685440" rtl="0" eaLnBrk="1" fontAlgn="auto" latinLnBrk="0" hangingPunct="1">
              <a:lnSpc>
                <a:spcPct val="100000"/>
              </a:lnSpc>
              <a:spcBef>
                <a:spcPts val="0"/>
              </a:spcBef>
              <a:spcAft>
                <a:spcPts val="0"/>
              </a:spcAft>
              <a:buClrTx/>
              <a:buSzTx/>
              <a:buFontTx/>
              <a:buNone/>
              <a:tabLst/>
              <a:defRPr/>
            </a:pPr>
            <a:r>
              <a:rPr lang="en-US" sz="5400" b="1" dirty="0">
                <a:solidFill>
                  <a:srgbClr val="FFFF00"/>
                </a:solidFill>
                <a:latin typeface="Arial" panose="020B0604020202020204" pitchFamily="34" charset="0"/>
                <a:cs typeface="Arial" panose="020B0604020202020204" pitchFamily="34" charset="0"/>
              </a:rPr>
              <a:t>72</a:t>
            </a:r>
            <a:r>
              <a:rPr kumimoji="0" lang="vi-VN"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a:p>
            <a:pPr marL="0" marR="0" lvl="0" indent="0" algn="ctr" defTabSz="685440" rtl="0" eaLnBrk="1" fontAlgn="auto" latinLnBrk="0" hangingPunct="1">
              <a:lnSpc>
                <a:spcPct val="100000"/>
              </a:lnSpc>
              <a:spcBef>
                <a:spcPts val="0"/>
              </a:spcBef>
              <a:spcAft>
                <a:spcPts val="0"/>
              </a:spcAft>
              <a:buClrTx/>
              <a:buSzTx/>
              <a:buFontTx/>
              <a:buNone/>
              <a:tabLst/>
              <a:defRPr/>
            </a:pPr>
            <a:endParaRPr kumimoji="0" lang="vi-VN" sz="3300" b="1" i="0" u="none" strike="noStrike" kern="1200" cap="none" spc="0" normalizeH="0" baseline="0" noProof="0" dirty="0">
              <a:ln>
                <a:noFill/>
              </a:ln>
              <a:solidFill>
                <a:srgbClr val="FFFF00"/>
              </a:solidFill>
              <a:effectLst/>
              <a:uLnTx/>
              <a:uFillTx/>
              <a:latin typeface="Aaril"/>
              <a:ea typeface="+mn-ea"/>
              <a:cs typeface="+mn-cs"/>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58.5"/>
                </p14:media>
              </p:ext>
            </p:extLst>
          </p:nvPr>
        </p:nvPicPr>
        <p:blipFill>
          <a:blip r:embed="rId5"/>
          <a:stretch>
            <a:fillRect/>
          </a:stretch>
        </p:blipFill>
        <p:spPr>
          <a:xfrm>
            <a:off x="1406945" y="5444052"/>
            <a:ext cx="351927" cy="446654"/>
          </a:xfrm>
          <a:prstGeom prst="rect">
            <a:avLst/>
          </a:prstGeom>
        </p:spPr>
      </p:pic>
      <p:sp>
        <p:nvSpPr>
          <p:cNvPr id="7"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248201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 presetClass="mediacall" presetSubtype="0" fill="hold" nodeType="withEffect">
                                  <p:stCondLst>
                                    <p:cond delay="0"/>
                                  </p:stCondLst>
                                  <p:childTnLst>
                                    <p:cmd type="call" cmd="playFrom(0.0)">
                                      <p:cBhvr>
                                        <p:cTn id="16" dur="42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647485" y="1060683"/>
            <a:ext cx="6613153" cy="555201"/>
          </a:xfrm>
          <a:prstGeom prst="rect">
            <a:avLst/>
          </a:prstGeom>
          <a:noFill/>
        </p:spPr>
        <p:txBody>
          <a:bodyPr wrap="square" lIns="77393" tIns="38696" rIns="77393" bIns="38696" rtlCol="0">
            <a:spAutoFit/>
          </a:bodyPr>
          <a:lstStyle/>
          <a:p>
            <a:pPr marL="0" marR="0" lvl="0" indent="0" algn="l" defTabSz="792194"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1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Right Arrow 2">
            <a:hlinkClick r:id="" action="ppaction://noaction"/>
          </p:cNvPr>
          <p:cNvSpPr/>
          <p:nvPr/>
        </p:nvSpPr>
        <p:spPr>
          <a:xfrm rot="10800000">
            <a:off x="6092958" y="3300269"/>
            <a:ext cx="1445119" cy="755875"/>
          </a:xfrm>
          <a:prstGeom prst="rightArrow">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2133601" y="246637"/>
            <a:ext cx="6830290" cy="2198912"/>
          </a:xfrm>
          <a:prstGeom prst="snip2DiagRect">
            <a:avLst>
              <a:gd name="adj1" fmla="val 0"/>
              <a:gd name="adj2" fmla="val 30081"/>
            </a:avLst>
          </a:prstGeom>
          <a:solidFill>
            <a:schemeClr val="accent6">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792194"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endParaRPr>
          </a:p>
          <a:p>
            <a:pPr marL="0" marR="0" lvl="0" indent="0" algn="just" defTabSz="792080" rtl="0" eaLnBrk="1" fontAlgn="auto" latinLnBrk="0" hangingPunct="1">
              <a:lnSpc>
                <a:spcPct val="100000"/>
              </a:lnSpc>
              <a:spcBef>
                <a:spcPts val="0"/>
              </a:spcBef>
              <a:spcAft>
                <a:spcPts val="0"/>
              </a:spcAft>
              <a:buClrTx/>
              <a:buSzTx/>
              <a:buFontTx/>
              <a:buNone/>
              <a:tabLst/>
              <a:defRPr/>
            </a:pPr>
            <a:r>
              <a:rPr lang="en-US" altLang="en-US" sz="5400" b="1" dirty="0">
                <a:solidFill>
                  <a:srgbClr val="0000FF"/>
                </a:solidFill>
                <a:latin typeface="Arial" panose="020B0604020202020204" pitchFamily="34" charset="0"/>
                <a:cs typeface="Arial" panose="020B0604020202020204" pitchFamily="34" charset="0"/>
              </a:rPr>
              <a:t>3</a:t>
            </a:r>
            <a:r>
              <a:rPr kumimoji="0" lang="en-US" alt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altLang="en-US" sz="5400" b="1" i="0" u="none" strike="noStrike" kern="120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Tính</a:t>
            </a:r>
            <a:r>
              <a:rPr kumimoji="0" lang="en-US" alt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t>
            </a:r>
          </a:p>
          <a:p>
            <a:pPr marL="0" marR="0" lvl="0" indent="0" algn="ctr" defTabSz="792080" rtl="0" eaLnBrk="1" fontAlgn="auto" latinLnBrk="0" hangingPunct="1">
              <a:lnSpc>
                <a:spcPct val="100000"/>
              </a:lnSpc>
              <a:spcBef>
                <a:spcPts val="0"/>
              </a:spcBef>
              <a:spcAft>
                <a:spcPts val="0"/>
              </a:spcAft>
              <a:buClrTx/>
              <a:buSzTx/>
              <a:buFontTx/>
              <a:buNone/>
              <a:tabLst/>
              <a:defRPr/>
            </a:pPr>
            <a:r>
              <a:rPr lang="en-US" sz="5400" b="1" dirty="0">
                <a:solidFill>
                  <a:srgbClr val="0000FF"/>
                </a:solidFill>
                <a:latin typeface="Arial" panose="020B0604020202020204" pitchFamily="34" charset="0"/>
                <a:cs typeface="Arial" panose="020B0604020202020204" pitchFamily="34" charset="0"/>
              </a:rPr>
              <a:t>54</a:t>
            </a:r>
            <a:r>
              <a:rPr kumimoji="0" 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00 : </a:t>
            </a:r>
            <a:r>
              <a:rPr lang="en-US" sz="5400" b="1" dirty="0">
                <a:solidFill>
                  <a:srgbClr val="0000FF"/>
                </a:solidFill>
                <a:latin typeface="Arial" panose="020B0604020202020204" pitchFamily="34" charset="0"/>
                <a:cs typeface="Arial" panose="020B0604020202020204" pitchFamily="34" charset="0"/>
              </a:rPr>
              <a:t>72</a:t>
            </a:r>
            <a:r>
              <a:rPr kumimoji="0" lang="en-US" sz="54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 ... . </a:t>
            </a:r>
          </a:p>
          <a:p>
            <a:pPr marL="0" marR="0" lvl="0" indent="0" algn="just" defTabSz="792194"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Snip Diagonal Corner Rectangle 4"/>
          <p:cNvSpPr/>
          <p:nvPr/>
        </p:nvSpPr>
        <p:spPr>
          <a:xfrm>
            <a:off x="1086678" y="2639036"/>
            <a:ext cx="4845478" cy="2078343"/>
          </a:xfrm>
          <a:prstGeom prst="snip2DiagRect">
            <a:avLst>
              <a:gd name="adj1" fmla="val 0"/>
              <a:gd name="adj2" fmla="val 50000"/>
            </a:avLst>
          </a:prstGeom>
          <a:solidFill>
            <a:srgbClr val="FFFF00"/>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lIns="77393" tIns="38696" rIns="77393" bIns="38696"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endPar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75.</a:t>
            </a:r>
            <a:endParaRPr kumimoji="0" lang="vi-VN" sz="5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38.5"/>
                </p14:media>
              </p:ext>
            </p:extLst>
          </p:nvPr>
        </p:nvPicPr>
        <p:blipFill>
          <a:blip r:embed="rId6"/>
          <a:stretch>
            <a:fillRect/>
          </a:stretch>
        </p:blipFill>
        <p:spPr>
          <a:xfrm>
            <a:off x="350651" y="6115732"/>
            <a:ext cx="469236" cy="595539"/>
          </a:xfrm>
          <a:prstGeom prst="rect">
            <a:avLst/>
          </a:prstGeom>
        </p:spPr>
      </p:pic>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15"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334000"/>
            <a:ext cx="962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CEE9C6E-F5A7-4A08-A19D-282CF7BB363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3994" y="5662044"/>
            <a:ext cx="4337679" cy="104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3857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1" presetClass="mediacall" presetSubtype="0" fill="hold" nodeType="withEffect">
                                  <p:stCondLst>
                                    <p:cond delay="0"/>
                                  </p:stCondLst>
                                  <p:childTnLst>
                                    <p:cmd type="call" cmd="playFrom(0.0)">
                                      <p:cBhvr>
                                        <p:cTn id="20" dur="4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647485" y="1060683"/>
            <a:ext cx="6613153" cy="555201"/>
          </a:xfrm>
          <a:prstGeom prst="rect">
            <a:avLst/>
          </a:prstGeom>
          <a:noFill/>
        </p:spPr>
        <p:txBody>
          <a:bodyPr wrap="square" lIns="77393" tIns="38696" rIns="77393" bIns="38696" rtlCol="0">
            <a:spAutoFit/>
          </a:bodyPr>
          <a:lstStyle/>
          <a:p>
            <a:pPr marL="0" marR="0" lvl="0" indent="0" algn="l" defTabSz="792194"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1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Right Arrow 2">
            <a:hlinkClick r:id="" action="ppaction://noaction"/>
          </p:cNvPr>
          <p:cNvSpPr/>
          <p:nvPr/>
        </p:nvSpPr>
        <p:spPr>
          <a:xfrm rot="10800000">
            <a:off x="5357315" y="3636016"/>
            <a:ext cx="1319710" cy="755875"/>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2064327" y="152400"/>
            <a:ext cx="6954982" cy="2313710"/>
          </a:xfrm>
          <a:prstGeom prst="snip2DiagRect">
            <a:avLst>
              <a:gd name="adj1" fmla="val 0"/>
              <a:gd name="adj2" fmla="val 30081"/>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792194"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endParaRPr>
          </a:p>
          <a:p>
            <a:pPr marL="0" marR="0" lvl="0" indent="0" algn="just" defTabSz="792080" rtl="0" eaLnBrk="1" fontAlgn="auto" latinLnBrk="0" hangingPunct="1">
              <a:lnSpc>
                <a:spcPct val="100000"/>
              </a:lnSpc>
              <a:spcBef>
                <a:spcPts val="0"/>
              </a:spcBef>
              <a:spcAft>
                <a:spcPts val="0"/>
              </a:spcAft>
              <a:buClrTx/>
              <a:buSzTx/>
              <a:buFontTx/>
              <a:buNone/>
              <a:tabLst/>
              <a:defRPr/>
            </a:pPr>
            <a:r>
              <a:rPr lang="en-US" altLang="en-US" sz="5400" b="1" dirty="0">
                <a:solidFill>
                  <a:srgbClr val="FFFF00"/>
                </a:solidFill>
                <a:latin typeface="Arial" panose="020B0604020202020204" pitchFamily="34" charset="0"/>
                <a:cs typeface="Arial" panose="020B0604020202020204" pitchFamily="34" charset="0"/>
              </a:rPr>
              <a:t>4</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Tính</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a:p>
            <a:pPr marL="0" marR="0" lvl="0" indent="0" algn="ctr" defTabSz="792080" rtl="0" eaLnBrk="1" fontAlgn="auto" latinLnBrk="0" hangingPunct="1">
              <a:lnSpc>
                <a:spcPct val="100000"/>
              </a:lnSpc>
              <a:spcBef>
                <a:spcPts val="0"/>
              </a:spcBef>
              <a:spcAft>
                <a:spcPts val="0"/>
              </a:spcAft>
              <a:buClrTx/>
              <a:buSzTx/>
              <a:buFontTx/>
              <a:buNone/>
              <a:tabLst/>
              <a:defRPr/>
            </a:pPr>
            <a:r>
              <a:rPr lang="en-US" sz="4800" b="1" dirty="0">
                <a:solidFill>
                  <a:srgbClr val="FFFF00"/>
                </a:solidFill>
                <a:latin typeface="Arial" panose="020B0604020202020204" pitchFamily="34" charset="0"/>
                <a:cs typeface="Arial" panose="020B0604020202020204" pitchFamily="34" charset="0"/>
              </a:rPr>
              <a:t>2208</a:t>
            </a:r>
            <a:r>
              <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 </a:t>
            </a:r>
            <a:r>
              <a:rPr lang="en-US" sz="4800" b="1" dirty="0">
                <a:solidFill>
                  <a:srgbClr val="FFFF00"/>
                </a:solidFill>
                <a:latin typeface="Arial" panose="020B0604020202020204" pitchFamily="34" charset="0"/>
                <a:cs typeface="Arial" panose="020B0604020202020204" pitchFamily="34" charset="0"/>
              </a:rPr>
              <a:t>46</a:t>
            </a:r>
            <a:r>
              <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 ... . </a:t>
            </a:r>
          </a:p>
          <a:p>
            <a:pPr marL="0" marR="0" lvl="0" indent="0" algn="just" defTabSz="792194"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Snip Diagonal Corner Rectangle 4"/>
          <p:cNvSpPr/>
          <p:nvPr/>
        </p:nvSpPr>
        <p:spPr>
          <a:xfrm>
            <a:off x="585269" y="3005578"/>
            <a:ext cx="4708131" cy="2075105"/>
          </a:xfrm>
          <a:prstGeom prst="snip2DiagRect">
            <a:avLst>
              <a:gd name="adj1" fmla="val 0"/>
              <a:gd name="adj2" fmla="val 50000"/>
            </a:avLst>
          </a:prstGeom>
          <a:solidFill>
            <a:srgbClr val="FFFF00"/>
          </a:solidFill>
          <a:ln w="57150">
            <a:solidFill>
              <a:srgbClr val="7030A0"/>
            </a:solidFill>
          </a:ln>
        </p:spPr>
        <p:style>
          <a:lnRef idx="2">
            <a:schemeClr val="accent6"/>
          </a:lnRef>
          <a:fillRef idx="1">
            <a:schemeClr val="lt1"/>
          </a:fillRef>
          <a:effectRef idx="0">
            <a:schemeClr val="accent6"/>
          </a:effectRef>
          <a:fontRef idx="minor">
            <a:schemeClr val="dk1"/>
          </a:fontRef>
        </p:style>
        <p:txBody>
          <a:bodyPr lIns="77393" tIns="38696" rIns="77393" bIns="38696"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Đáp án: </a:t>
            </a:r>
            <a:endPar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r>
              <a:rPr lang="en-US" sz="5400" b="1" dirty="0">
                <a:solidFill>
                  <a:srgbClr val="0000FF"/>
                </a:solidFill>
                <a:latin typeface="Arial" panose="020B0604020202020204" pitchFamily="34" charset="0"/>
                <a:cs typeface="Arial" panose="020B0604020202020204" pitchFamily="34" charset="0"/>
              </a:rPr>
              <a:t>48</a:t>
            </a:r>
            <a:r>
              <a:rPr kumimoji="0" lang="vi-VN"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38.5"/>
                </p14:media>
              </p:ext>
            </p:extLst>
          </p:nvPr>
        </p:nvPicPr>
        <p:blipFill>
          <a:blip r:embed="rId6"/>
          <a:stretch>
            <a:fillRect/>
          </a:stretch>
        </p:blipFill>
        <p:spPr>
          <a:xfrm>
            <a:off x="350651" y="6115732"/>
            <a:ext cx="469236" cy="595539"/>
          </a:xfrm>
          <a:prstGeom prst="rect">
            <a:avLst/>
          </a:prstGeom>
        </p:spPr>
      </p:pic>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15"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334000"/>
            <a:ext cx="962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5A889F59-23FE-4240-BCEC-4A764C795BB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66340" y="5911632"/>
            <a:ext cx="4337679" cy="75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980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1" presetClass="mediacall" presetSubtype="0" fill="hold" nodeType="withEffect">
                                  <p:stCondLst>
                                    <p:cond delay="0"/>
                                  </p:stCondLst>
                                  <p:childTnLst>
                                    <p:cmd type="call" cmd="playFrom(0.0)">
                                      <p:cBhvr>
                                        <p:cTn id="20" dur="4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647485" y="1060683"/>
            <a:ext cx="6613153" cy="555201"/>
          </a:xfrm>
          <a:prstGeom prst="rect">
            <a:avLst/>
          </a:prstGeom>
          <a:noFill/>
        </p:spPr>
        <p:txBody>
          <a:bodyPr wrap="square" lIns="77393" tIns="38696" rIns="77393" bIns="38696" rtlCol="0">
            <a:spAutoFit/>
          </a:bodyPr>
          <a:lstStyle/>
          <a:p>
            <a:pPr marL="0" marR="0" lvl="0" indent="0" algn="l" defTabSz="792194" rtl="0" eaLnBrk="1" fontAlgn="auto" latinLnBrk="0" hangingPunct="1">
              <a:lnSpc>
                <a:spcPct val="100000"/>
              </a:lnSpc>
              <a:spcBef>
                <a:spcPts val="0"/>
              </a:spcBef>
              <a:spcAft>
                <a:spcPts val="0"/>
              </a:spcAft>
              <a:buClrTx/>
              <a:buSzTx/>
              <a:buFontTx/>
              <a:buNone/>
              <a:tabLst/>
              <a:defRPr/>
            </a:pPr>
            <a:r>
              <a:rPr kumimoji="0" lang="en-US" sz="31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1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Right Arrow 2">
            <a:hlinkClick r:id="" action="ppaction://noaction"/>
          </p:cNvPr>
          <p:cNvSpPr/>
          <p:nvPr/>
        </p:nvSpPr>
        <p:spPr>
          <a:xfrm rot="10800000">
            <a:off x="5095667" y="3694455"/>
            <a:ext cx="1319710" cy="755875"/>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2064327" y="152400"/>
            <a:ext cx="6954982" cy="2313710"/>
          </a:xfrm>
          <a:prstGeom prst="snip2DiagRect">
            <a:avLst>
              <a:gd name="adj1" fmla="val 0"/>
              <a:gd name="adj2" fmla="val 30081"/>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marL="0" marR="0" lvl="0" indent="0" algn="ctr" defTabSz="792194"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endParaRPr>
          </a:p>
          <a:p>
            <a:pPr marL="0" marR="0" lvl="0" indent="0" algn="just" defTabSz="792080" rtl="0" eaLnBrk="1" fontAlgn="auto" latinLnBrk="0" hangingPunct="1">
              <a:lnSpc>
                <a:spcPct val="100000"/>
              </a:lnSpc>
              <a:spcBef>
                <a:spcPts val="0"/>
              </a:spcBef>
              <a:spcAft>
                <a:spcPts val="0"/>
              </a:spcAft>
              <a:buClrTx/>
              <a:buSzTx/>
              <a:buFontTx/>
              <a:buNone/>
              <a:tabLst/>
              <a:defRPr/>
            </a:pPr>
            <a:r>
              <a:rPr lang="en-US" altLang="en-US" sz="5400" b="1" dirty="0">
                <a:solidFill>
                  <a:srgbClr val="FFFF00"/>
                </a:solidFill>
                <a:latin typeface="Arial" panose="020B0604020202020204" pitchFamily="34" charset="0"/>
                <a:cs typeface="Arial" panose="020B0604020202020204" pitchFamily="34" charset="0"/>
              </a:rPr>
              <a:t>5</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5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Tính</a:t>
            </a:r>
            <a:r>
              <a:rPr kumimoji="0" lang="en-US" altLang="en-US" sz="5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a:p>
            <a:pPr marL="0" marR="0" lvl="0" indent="0" algn="ctr" defTabSz="79208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1234 : 56 = ... . </a:t>
            </a:r>
          </a:p>
          <a:p>
            <a:pPr marL="0" marR="0" lvl="0" indent="0" algn="just" defTabSz="792194"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Snip Diagonal Corner Rectangle 4"/>
          <p:cNvSpPr/>
          <p:nvPr/>
        </p:nvSpPr>
        <p:spPr>
          <a:xfrm>
            <a:off x="298333" y="3043742"/>
            <a:ext cx="4708131" cy="2075105"/>
          </a:xfrm>
          <a:prstGeom prst="snip2DiagRect">
            <a:avLst>
              <a:gd name="adj1" fmla="val 0"/>
              <a:gd name="adj2" fmla="val 50000"/>
            </a:avLst>
          </a:prstGeom>
          <a:solidFill>
            <a:srgbClr val="FFFF00"/>
          </a:solidFill>
          <a:ln w="57150">
            <a:solidFill>
              <a:srgbClr val="7030A0"/>
            </a:solidFill>
          </a:ln>
        </p:spPr>
        <p:style>
          <a:lnRef idx="2">
            <a:schemeClr val="accent6"/>
          </a:lnRef>
          <a:fillRef idx="1">
            <a:schemeClr val="lt1"/>
          </a:fillRef>
          <a:effectRef idx="0">
            <a:schemeClr val="accent6"/>
          </a:effectRef>
          <a:fontRef idx="minor">
            <a:schemeClr val="dk1"/>
          </a:fontRef>
        </p:style>
        <p:txBody>
          <a:bodyPr lIns="77393" tIns="38696" rIns="77393" bIns="38696"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Đáp án: </a:t>
            </a:r>
            <a:endPar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22 (</a:t>
            </a:r>
            <a:r>
              <a:rPr kumimoji="0" lang="en-US" sz="5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dư</a:t>
            </a:r>
            <a:r>
              <a:rPr kumimoji="0" lang="en-US" sz="5400" b="1" i="0" u="none"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2)</a:t>
            </a:r>
            <a:r>
              <a:rPr kumimoji="0" lang="vi-VN"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38.5"/>
                </p14:media>
              </p:ext>
            </p:extLst>
          </p:nvPr>
        </p:nvPicPr>
        <p:blipFill>
          <a:blip r:embed="rId6"/>
          <a:stretch>
            <a:fillRect/>
          </a:stretch>
        </p:blipFill>
        <p:spPr>
          <a:xfrm>
            <a:off x="350651" y="6115732"/>
            <a:ext cx="469236" cy="595539"/>
          </a:xfrm>
          <a:prstGeom prst="rect">
            <a:avLst/>
          </a:prstGeom>
        </p:spPr>
      </p:pic>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15"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334000"/>
            <a:ext cx="962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5A889F59-23FE-4240-BCEC-4A764C795BB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66340" y="5911632"/>
            <a:ext cx="4337679" cy="75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ar: 16 Points 5">
            <a:extLst>
              <a:ext uri="{FF2B5EF4-FFF2-40B4-BE49-F238E27FC236}">
                <a16:creationId xmlns:a16="http://schemas.microsoft.com/office/drawing/2014/main" id="{F2CE55F1-FDE6-D7AB-EB8D-A0FD8C28A70C}"/>
              </a:ext>
            </a:extLst>
          </p:cNvPr>
          <p:cNvSpPr/>
          <p:nvPr/>
        </p:nvSpPr>
        <p:spPr>
          <a:xfrm>
            <a:off x="4954061" y="2524167"/>
            <a:ext cx="3839089" cy="1268701"/>
          </a:xfrm>
          <a:prstGeom prst="star16">
            <a:avLst/>
          </a:prstGeom>
          <a:solidFill>
            <a:srgbClr val="00B0F0"/>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a:t>
            </a:r>
            <a:r>
              <a:rPr lang="en-US" sz="2800" b="1" kern="0" dirty="0" err="1">
                <a:solidFill>
                  <a:srgbClr val="FFFF00"/>
                </a:solidFill>
                <a:latin typeface="Arial" panose="020B0604020202020204" pitchFamily="34" charset="0"/>
                <a:cs typeface="Arial" panose="020B0604020202020204" pitchFamily="34" charset="0"/>
              </a:rPr>
              <a:t>dư</a:t>
            </a:r>
            <a:r>
              <a:rPr lang="en-US" sz="2800" b="1" kern="0" dirty="0">
                <a:solidFill>
                  <a:srgbClr val="FFFF00"/>
                </a:solidFill>
                <a:latin typeface="Arial" panose="020B0604020202020204" pitchFamily="34" charset="0"/>
                <a:cs typeface="Arial" panose="020B0604020202020204" pitchFamily="34" charset="0"/>
              </a:rPr>
              <a:t> &lt; </a:t>
            </a:r>
            <a:r>
              <a:rPr lang="en-US" sz="2800" b="1" kern="0" dirty="0" err="1">
                <a:solidFill>
                  <a:srgbClr val="FFFF00"/>
                </a:solidFill>
                <a:latin typeface="Arial" panose="020B0604020202020204" pitchFamily="34" charset="0"/>
                <a:cs typeface="Arial" panose="020B0604020202020204" pitchFamily="34" charset="0"/>
              </a:rPr>
              <a:t>Số</a:t>
            </a:r>
            <a:r>
              <a:rPr lang="en-US" sz="2800" b="1" kern="0" dirty="0">
                <a:solidFill>
                  <a:srgbClr val="FFFF00"/>
                </a:solidFill>
                <a:latin typeface="Arial" panose="020B0604020202020204" pitchFamily="34" charset="0"/>
                <a:cs typeface="Arial" panose="020B0604020202020204" pitchFamily="34" charset="0"/>
              </a:rPr>
              <a:t> chia</a:t>
            </a:r>
            <a:endParaRPr kumimoji="0" lang="en-US" sz="2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0547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1" presetClass="mediacall" presetSubtype="0" fill="hold" nodeType="withEffect">
                                  <p:stCondLst>
                                    <p:cond delay="0"/>
                                  </p:stCondLst>
                                  <p:childTnLst>
                                    <p:cmd type="call" cmd="playFrom(0.0)">
                                      <p:cBhvr>
                                        <p:cTn id="20" dur="4230" fill="hold"/>
                                        <p:tgtEl>
                                          <p:spTgt spid="2"/>
                                        </p:tgtEl>
                                      </p:cBhvr>
                                    </p:cmd>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6">
            <a:extLst>
              <a:ext uri="{FF2B5EF4-FFF2-40B4-BE49-F238E27FC236}">
                <a16:creationId xmlns:a16="http://schemas.microsoft.com/office/drawing/2014/main" id="{6525D9EC-A1CE-4BD1-84DB-618DF1761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662" y="2209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A92DEC31-CAEE-4157-AE06-DDE6F6AA3F3B}"/>
              </a:ext>
            </a:extLst>
          </p:cNvPr>
          <p:cNvSpPr/>
          <p:nvPr/>
        </p:nvSpPr>
        <p:spPr>
          <a:xfrm>
            <a:off x="1635320" y="2542637"/>
            <a:ext cx="4590684" cy="2524663"/>
          </a:xfrm>
          <a:prstGeom prst="wedgeRoundRectCallout">
            <a:avLst>
              <a:gd name="adj1" fmla="val 66232"/>
              <a:gd name="adj2" fmla="val 3816"/>
              <a:gd name="adj3" fmla="val 16667"/>
            </a:avLst>
          </a:prstGeom>
          <a:solidFill>
            <a:srgbClr val="0000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Ôi</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Tuyệt</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vời</a:t>
            </a: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3000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6" descr="roses_swaying_back_an_a_hb">
            <a:extLst>
              <a:ext uri="{FF2B5EF4-FFF2-40B4-BE49-F238E27FC236}">
                <a16:creationId xmlns:a16="http://schemas.microsoft.com/office/drawing/2014/main" id="{AC5E7F16-5558-4A84-9531-0FE3697722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77500" y="5147188"/>
            <a:ext cx="1675702" cy="116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roses_swaying_back_an_a_hb">
            <a:extLst>
              <a:ext uri="{FF2B5EF4-FFF2-40B4-BE49-F238E27FC236}">
                <a16:creationId xmlns:a16="http://schemas.microsoft.com/office/drawing/2014/main" id="{FCF2D812-F473-46A5-88A7-9A342D7E08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4100" y="5112777"/>
            <a:ext cx="1675702" cy="13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oses_swaying_back_an_a_hb">
            <a:extLst>
              <a:ext uri="{FF2B5EF4-FFF2-40B4-BE49-F238E27FC236}">
                <a16:creationId xmlns:a16="http://schemas.microsoft.com/office/drawing/2014/main" id="{6D53716A-9BFD-4B2D-808B-279EFB84B4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9802" y="5092847"/>
            <a:ext cx="1675702" cy="13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8" descr="tro choi">
            <a:extLst>
              <a:ext uri="{FF2B5EF4-FFF2-40B4-BE49-F238E27FC236}">
                <a16:creationId xmlns:a16="http://schemas.microsoft.com/office/drawing/2014/main" id="{BF792848-07CB-427E-950E-1A4AD8A6DC8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029266"/>
            <a:ext cx="3217862" cy="96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C41A3CC2-ABE4-4E39-93CF-476B1ED90B65}"/>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Content Placeholder 7">
            <a:extLst>
              <a:ext uri="{FF2B5EF4-FFF2-40B4-BE49-F238E27FC236}">
                <a16:creationId xmlns:a16="http://schemas.microsoft.com/office/drawing/2014/main" id="{AB47CA71-18E7-4B59-B880-44DFDF2620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62749"/>
            <a:ext cx="2175163" cy="1525793"/>
          </a:xfrm>
          <a:prstGeom prst="rect">
            <a:avLst/>
          </a:prstGeom>
        </p:spPr>
      </p:pic>
    </p:spTree>
    <p:extLst>
      <p:ext uri="{BB962C8B-B14F-4D97-AF65-F5344CB8AC3E}">
        <p14:creationId xmlns:p14="http://schemas.microsoft.com/office/powerpoint/2010/main" val="4113151911"/>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ird">
            <a:extLst>
              <a:ext uri="{FF2B5EF4-FFF2-40B4-BE49-F238E27FC236}">
                <a16:creationId xmlns:a16="http://schemas.microsoft.com/office/drawing/2014/main" id="{9AA487BC-0296-493B-9F88-19F10C01C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WordArt 5">
            <a:extLst>
              <a:ext uri="{FF2B5EF4-FFF2-40B4-BE49-F238E27FC236}">
                <a16:creationId xmlns:a16="http://schemas.microsoft.com/office/drawing/2014/main" id="{FB207DEF-EBD1-4809-B235-08746CB57713}"/>
              </a:ext>
            </a:extLst>
          </p:cNvPr>
          <p:cNvSpPr>
            <a:spLocks noChangeArrowheads="1" noChangeShapeType="1" noTextEdit="1"/>
          </p:cNvSpPr>
          <p:nvPr/>
        </p:nvSpPr>
        <p:spPr bwMode="auto">
          <a:xfrm>
            <a:off x="152400" y="1371600"/>
            <a:ext cx="8305800" cy="2052638"/>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a:ln w="9525">
                  <a:round/>
                  <a:headEnd/>
                  <a:tailEnd/>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HOẠT ĐỘNG ỨNG DỤNG</a:t>
            </a:r>
          </a:p>
        </p:txBody>
      </p:sp>
      <p:grpSp>
        <p:nvGrpSpPr>
          <p:cNvPr id="60420" name="Group 18">
            <a:extLst>
              <a:ext uri="{FF2B5EF4-FFF2-40B4-BE49-F238E27FC236}">
                <a16:creationId xmlns:a16="http://schemas.microsoft.com/office/drawing/2014/main" id="{CC816FED-3815-4F5F-8F09-EB32B059A615}"/>
              </a:ext>
            </a:extLst>
          </p:cNvPr>
          <p:cNvGrpSpPr>
            <a:grpSpLocks/>
          </p:cNvGrpSpPr>
          <p:nvPr/>
        </p:nvGrpSpPr>
        <p:grpSpPr bwMode="auto">
          <a:xfrm rot="-1210856">
            <a:off x="2695575" y="2954338"/>
            <a:ext cx="4219575" cy="1216025"/>
            <a:chOff x="5225" y="9335"/>
            <a:chExt cx="2520" cy="1750"/>
          </a:xfrm>
        </p:grpSpPr>
        <p:sp>
          <p:nvSpPr>
            <p:cNvPr id="265223" name="AutoShape 27" descr="2">
              <a:extLst>
                <a:ext uri="{FF2B5EF4-FFF2-40B4-BE49-F238E27FC236}">
                  <a16:creationId xmlns:a16="http://schemas.microsoft.com/office/drawing/2014/main" id="{C315E3D0-26BE-4A73-B93C-3B243649739A}"/>
                </a:ext>
              </a:extLst>
            </p:cNvPr>
            <p:cNvSpPr>
              <a:spLocks noChangeArrowheads="1"/>
            </p:cNvSpPr>
            <p:nvPr/>
          </p:nvSpPr>
          <p:spPr bwMode="auto">
            <a:xfrm>
              <a:off x="5224" y="10180"/>
              <a:ext cx="2520" cy="900"/>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p:spPr>
          <p:txBody>
            <a:bodyPr/>
            <a:lstStyle/>
            <a:p>
              <a:pPr marL="0" marR="0" lvl="0" indent="0" algn="l" defTabSz="68461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Arial" pitchFamily="34" charset="0"/>
              </a:endParaRPr>
            </a:p>
          </p:txBody>
        </p:sp>
        <p:pic>
          <p:nvPicPr>
            <p:cNvPr id="59400" name="Picture 26" descr="cosmoS">
              <a:extLst>
                <a:ext uri="{FF2B5EF4-FFF2-40B4-BE49-F238E27FC236}">
                  <a16:creationId xmlns:a16="http://schemas.microsoft.com/office/drawing/2014/main" id="{D31A545A-102A-4943-AE66-AA166AA85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25" descr="BOOK2">
              <a:extLst>
                <a:ext uri="{FF2B5EF4-FFF2-40B4-BE49-F238E27FC236}">
                  <a16:creationId xmlns:a16="http://schemas.microsoft.com/office/drawing/2014/main" id="{0DBD4269-0A60-41A6-A31B-0E740D277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24" descr="BOOK1">
              <a:extLst>
                <a:ext uri="{FF2B5EF4-FFF2-40B4-BE49-F238E27FC236}">
                  <a16:creationId xmlns:a16="http://schemas.microsoft.com/office/drawing/2014/main" id="{D323A5E7-667D-4A4C-9E8E-DB225C6FE6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23" descr="QUILLPEN">
              <a:extLst>
                <a:ext uri="{FF2B5EF4-FFF2-40B4-BE49-F238E27FC236}">
                  <a16:creationId xmlns:a16="http://schemas.microsoft.com/office/drawing/2014/main" id="{CA8FC033-C87B-42B0-BA19-5B283361CA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2">
              <a:extLst>
                <a:ext uri="{FF2B5EF4-FFF2-40B4-BE49-F238E27FC236}">
                  <a16:creationId xmlns:a16="http://schemas.microsoft.com/office/drawing/2014/main" id="{496CAC1D-32E5-4587-8CB6-B79973A37721}"/>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4213" rtl="0" eaLnBrk="1" fontAlgn="base" latinLnBrk="0" hangingPunct="1">
                <a:lnSpc>
                  <a:spcPct val="100000"/>
                </a:lnSpc>
                <a:spcBef>
                  <a:spcPct val="0"/>
                </a:spcBef>
                <a:spcAft>
                  <a:spcPct val="0"/>
                </a:spcAft>
                <a:buClrTx/>
                <a:buSzTx/>
                <a:buFontTx/>
                <a:buNone/>
                <a:tabLst/>
                <a:defRPr/>
              </a:pPr>
              <a:r>
                <a:rPr kumimoji="0" lang="en-US" altLang="vi-VN" sz="600" b="1" i="0" u="none" strike="noStrike" kern="1200" cap="none" spc="0" normalizeH="0" baseline="0" noProof="0">
                  <a:ln>
                    <a:noFill/>
                  </a:ln>
                  <a:solidFill>
                    <a:srgbClr val="000000"/>
                  </a:solidFill>
                  <a:effectLst/>
                  <a:uLnTx/>
                  <a:uFillTx/>
                  <a:latin typeface="VnBangkok"/>
                  <a:ea typeface="+mn-ea"/>
                  <a:cs typeface="Times New Roman" panose="02020603050405020304" pitchFamily="18" charset="0"/>
                </a:rPr>
                <a:t> </a:t>
              </a:r>
              <a:endParaRPr kumimoji="0" lang="en-US" altLang="vi-VN" sz="36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59405" name="Text Box 21">
              <a:extLst>
                <a:ext uri="{FF2B5EF4-FFF2-40B4-BE49-F238E27FC236}">
                  <a16:creationId xmlns:a16="http://schemas.microsoft.com/office/drawing/2014/main" id="{671308FB-78D2-4F23-9BE7-4B92ACEDFFB2}"/>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vi-VN" altLang="vi-VN"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406" name="WordArt 20">
              <a:extLst>
                <a:ext uri="{FF2B5EF4-FFF2-40B4-BE49-F238E27FC236}">
                  <a16:creationId xmlns:a16="http://schemas.microsoft.com/office/drawing/2014/main" id="{88D1F5EC-AD85-44BD-9072-B2826042EE20}"/>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50" b="1" i="0" u="none" strike="noStrike" kern="10" cap="none" spc="0" normalizeH="0" baseline="0" noProof="0">
                  <a:ln>
                    <a:noFill/>
                  </a:ln>
                  <a:solidFill>
                    <a:srgbClr val="FFFFFF"/>
                  </a:solidFill>
                  <a:effectLst/>
                  <a:uLnTx/>
                  <a:uFillTx/>
                  <a:latin typeface="VNbritannic"/>
                  <a:ea typeface="+mn-ea"/>
                  <a:cs typeface="+mn-cs"/>
                </a:rPr>
                <a:t>NÀM </a:t>
              </a:r>
            </a:p>
          </p:txBody>
        </p:sp>
        <p:sp>
          <p:nvSpPr>
            <p:cNvPr id="59407" name="Text Box 19">
              <a:extLst>
                <a:ext uri="{FF2B5EF4-FFF2-40B4-BE49-F238E27FC236}">
                  <a16:creationId xmlns:a16="http://schemas.microsoft.com/office/drawing/2014/main" id="{528E4E44-777C-4B8C-A4DB-53E4084B77EF}"/>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vi-VN" altLang="vi-VN"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pic>
        <p:nvPicPr>
          <p:cNvPr id="14" name="Picture 5" descr="blumen-pflanzen042">
            <a:extLst>
              <a:ext uri="{FF2B5EF4-FFF2-40B4-BE49-F238E27FC236}">
                <a16:creationId xmlns:a16="http://schemas.microsoft.com/office/drawing/2014/main" id="{A8942521-6078-49AA-BC90-7DD7815E747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27475" y="3306763"/>
            <a:ext cx="2795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2" name="Rectangle 4">
            <a:extLst>
              <a:ext uri="{FF2B5EF4-FFF2-40B4-BE49-F238E27FC236}">
                <a16:creationId xmlns:a16="http://schemas.microsoft.com/office/drawing/2014/main" id="{0AC7FAA5-87B6-4CC1-8252-5404BB5B0C29}"/>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ircle(in)">
                                      <p:cBhvr>
                                        <p:cTn id="7" dur="20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0419"/>
                                        </p:tgtEl>
                                        <p:attrNameLst>
                                          <p:attrName>style.visibility</p:attrName>
                                        </p:attrNameLst>
                                      </p:cBhvr>
                                      <p:to>
                                        <p:strVal val="visible"/>
                                      </p:to>
                                    </p:set>
                                    <p:animEffect transition="in" filter="circle(in)">
                                      <p:cBhvr>
                                        <p:cTn id="17" dur="20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Dorami_2005_2.png">
            <a:extLst>
              <a:ext uri="{FF2B5EF4-FFF2-40B4-BE49-F238E27FC236}">
                <a16:creationId xmlns:a16="http://schemas.microsoft.com/office/drawing/2014/main" id="{09CCF603-5A9B-4AFE-AC77-1B823E8CC1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713" y="3868738"/>
            <a:ext cx="2336800" cy="2768600"/>
          </a:xfrm>
          <a:solidFill>
            <a:srgbClr val="00B050"/>
          </a:solidFill>
        </p:spPr>
      </p:pic>
      <p:sp>
        <p:nvSpPr>
          <p:cNvPr id="5" name="Oval Callout 4">
            <a:extLst>
              <a:ext uri="{FF2B5EF4-FFF2-40B4-BE49-F238E27FC236}">
                <a16:creationId xmlns:a16="http://schemas.microsoft.com/office/drawing/2014/main" id="{48E58C60-B215-494F-B05F-A3188D214E21}"/>
              </a:ext>
            </a:extLst>
          </p:cNvPr>
          <p:cNvSpPr/>
          <p:nvPr/>
        </p:nvSpPr>
        <p:spPr>
          <a:xfrm>
            <a:off x="381000" y="247507"/>
            <a:ext cx="8472055" cy="3049587"/>
          </a:xfrm>
          <a:prstGeom prst="wedgeEllipseCallout">
            <a:avLst>
              <a:gd name="adj1" fmla="val -34939"/>
              <a:gd name="adj2" fmla="val 109929"/>
            </a:avLst>
          </a:prstGeom>
          <a:gradFill flip="none" rotWithShape="1">
            <a:gsLst>
              <a:gs pos="0">
                <a:srgbClr val="FF0000"/>
              </a:gs>
              <a:gs pos="25000">
                <a:srgbClr val="FF6633"/>
              </a:gs>
              <a:gs pos="50000">
                <a:srgbClr val="FFFF00"/>
              </a:gs>
              <a:gs pos="75000">
                <a:srgbClr val="01A78F"/>
              </a:gs>
              <a:gs pos="100000">
                <a:srgbClr val="3366FF"/>
              </a:gs>
            </a:gsLst>
            <a:path path="shape">
              <a:fillToRect l="50000" t="50000" r="50000" b="50000"/>
            </a:path>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Bạn</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hãy</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cùng</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người</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thân</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thực</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hiện</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hoạt</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động</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ứng</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dụng</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a:p>
            <a:pPr marL="0" marR="0" lvl="0" indent="0" algn="ctr" defTabSz="342900" rtl="0" eaLnBrk="0" fontAlgn="auto" latinLnBrk="0" hangingPunct="0">
              <a:lnSpc>
                <a:spcPct val="100000"/>
              </a:lnSpc>
              <a:spcBef>
                <a:spcPts val="0"/>
              </a:spcBef>
              <a:spcAft>
                <a:spcPts val="0"/>
              </a:spcAft>
              <a:buClrTx/>
              <a:buSzTx/>
              <a:buFontTx/>
              <a:buNone/>
              <a:tabLst/>
              <a:defRPr/>
            </a:pPr>
            <a:r>
              <a:rPr kumimoji="0" lang="en-US" sz="405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trang</a:t>
            </a:r>
            <a:r>
              <a:rPr kumimoji="0" lang="en-US" sz="405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115.</a:t>
            </a:r>
          </a:p>
        </p:txBody>
      </p:sp>
      <p:pic>
        <p:nvPicPr>
          <p:cNvPr id="60420" name="Content Placeholder 7">
            <a:extLst>
              <a:ext uri="{FF2B5EF4-FFF2-40B4-BE49-F238E27FC236}">
                <a16:creationId xmlns:a16="http://schemas.microsoft.com/office/drawing/2014/main" id="{AFAB16A2-D7DA-4BA6-B4E8-2DB7966C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65225"/>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a:extLst>
              <a:ext uri="{FF2B5EF4-FFF2-40B4-BE49-F238E27FC236}">
                <a16:creationId xmlns:a16="http://schemas.microsoft.com/office/drawing/2014/main" id="{AC55357E-C129-4E4D-9FF4-F60EB6E13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8099">
            <a:off x="7493146" y="5263500"/>
            <a:ext cx="17954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4" descr="XMASCA~1">
            <a:extLst>
              <a:ext uri="{FF2B5EF4-FFF2-40B4-BE49-F238E27FC236}">
                <a16:creationId xmlns:a16="http://schemas.microsoft.com/office/drawing/2014/main" id="{804BB6DB-6F1A-47C1-965B-717F95EA57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97049" y="4941887"/>
            <a:ext cx="20859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Rectangle 7">
            <a:extLst>
              <a:ext uri="{FF2B5EF4-FFF2-40B4-BE49-F238E27FC236}">
                <a16:creationId xmlns:a16="http://schemas.microsoft.com/office/drawing/2014/main" id="{A2DF7D87-BE0D-4019-A4CB-45EEA15A0102}"/>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 name="Star: 16 Points 7">
            <a:extLst>
              <a:ext uri="{FF2B5EF4-FFF2-40B4-BE49-F238E27FC236}">
                <a16:creationId xmlns:a16="http://schemas.microsoft.com/office/drawing/2014/main" id="{C84200D9-2A6B-457D-B492-752F04581149}"/>
              </a:ext>
            </a:extLst>
          </p:cNvPr>
          <p:cNvSpPr/>
          <p:nvPr/>
        </p:nvSpPr>
        <p:spPr>
          <a:xfrm>
            <a:off x="3671455" y="3172691"/>
            <a:ext cx="5487626" cy="2056823"/>
          </a:xfrm>
          <a:prstGeom prst="star16">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Vận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dụng</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đã</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học</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vào</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thực</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tiễn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a:extLst>
              <a:ext uri="{FF2B5EF4-FFF2-40B4-BE49-F238E27FC236}">
                <a16:creationId xmlns:a16="http://schemas.microsoft.com/office/drawing/2014/main" id="{0A942FAC-080D-46B6-A7C9-F1226FA9768F}"/>
              </a:ext>
            </a:extLst>
          </p:cNvPr>
          <p:cNvPicPr>
            <a:picLocks noChangeAspect="1" noChangeArrowheads="1"/>
          </p:cNvPicPr>
          <p:nvPr/>
        </p:nvPicPr>
        <p:blipFill>
          <a:blip r:embed="rId2"/>
          <a:srcRect/>
          <a:stretch>
            <a:fillRect/>
          </a:stretch>
        </p:blipFill>
        <p:spPr bwMode="auto">
          <a:xfrm>
            <a:off x="0" y="-17463"/>
            <a:ext cx="9217025" cy="6875463"/>
          </a:xfrm>
          <a:prstGeom prst="rect">
            <a:avLst/>
          </a:prstGeom>
          <a:solidFill>
            <a:schemeClr val="accent6">
              <a:lumMod val="60000"/>
              <a:lumOff val="40000"/>
            </a:schemeClr>
          </a:solidFill>
          <a:ln>
            <a:noFill/>
          </a:ln>
        </p:spPr>
      </p:pic>
      <p:sp>
        <p:nvSpPr>
          <p:cNvPr id="4" name="Rectangle 3">
            <a:extLst>
              <a:ext uri="{FF2B5EF4-FFF2-40B4-BE49-F238E27FC236}">
                <a16:creationId xmlns:a16="http://schemas.microsoft.com/office/drawing/2014/main" id="{8BA9EBB0-AD49-4170-A1E9-012CA7AA8358}"/>
              </a:ext>
            </a:extLst>
          </p:cNvPr>
          <p:cNvSpPr/>
          <p:nvPr/>
        </p:nvSpPr>
        <p:spPr>
          <a:xfrm>
            <a:off x="3241965" y="2314576"/>
            <a:ext cx="4852555" cy="2428875"/>
          </a:xfrm>
          <a:prstGeom prst="rect">
            <a:avLst/>
          </a:prstGeom>
          <a:solidFill>
            <a:schemeClr val="accent6">
              <a:lumMod val="60000"/>
              <a:lumOff val="40000"/>
            </a:schemeClr>
          </a:solidFill>
        </p:spPr>
        <p:txBody>
          <a:bodyPr wrap="none">
            <a:prstTxWarp prst="textChevron">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rPr>
              <a:t>KHỞI ĐỘNG</a:t>
            </a:r>
            <a:endParaRPr kumimoji="0" lang="en-US"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30724" name="Rectangle 36">
            <a:extLst>
              <a:ext uri="{FF2B5EF4-FFF2-40B4-BE49-F238E27FC236}">
                <a16:creationId xmlns:a16="http://schemas.microsoft.com/office/drawing/2014/main" id="{C2C5122B-2156-4189-8925-2CF50A0A355A}"/>
              </a:ext>
            </a:extLst>
          </p:cNvPr>
          <p:cNvSpPr>
            <a:spLocks noChangeArrowheads="1"/>
          </p:cNvSpPr>
          <p:nvPr/>
        </p:nvSpPr>
        <p:spPr bwMode="auto">
          <a:xfrm>
            <a:off x="0" y="0"/>
            <a:ext cx="9217025"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0725" name="Picture 6">
            <a:extLst>
              <a:ext uri="{FF2B5EF4-FFF2-40B4-BE49-F238E27FC236}">
                <a16:creationId xmlns:a16="http://schemas.microsoft.com/office/drawing/2014/main" id="{E5DF5789-DEDB-47F4-BB17-C2A91E610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2417" y="4032251"/>
            <a:ext cx="1771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Content Placeholder 7">
            <a:extLst>
              <a:ext uri="{FF2B5EF4-FFF2-40B4-BE49-F238E27FC236}">
                <a16:creationId xmlns:a16="http://schemas.microsoft.com/office/drawing/2014/main" id="{A4849D73-7B52-4493-9626-CD0DB2326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1266825"/>
            <a:ext cx="163353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247775" y="971551"/>
            <a:ext cx="6629400" cy="76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2700" b="0" i="0" u="none" strike="noStrike" kern="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WordArt 2"/>
          <p:cNvSpPr>
            <a:spLocks noChangeArrowheads="1" noChangeShapeType="1" noTextEdit="1"/>
          </p:cNvSpPr>
          <p:nvPr/>
        </p:nvSpPr>
        <p:spPr bwMode="auto">
          <a:xfrm>
            <a:off x="1428750" y="1828800"/>
            <a:ext cx="6400800" cy="914400"/>
          </a:xfrm>
          <a:prstGeom prst="rect">
            <a:avLst/>
          </a:prstGeom>
        </p:spPr>
        <p:txBody>
          <a:bodyPr wrap="none" fromWordArt="1">
            <a:prstTxWarp prst="textWave1">
              <a:avLst>
                <a:gd name="adj1" fmla="val 13005"/>
                <a:gd name="adj2" fmla="val 0"/>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0" cap="none" spc="0" normalizeH="0" baseline="0" noProof="0" dirty="0">
              <a:ln w="9525">
                <a:solidFill>
                  <a:srgbClr val="CCCC00"/>
                </a:solidFill>
                <a:round/>
                <a:headEnd/>
                <a:tailEnd/>
              </a:ln>
              <a:solidFill>
                <a:srgbClr val="FF3300"/>
              </a:solidFill>
              <a:effectLst>
                <a:outerShdw dist="53882" dir="2700000" algn="ctr" rotWithShape="0">
                  <a:srgbClr val="C0C0C0">
                    <a:alpha val="79999"/>
                  </a:srgbClr>
                </a:outerShdw>
              </a:effectLst>
              <a:uLnTx/>
              <a:uFillTx/>
              <a:latin typeface="Times New Roman"/>
              <a:ea typeface="+mn-ea"/>
              <a:cs typeface="Times New Roman"/>
            </a:endParaRPr>
          </a:p>
        </p:txBody>
      </p:sp>
      <p:pic>
        <p:nvPicPr>
          <p:cNvPr id="22534" name="viet nam que huong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57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5">
            <a:extLst>
              <a:ext uri="{FF2B5EF4-FFF2-40B4-BE49-F238E27FC236}">
                <a16:creationId xmlns:a16="http://schemas.microsoft.com/office/drawing/2014/main" id="{39C1DEC9-3DD7-4DE6-BD04-00BFBF09A805}"/>
              </a:ext>
            </a:extLst>
          </p:cNvPr>
          <p:cNvSpPr>
            <a:spLocks noChangeArrowheads="1" noChangeShapeType="1" noTextEdit="1"/>
          </p:cNvSpPr>
          <p:nvPr/>
        </p:nvSpPr>
        <p:spPr bwMode="auto">
          <a:xfrm>
            <a:off x="715617" y="424070"/>
            <a:ext cx="7752522" cy="3119230"/>
          </a:xfrm>
          <a:prstGeom prst="rect">
            <a:avLst/>
          </a:prstGeom>
          <a:noFill/>
        </p:spPr>
        <p:txBody>
          <a:bodyPr wrap="none" fromWordArt="1">
            <a:prstTxWarp prst="textWave1">
              <a:avLst>
                <a:gd name="adj1" fmla="val 13005"/>
                <a:gd name="adj2" fmla="val 0"/>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00"/>
                  </a:solidFill>
                  <a:round/>
                  <a:headEnd/>
                  <a:tailEnd/>
                </a:ln>
                <a:solidFill>
                  <a:srgbClr val="009900"/>
                </a:solidFill>
                <a:effectLst>
                  <a:outerShdw dist="35921" dir="2700000" algn="ctr" rotWithShape="0">
                    <a:srgbClr val="C0C0C0">
                      <a:alpha val="80000"/>
                    </a:srgbClr>
                  </a:outerShdw>
                </a:effectLst>
                <a:uLnTx/>
                <a:uFillTx/>
                <a:latin typeface="Calibri"/>
                <a:ea typeface="+mn-ea"/>
                <a:cs typeface="+mn-cs"/>
              </a:rPr>
              <a:t>CÁC EM CÓ Ý THỨC HỌC TẬP RẤT TỐT!</a:t>
            </a:r>
          </a:p>
        </p:txBody>
      </p:sp>
      <p:sp>
        <p:nvSpPr>
          <p:cNvPr id="2" name="Rectangle 7">
            <a:extLst>
              <a:ext uri="{FF2B5EF4-FFF2-40B4-BE49-F238E27FC236}">
                <a16:creationId xmlns:a16="http://schemas.microsoft.com/office/drawing/2014/main" id="{FDC976A9-EDAF-78D3-6B55-1C69E06BCD1E}"/>
              </a:ext>
            </a:extLst>
          </p:cNvPr>
          <p:cNvSpPr>
            <a:spLocks noChangeArrowheads="1"/>
          </p:cNvSpPr>
          <p:nvPr/>
        </p:nvSpPr>
        <p:spPr bwMode="auto">
          <a:xfrm>
            <a:off x="0" y="-1"/>
            <a:ext cx="9144000" cy="6857999"/>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51435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013"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38493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EJ1450">
            <a:extLst>
              <a:ext uri="{FF2B5EF4-FFF2-40B4-BE49-F238E27FC236}">
                <a16:creationId xmlns:a16="http://schemas.microsoft.com/office/drawing/2014/main" id="{5592A98B-BE3D-439F-84AE-8E1D6D530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a:extLst>
              <a:ext uri="{FF2B5EF4-FFF2-40B4-BE49-F238E27FC236}">
                <a16:creationId xmlns:a16="http://schemas.microsoft.com/office/drawing/2014/main" id="{0567540B-4DBE-46C6-BE15-4228765B4944}"/>
              </a:ext>
            </a:extLst>
          </p:cNvPr>
          <p:cNvSpPr>
            <a:spLocks noChangeArrowheads="1" noChangeShapeType="1" noTextEdit="1"/>
          </p:cNvSpPr>
          <p:nvPr/>
        </p:nvSpPr>
        <p:spPr bwMode="auto">
          <a:xfrm>
            <a:off x="76200" y="609600"/>
            <a:ext cx="8763000" cy="4876800"/>
          </a:xfrm>
          <a:prstGeom prst="rect">
            <a:avLst/>
          </a:prstGeom>
        </p:spPr>
        <p:txBody>
          <a:bodyPr wrap="none" fromWordArt="1">
            <a:prstTxWarp prst="textInflateTop">
              <a:avLst>
                <a:gd name="adj" fmla="val 3191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TIẾT HỌC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 KẾT THÚC TẠI ĐÂY! </a:t>
            </a:r>
          </a:p>
        </p:txBody>
      </p:sp>
      <p:sp>
        <p:nvSpPr>
          <p:cNvPr id="26628" name="Rectangle 4">
            <a:extLst>
              <a:ext uri="{FF2B5EF4-FFF2-40B4-BE49-F238E27FC236}">
                <a16:creationId xmlns:a16="http://schemas.microsoft.com/office/drawing/2014/main" id="{02938942-9698-4777-AC45-2B03D1E2CE3E}"/>
              </a:ext>
            </a:extLst>
          </p:cNvPr>
          <p:cNvSpPr>
            <a:spLocks noChangeArrowheads="1"/>
          </p:cNvSpPr>
          <p:nvPr/>
        </p:nvSpPr>
        <p:spPr bwMode="auto">
          <a:xfrm>
            <a:off x="76200" y="28575"/>
            <a:ext cx="8991600" cy="6829425"/>
          </a:xfrm>
          <a:prstGeom prst="rect">
            <a:avLst/>
          </a:prstGeom>
          <a:noFill/>
          <a:ln w="88900" cmpd="tri">
            <a:solidFill>
              <a:srgbClr val="FFFF00"/>
            </a:solidFill>
            <a:miter lim="800000"/>
            <a:headEnd/>
            <a:tailEnd/>
          </a:ln>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endParaRPr>
          </a:p>
        </p:txBody>
      </p:sp>
      <p:pic>
        <p:nvPicPr>
          <p:cNvPr id="61445" name="Picture 5" descr="3d butterfly">
            <a:extLst>
              <a:ext uri="{FF2B5EF4-FFF2-40B4-BE49-F238E27FC236}">
                <a16:creationId xmlns:a16="http://schemas.microsoft.com/office/drawing/2014/main" id="{BC1F6543-3C91-4E10-ACEB-646F9D9DEF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flyWHT">
            <a:extLst>
              <a:ext uri="{FF2B5EF4-FFF2-40B4-BE49-F238E27FC236}">
                <a16:creationId xmlns:a16="http://schemas.microsoft.com/office/drawing/2014/main" id="{B614A515-35F6-410A-B496-7D7D023BF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91400" y="2971800"/>
            <a:ext cx="914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E41B9315-D395-4EED-BB40-6DA609E36219}"/>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1448" name="Picture 4">
            <a:extLst>
              <a:ext uri="{FF2B5EF4-FFF2-40B4-BE49-F238E27FC236}">
                <a16:creationId xmlns:a16="http://schemas.microsoft.com/office/drawing/2014/main" id="{D9015A98-7407-46AF-9313-F7BF3D6D95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5163" y="6084888"/>
            <a:ext cx="5197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a:extLst>
              <a:ext uri="{FF2B5EF4-FFF2-40B4-BE49-F238E27FC236}">
                <a16:creationId xmlns:a16="http://schemas.microsoft.com/office/drawing/2014/main" id="{93066880-E13A-474A-8D5A-10948827B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6598">
            <a:off x="-220663" y="5367338"/>
            <a:ext cx="1801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a:extLst>
              <a:ext uri="{FF2B5EF4-FFF2-40B4-BE49-F238E27FC236}">
                <a16:creationId xmlns:a16="http://schemas.microsoft.com/office/drawing/2014/main" id="{81AE7AE6-5BA5-4731-ACDF-EAAA2BF82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100">
            <a:off x="7408863" y="5367338"/>
            <a:ext cx="18018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4" descr="XMASCA~1">
            <a:extLst>
              <a:ext uri="{FF2B5EF4-FFF2-40B4-BE49-F238E27FC236}">
                <a16:creationId xmlns:a16="http://schemas.microsoft.com/office/drawing/2014/main" id="{531AE3B1-58FA-41B5-93BD-DFBB1093636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38975" y="187325"/>
            <a:ext cx="20288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hia sẻ file Corel 12 Phông nền Mầm Non #5 - Quảng Cáo Yên Bái ...">
            <a:extLst>
              <a:ext uri="{FF2B5EF4-FFF2-40B4-BE49-F238E27FC236}">
                <a16:creationId xmlns:a16="http://schemas.microsoft.com/office/drawing/2014/main" id="{5F3119CE-E0BA-4C09-BF08-FE2BFA273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a:extLst>
              <a:ext uri="{FF2B5EF4-FFF2-40B4-BE49-F238E27FC236}">
                <a16:creationId xmlns:a16="http://schemas.microsoft.com/office/drawing/2014/main" id="{3BB6BDF5-D78B-4111-92A7-3061A6D44D29}"/>
              </a:ext>
            </a:extLst>
          </p:cNvPr>
          <p:cNvSpPr txBox="1">
            <a:spLocks noChangeArrowheads="1"/>
          </p:cNvSpPr>
          <p:nvPr/>
        </p:nvSpPr>
        <p:spPr bwMode="auto">
          <a:xfrm>
            <a:off x="1736725" y="450850"/>
            <a:ext cx="7086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Aaril"/>
                <a:ea typeface="+mn-ea"/>
                <a:cs typeface="Arial" panose="020B0604020202020204"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Aaril"/>
                <a:ea typeface="+mn-ea"/>
                <a:cs typeface="Arial" panose="020B0604020202020204"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FF"/>
                </a:solidFill>
                <a:effectLst/>
                <a:uLnTx/>
                <a:uFillTx/>
                <a:latin typeface="Aaril"/>
                <a:ea typeface="+mn-ea"/>
                <a:cs typeface="Arial" panose="020B0604020202020204"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FF"/>
                </a:solidFill>
                <a:effectLst/>
                <a:uLnTx/>
                <a:uFillTx/>
                <a:latin typeface="Aaril"/>
                <a:ea typeface="+mn-ea"/>
                <a:cs typeface="Arial" panose="020B0604020202020204" pitchFamily="34" charset="0"/>
              </a:rPr>
              <a:t>CÁC EM!</a:t>
            </a:r>
          </a:p>
        </p:txBody>
      </p:sp>
      <p:sp>
        <p:nvSpPr>
          <p:cNvPr id="167940" name="Rectangle 36">
            <a:extLst>
              <a:ext uri="{FF2B5EF4-FFF2-40B4-BE49-F238E27FC236}">
                <a16:creationId xmlns:a16="http://schemas.microsoft.com/office/drawing/2014/main" id="{16178951-B021-4EDD-9F8F-DB5ACE3957A8}"/>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67941" name="Picture 2">
            <a:extLst>
              <a:ext uri="{FF2B5EF4-FFF2-40B4-BE49-F238E27FC236}">
                <a16:creationId xmlns:a16="http://schemas.microsoft.com/office/drawing/2014/main" id="{52D9CBF4-E988-4785-8BC4-940939E76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3824288"/>
            <a:ext cx="1981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2" name="Picture 11" descr="Dove-02-june">
            <a:extLst>
              <a:ext uri="{FF2B5EF4-FFF2-40B4-BE49-F238E27FC236}">
                <a16:creationId xmlns:a16="http://schemas.microsoft.com/office/drawing/2014/main" id="{509C5331-42FD-4193-A17C-81D76042142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78088"/>
            <a:ext cx="1676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3" name="Picture 11" descr="Dove-02-june">
            <a:extLst>
              <a:ext uri="{FF2B5EF4-FFF2-40B4-BE49-F238E27FC236}">
                <a16:creationId xmlns:a16="http://schemas.microsoft.com/office/drawing/2014/main" id="{EE3F1417-C04D-4538-A100-EA0F045B7E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05650" y="2519363"/>
            <a:ext cx="1676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4" name="Picture 11" descr="Dove-02-june">
            <a:extLst>
              <a:ext uri="{FF2B5EF4-FFF2-40B4-BE49-F238E27FC236}">
                <a16:creationId xmlns:a16="http://schemas.microsoft.com/office/drawing/2014/main" id="{47626065-3C3E-4143-B651-672FAB0943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4163" y="31623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5" name="Content Placeholder 7">
            <a:extLst>
              <a:ext uri="{FF2B5EF4-FFF2-40B4-BE49-F238E27FC236}">
                <a16:creationId xmlns:a16="http://schemas.microsoft.com/office/drawing/2014/main" id="{1F298600-9FC0-426B-AECA-931E72DA5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636713"/>
            <a:ext cx="217487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6" name="Picture 10">
            <a:extLst>
              <a:ext uri="{FF2B5EF4-FFF2-40B4-BE49-F238E27FC236}">
                <a16:creationId xmlns:a16="http://schemas.microsoft.com/office/drawing/2014/main" id="{D7DCCFB4-CEAF-49D5-BCF6-6A8E3079D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86598">
            <a:off x="1563688" y="5549900"/>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circle(in)">
                                      <p:cBhvr>
                                        <p:cTn id="7" dur="2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B66C43-8283-405D-AE4C-6A8131D13E2E}"/>
              </a:ext>
            </a:extLst>
          </p:cNvPr>
          <p:cNvSpPr/>
          <p:nvPr/>
        </p:nvSpPr>
        <p:spPr>
          <a:xfrm>
            <a:off x="1543929" y="3566079"/>
            <a:ext cx="6056142" cy="1983544"/>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45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5B9BD5"/>
                  </a:outerShdw>
                </a:effectLst>
                <a:uLnTx/>
                <a:uFillTx/>
                <a:latin typeface="Calibri" panose="020F0502020204030204"/>
                <a:ea typeface="+mn-ea"/>
                <a:cs typeface="+mn-cs"/>
              </a:rPr>
              <a:t>HẸN CÁC EM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450" b="1" i="0" u="none" strike="noStrike" kern="1200" cap="none" spc="0" normalizeH="0" baseline="0" noProof="0" dirty="0">
                <a:ln w="13462">
                  <a:solidFill>
                    <a:prstClr val="white"/>
                  </a:solidFill>
                  <a:prstDash val="solid"/>
                </a:ln>
                <a:solidFill>
                  <a:srgbClr val="7030A0"/>
                </a:solidFill>
                <a:effectLst>
                  <a:outerShdw dist="38100" dir="2700000" algn="bl" rotWithShape="0">
                    <a:srgbClr val="5B9BD5"/>
                  </a:outerShdw>
                </a:effectLst>
                <a:uLnTx/>
                <a:uFillTx/>
                <a:latin typeface="Calibri" panose="020F0502020204030204"/>
                <a:ea typeface="+mn-ea"/>
                <a:cs typeface="+mn-cs"/>
              </a:rPr>
              <a:t>Ở TIẾT HỌC SAU!</a:t>
            </a:r>
          </a:p>
        </p:txBody>
      </p:sp>
      <p:pic>
        <p:nvPicPr>
          <p:cNvPr id="6" name="Content Placeholder 7">
            <a:extLst>
              <a:ext uri="{FF2B5EF4-FFF2-40B4-BE49-F238E27FC236}">
                <a16:creationId xmlns:a16="http://schemas.microsoft.com/office/drawing/2014/main" id="{84F04254-A964-41E4-8551-7BE2440BD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737" y="880289"/>
            <a:ext cx="1880755" cy="1372217"/>
          </a:xfrm>
          <a:prstGeom prst="rect">
            <a:avLst/>
          </a:prstGeom>
        </p:spPr>
      </p:pic>
      <p:sp>
        <p:nvSpPr>
          <p:cNvPr id="8" name="Rectangle 4">
            <a:extLst>
              <a:ext uri="{FF2B5EF4-FFF2-40B4-BE49-F238E27FC236}">
                <a16:creationId xmlns:a16="http://schemas.microsoft.com/office/drawing/2014/main" id="{91021828-EBFF-426B-AC71-725C77CB5D08}"/>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9" name="Picture 4">
            <a:extLst>
              <a:ext uri="{FF2B5EF4-FFF2-40B4-BE49-F238E27FC236}">
                <a16:creationId xmlns:a16="http://schemas.microsoft.com/office/drawing/2014/main" id="{636EF653-C3CE-4DA9-9652-A47802B1D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6492" y="1039091"/>
            <a:ext cx="3782290"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BD83235-E429-40E5-8EBA-5B5819FF2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0144">
            <a:off x="748718" y="5106606"/>
            <a:ext cx="1763486" cy="14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a16="http://schemas.microsoft.com/office/drawing/2014/main" id="{BBD299F6-0904-44AE-A93A-6A93345B97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46014" y="4212652"/>
            <a:ext cx="2483731"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7816EF5-E409-425A-A323-9EE060EDA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0672">
            <a:off x="7213405" y="5095623"/>
            <a:ext cx="1996672" cy="16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5416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4"/>
                                        </p:tgtEl>
                                        <p:attrNameLst>
                                          <p:attrName>style.color</p:attrName>
                                        </p:attrNameLst>
                                      </p:cBhvr>
                                      <p:to>
                                        <a:schemeClr val="bg1"/>
                                      </p:to>
                                    </p:animClr>
                                    <p:animClr clrSpc="rgb" dir="cw">
                                      <p:cBhvr>
                                        <p:cTn id="14" dur="250" autoRev="1" fill="remove"/>
                                        <p:tgtEl>
                                          <p:spTgt spid="4"/>
                                        </p:tgtEl>
                                        <p:attrNameLst>
                                          <p:attrName>fillcolor</p:attrName>
                                        </p:attrNameLst>
                                      </p:cBhvr>
                                      <p:to>
                                        <a:schemeClr val="bg1"/>
                                      </p:to>
                                    </p:animClr>
                                    <p:set>
                                      <p:cBhvr>
                                        <p:cTn id="15" dur="250" autoRev="1" fill="remove"/>
                                        <p:tgtEl>
                                          <p:spTgt spid="4"/>
                                        </p:tgtEl>
                                        <p:attrNameLst>
                                          <p:attrName>fill.type</p:attrName>
                                        </p:attrNameLst>
                                      </p:cBhvr>
                                      <p:to>
                                        <p:strVal val="solid"/>
                                      </p:to>
                                    </p:set>
                                    <p:set>
                                      <p:cBhvr>
                                        <p:cTn id="16"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Explosion 1 5"/>
          <p:cNvSpPr/>
          <p:nvPr/>
        </p:nvSpPr>
        <p:spPr>
          <a:xfrm rot="21268311">
            <a:off x="341018" y="1289581"/>
            <a:ext cx="8373291" cy="4186859"/>
          </a:xfrm>
          <a:prstGeom prst="irregularSeal1">
            <a:avLst/>
          </a:prstGeom>
          <a:solidFill>
            <a:srgbClr val="00B0F0"/>
          </a:solidFill>
          <a:ln w="57150" cap="flat" cmpd="sng" algn="ctr">
            <a:solidFill>
              <a:srgbClr val="0000FF"/>
            </a:solidFill>
            <a:prstDash val="solid"/>
          </a:ln>
          <a:effectLst/>
        </p:spPr>
        <p:txBody>
          <a:bodyPr lIns="91055" tIns="45521" rIns="91055" bIns="45521"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0" cap="none" spc="0" normalizeH="0" baseline="0" noProof="0" dirty="0">
              <a:ln>
                <a:noFill/>
              </a:ln>
              <a:solidFill>
                <a:srgbClr val="FFFF00"/>
              </a:solidFill>
              <a:effectLst/>
              <a:uLnTx/>
              <a:uFillTx/>
              <a:latin typeface="Aari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0" cap="none" spc="0" normalizeH="0" baseline="0" noProof="0" dirty="0">
              <a:ln>
                <a:noFill/>
              </a:ln>
              <a:solidFill>
                <a:srgbClr val="FFFF00"/>
              </a:solidFill>
              <a:effectLst/>
              <a:uLnTx/>
              <a:uFillTx/>
              <a:latin typeface="Aaril"/>
              <a:ea typeface="+mn-ea"/>
              <a:cs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6630">
            <a:off x="656888" y="703874"/>
            <a:ext cx="2672928" cy="23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448" descr="tro choi">
            <a:extLst>
              <a:ext uri="{FF2B5EF4-FFF2-40B4-BE49-F238E27FC236}">
                <a16:creationId xmlns:a16="http://schemas.microsoft.com/office/drawing/2014/main" id="{D7C6A883-A79E-40BF-B8C2-C5C6417F41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092300">
            <a:off x="2348919" y="2447446"/>
            <a:ext cx="4678918" cy="167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2">
            <a:extLst>
              <a:ext uri="{FF2B5EF4-FFF2-40B4-BE49-F238E27FC236}">
                <a16:creationId xmlns:a16="http://schemas.microsoft.com/office/drawing/2014/main" id="{7E60A286-A260-1643-57AB-1B88EB808F27}"/>
              </a:ext>
            </a:extLst>
          </p:cNvPr>
          <p:cNvSpPr>
            <a:spLocks noChangeArrowheads="1" noChangeShapeType="1" noTextEdit="1"/>
          </p:cNvSpPr>
          <p:nvPr/>
        </p:nvSpPr>
        <p:spPr bwMode="auto">
          <a:xfrm rot="21055532">
            <a:off x="3968109" y="4453422"/>
            <a:ext cx="3460652" cy="1353923"/>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rPr>
              <a:t>GHÉP THẺ</a:t>
            </a:r>
          </a:p>
        </p:txBody>
      </p:sp>
    </p:spTree>
    <p:extLst>
      <p:ext uri="{BB962C8B-B14F-4D97-AF65-F5344CB8AC3E}">
        <p14:creationId xmlns:p14="http://schemas.microsoft.com/office/powerpoint/2010/main" val="2823556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D86052-4103-8402-CDE4-33D4F5DA44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73B056-0549-4B6E-9DFB-98907127173E}"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Up Ribbon 11">
            <a:extLst>
              <a:ext uri="{FF2B5EF4-FFF2-40B4-BE49-F238E27FC236}">
                <a16:creationId xmlns:a16="http://schemas.microsoft.com/office/drawing/2014/main" id="{CA863B7D-45BB-BE82-EE4E-4ABF429607D0}"/>
              </a:ext>
            </a:extLst>
          </p:cNvPr>
          <p:cNvSpPr/>
          <p:nvPr/>
        </p:nvSpPr>
        <p:spPr>
          <a:xfrm>
            <a:off x="4572000" y="157190"/>
            <a:ext cx="4174435" cy="793750"/>
          </a:xfrm>
          <a:prstGeom prst="ribbon2">
            <a:avLst>
              <a:gd name="adj1" fmla="val 16667"/>
              <a:gd name="adj2" fmla="val 72304"/>
            </a:avLst>
          </a:prstGeom>
          <a:solidFill>
            <a:srgbClr val="FFFF00"/>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GHÉP THẺ</a:t>
            </a:r>
          </a:p>
        </p:txBody>
      </p:sp>
      <p:sp>
        <p:nvSpPr>
          <p:cNvPr id="7" name="TextBox 6">
            <a:extLst>
              <a:ext uri="{FF2B5EF4-FFF2-40B4-BE49-F238E27FC236}">
                <a16:creationId xmlns:a16="http://schemas.microsoft.com/office/drawing/2014/main" id="{576262A1-7F34-8DAA-25AA-D632F081FA64}"/>
              </a:ext>
            </a:extLst>
          </p:cNvPr>
          <p:cNvSpPr txBox="1"/>
          <p:nvPr/>
        </p:nvSpPr>
        <p:spPr>
          <a:xfrm>
            <a:off x="215348" y="1087173"/>
            <a:ext cx="8713304" cy="1569660"/>
          </a:xfrm>
          <a:prstGeom prst="rect">
            <a:avLst/>
          </a:prstGeom>
          <a:solidFill>
            <a:schemeClr val="accent6">
              <a:lumMod val="20000"/>
              <a:lumOff val="80000"/>
            </a:schemeClr>
          </a:solidFill>
        </p:spPr>
        <p:txBody>
          <a:bodyPr wrap="square">
            <a:spAutoFit/>
          </a:bodyPr>
          <a:lstStyle/>
          <a:p>
            <a:pPr marL="685800" marR="0" lvl="0" indent="-6858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Ghép</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thẻ</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phép</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tính</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với</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kết</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quả</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phép</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tính</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4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đó</a:t>
            </a:r>
            <a:r>
              <a:rPr kumimoji="0" lang="en-US" sz="4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D947C10B-B899-4CB9-8FA7-C458C1A4A67D}"/>
              </a:ext>
            </a:extLst>
          </p:cNvPr>
          <p:cNvSpPr/>
          <p:nvPr/>
        </p:nvSpPr>
        <p:spPr>
          <a:xfrm>
            <a:off x="702365" y="2805823"/>
            <a:ext cx="3472070" cy="927652"/>
          </a:xfrm>
          <a:prstGeom prst="roundRect">
            <a:avLst>
              <a:gd name="adj" fmla="val 3238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884 : 34 </a:t>
            </a:r>
          </a:p>
        </p:txBody>
      </p:sp>
      <p:sp>
        <p:nvSpPr>
          <p:cNvPr id="9" name="Rectangle: Rounded Corners 8">
            <a:extLst>
              <a:ext uri="{FF2B5EF4-FFF2-40B4-BE49-F238E27FC236}">
                <a16:creationId xmlns:a16="http://schemas.microsoft.com/office/drawing/2014/main" id="{BFA0EA5C-EA42-9EF2-8A2F-106EC05B2203}"/>
              </a:ext>
            </a:extLst>
          </p:cNvPr>
          <p:cNvSpPr/>
          <p:nvPr/>
        </p:nvSpPr>
        <p:spPr>
          <a:xfrm>
            <a:off x="702365" y="4117260"/>
            <a:ext cx="3472070" cy="927652"/>
          </a:xfrm>
          <a:prstGeom prst="roundRect">
            <a:avLst>
              <a:gd name="adj" fmla="val 3238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0000FF"/>
                </a:solidFill>
                <a:latin typeface="Arial" panose="020B0604020202020204" pitchFamily="34" charset="0"/>
                <a:cs typeface="Arial" panose="020B0604020202020204" pitchFamily="34" charset="0"/>
              </a:rPr>
              <a:t>5</a:t>
            </a: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88 : </a:t>
            </a:r>
            <a:r>
              <a:rPr lang="en-US" sz="5400" b="1" dirty="0">
                <a:solidFill>
                  <a:srgbClr val="0000FF"/>
                </a:solidFill>
                <a:latin typeface="Arial" panose="020B0604020202020204" pitchFamily="34" charset="0"/>
                <a:cs typeface="Arial" panose="020B0604020202020204" pitchFamily="34" charset="0"/>
              </a:rPr>
              <a:t>42</a:t>
            </a: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p:txBody>
      </p:sp>
      <p:sp>
        <p:nvSpPr>
          <p:cNvPr id="10" name="Rectangle: Rounded Corners 9">
            <a:extLst>
              <a:ext uri="{FF2B5EF4-FFF2-40B4-BE49-F238E27FC236}">
                <a16:creationId xmlns:a16="http://schemas.microsoft.com/office/drawing/2014/main" id="{6AF79ED2-26EF-EFCA-E548-BBBCA03A908E}"/>
              </a:ext>
            </a:extLst>
          </p:cNvPr>
          <p:cNvSpPr/>
          <p:nvPr/>
        </p:nvSpPr>
        <p:spPr>
          <a:xfrm>
            <a:off x="702365" y="5428698"/>
            <a:ext cx="3472070" cy="927652"/>
          </a:xfrm>
          <a:prstGeom prst="roundRect">
            <a:avLst>
              <a:gd name="adj" fmla="val 3238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108 : 12 </a:t>
            </a:r>
          </a:p>
        </p:txBody>
      </p:sp>
      <p:sp>
        <p:nvSpPr>
          <p:cNvPr id="11" name="Star: 16 Points 10">
            <a:extLst>
              <a:ext uri="{FF2B5EF4-FFF2-40B4-BE49-F238E27FC236}">
                <a16:creationId xmlns:a16="http://schemas.microsoft.com/office/drawing/2014/main" id="{9A185FB0-6A7C-3648-D1AD-D078EF0C01A9}"/>
              </a:ext>
            </a:extLst>
          </p:cNvPr>
          <p:cNvSpPr/>
          <p:nvPr/>
        </p:nvSpPr>
        <p:spPr>
          <a:xfrm>
            <a:off x="5877339" y="2676507"/>
            <a:ext cx="1808922" cy="1254524"/>
          </a:xfrm>
          <a:prstGeom prst="star16">
            <a:avLst/>
          </a:prstGeom>
          <a:solidFill>
            <a:srgbClr val="00B050"/>
          </a:solid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00FF"/>
                </a:solidFill>
                <a:effectLst/>
                <a:uLnTx/>
                <a:uFillTx/>
                <a:latin typeface="Calibri"/>
                <a:ea typeface="+mn-ea"/>
                <a:cs typeface="Arial" panose="020B0604020202020204" pitchFamily="34" charset="0"/>
              </a:rPr>
              <a:t> </a:t>
            </a:r>
            <a:r>
              <a:rPr lang="en-US" sz="5400" b="1" kern="0" noProof="0" dirty="0">
                <a:solidFill>
                  <a:srgbClr val="FFFF00"/>
                </a:solidFill>
                <a:latin typeface="Arial" panose="020B0604020202020204" pitchFamily="34" charset="0"/>
                <a:cs typeface="Arial" panose="020B0604020202020204" pitchFamily="34" charset="0"/>
              </a:rPr>
              <a:t>9</a:t>
            </a:r>
            <a:endParaRPr kumimoji="0" lang="en-US" sz="54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2" name="Star: 16 Points 11">
            <a:extLst>
              <a:ext uri="{FF2B5EF4-FFF2-40B4-BE49-F238E27FC236}">
                <a16:creationId xmlns:a16="http://schemas.microsoft.com/office/drawing/2014/main" id="{1EFEA99A-3BF4-838B-89F1-80E7505A7CB6}"/>
              </a:ext>
            </a:extLst>
          </p:cNvPr>
          <p:cNvSpPr/>
          <p:nvPr/>
        </p:nvSpPr>
        <p:spPr>
          <a:xfrm>
            <a:off x="5950226" y="4117260"/>
            <a:ext cx="1808922" cy="1254524"/>
          </a:xfrm>
          <a:prstGeom prst="star16">
            <a:avLst/>
          </a:prstGeom>
          <a:solidFill>
            <a:srgbClr val="00B050"/>
          </a:solid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26</a:t>
            </a:r>
          </a:p>
        </p:txBody>
      </p:sp>
      <p:sp>
        <p:nvSpPr>
          <p:cNvPr id="13" name="Star: 16 Points 12">
            <a:extLst>
              <a:ext uri="{FF2B5EF4-FFF2-40B4-BE49-F238E27FC236}">
                <a16:creationId xmlns:a16="http://schemas.microsoft.com/office/drawing/2014/main" id="{BE318458-A7A2-6B89-2EFC-27F1C668FBDF}"/>
              </a:ext>
            </a:extLst>
          </p:cNvPr>
          <p:cNvSpPr/>
          <p:nvPr/>
        </p:nvSpPr>
        <p:spPr>
          <a:xfrm>
            <a:off x="6082747" y="5451564"/>
            <a:ext cx="1808922" cy="1254524"/>
          </a:xfrm>
          <a:prstGeom prst="star16">
            <a:avLst/>
          </a:prstGeom>
          <a:solidFill>
            <a:srgbClr val="00B050"/>
          </a:solid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0" dirty="0">
                <a:solidFill>
                  <a:srgbClr val="FFFF00"/>
                </a:solidFill>
                <a:latin typeface="Arial" panose="020B0604020202020204" pitchFamily="34" charset="0"/>
                <a:cs typeface="Arial" panose="020B0604020202020204" pitchFamily="34" charset="0"/>
              </a:rPr>
              <a:t>14</a:t>
            </a:r>
            <a:endParaRPr kumimoji="0" lang="en-US" sz="54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cxnSp>
        <p:nvCxnSpPr>
          <p:cNvPr id="14" name="Straight Arrow Connector 13">
            <a:extLst>
              <a:ext uri="{FF2B5EF4-FFF2-40B4-BE49-F238E27FC236}">
                <a16:creationId xmlns:a16="http://schemas.microsoft.com/office/drawing/2014/main" id="{A34DB77E-88B5-5EB8-BF2D-8BB6C2BFC35D}"/>
              </a:ext>
            </a:extLst>
          </p:cNvPr>
          <p:cNvCxnSpPr>
            <a:cxnSpLocks/>
            <a:endCxn id="12" idx="11"/>
          </p:cNvCxnSpPr>
          <p:nvPr/>
        </p:nvCxnSpPr>
        <p:spPr>
          <a:xfrm>
            <a:off x="4169467" y="3276274"/>
            <a:ext cx="1849607" cy="1228207"/>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DB4971-E77E-35AA-E31F-92FE67AB6F22}"/>
              </a:ext>
            </a:extLst>
          </p:cNvPr>
          <p:cNvCxnSpPr>
            <a:cxnSpLocks/>
            <a:endCxn id="13" idx="10"/>
          </p:cNvCxnSpPr>
          <p:nvPr/>
        </p:nvCxnSpPr>
        <p:spPr>
          <a:xfrm>
            <a:off x="4203787" y="4724704"/>
            <a:ext cx="1878960" cy="1354122"/>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362C09-B9DF-7D9D-E55E-557AE04997DD}"/>
              </a:ext>
            </a:extLst>
          </p:cNvPr>
          <p:cNvCxnSpPr>
            <a:cxnSpLocks/>
            <a:endCxn id="11" idx="10"/>
          </p:cNvCxnSpPr>
          <p:nvPr/>
        </p:nvCxnSpPr>
        <p:spPr>
          <a:xfrm flipV="1">
            <a:off x="4177119" y="3303769"/>
            <a:ext cx="1700220" cy="2650041"/>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48" descr="tro choi">
            <a:extLst>
              <a:ext uri="{FF2B5EF4-FFF2-40B4-BE49-F238E27FC236}">
                <a16:creationId xmlns:a16="http://schemas.microsoft.com/office/drawing/2014/main" id="{40B08875-DFE6-79EE-D72A-2FD8343F56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365" y="1"/>
            <a:ext cx="3326296" cy="1087184"/>
          </a:xfrm>
          <a:prstGeom prst="rect">
            <a:avLst/>
          </a:prstGeom>
          <a:solidFill>
            <a:srgbClr val="00B0F0"/>
          </a:solidFill>
          <a:ln>
            <a:noFill/>
          </a:ln>
        </p:spPr>
      </p:pic>
      <p:sp>
        <p:nvSpPr>
          <p:cNvPr id="2" name="Rectangle 4">
            <a:extLst>
              <a:ext uri="{FF2B5EF4-FFF2-40B4-BE49-F238E27FC236}">
                <a16:creationId xmlns:a16="http://schemas.microsoft.com/office/drawing/2014/main" id="{5C99FD2A-A130-B183-DCA9-B4CA4D2A29C3}"/>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6601029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in)">
                                      <p:cBhvr>
                                        <p:cTn id="69" dur="2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circle(in)">
                                      <p:cBhvr>
                                        <p:cTn id="74" dur="2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ircle(in)">
                                      <p:cBhvr>
                                        <p:cTn id="8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FEB0DA68-9B0D-398F-D710-C8CAE1024EA4}"/>
              </a:ext>
            </a:extLst>
          </p:cNvPr>
          <p:cNvSpPr>
            <a:spLocks noChangeArrowheads="1"/>
          </p:cNvSpPr>
          <p:nvPr/>
        </p:nvSpPr>
        <p:spPr bwMode="auto">
          <a:xfrm>
            <a:off x="1266825" y="3095625"/>
            <a:ext cx="2895600" cy="762000"/>
          </a:xfrm>
          <a:prstGeom prst="flowChartOnlineStorage">
            <a:avLst/>
          </a:prstGeom>
          <a:solidFill>
            <a:srgbClr val="FFCC66"/>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552 : 24</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5" name="Flowchart: Terminator 4">
            <a:extLst>
              <a:ext uri="{FF2B5EF4-FFF2-40B4-BE49-F238E27FC236}">
                <a16:creationId xmlns:a16="http://schemas.microsoft.com/office/drawing/2014/main" id="{A1A7BEBE-1E33-94CA-8B02-FE5A7BF61C87}"/>
              </a:ext>
            </a:extLst>
          </p:cNvPr>
          <p:cNvSpPr>
            <a:spLocks noChangeArrowheads="1"/>
          </p:cNvSpPr>
          <p:nvPr/>
        </p:nvSpPr>
        <p:spPr bwMode="auto">
          <a:xfrm>
            <a:off x="5991225" y="3124200"/>
            <a:ext cx="1885950" cy="762000"/>
          </a:xfrm>
          <a:prstGeom prst="flowChartTerminator">
            <a:avLst/>
          </a:prstGeom>
          <a:solidFill>
            <a:srgbClr val="33CC33"/>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8</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17" name="Flowchart: Stored Data 16">
            <a:extLst>
              <a:ext uri="{FF2B5EF4-FFF2-40B4-BE49-F238E27FC236}">
                <a16:creationId xmlns:a16="http://schemas.microsoft.com/office/drawing/2014/main" id="{C08C5990-8098-AEAC-7B1D-1525B4341538}"/>
              </a:ext>
            </a:extLst>
          </p:cNvPr>
          <p:cNvSpPr>
            <a:spLocks noChangeArrowheads="1"/>
          </p:cNvSpPr>
          <p:nvPr/>
        </p:nvSpPr>
        <p:spPr bwMode="auto">
          <a:xfrm>
            <a:off x="1238250" y="4343400"/>
            <a:ext cx="2895600" cy="762000"/>
          </a:xfrm>
          <a:prstGeom prst="flowChartOnlineStorage">
            <a:avLst/>
          </a:prstGeom>
          <a:solidFill>
            <a:srgbClr val="FFCC66"/>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684 : 19</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18" name="Flowchart: Stored Data 17">
            <a:extLst>
              <a:ext uri="{FF2B5EF4-FFF2-40B4-BE49-F238E27FC236}">
                <a16:creationId xmlns:a16="http://schemas.microsoft.com/office/drawing/2014/main" id="{88575DE1-FB7E-616A-F07C-95C40B5CC213}"/>
              </a:ext>
            </a:extLst>
          </p:cNvPr>
          <p:cNvSpPr>
            <a:spLocks noChangeArrowheads="1"/>
          </p:cNvSpPr>
          <p:nvPr/>
        </p:nvSpPr>
        <p:spPr bwMode="auto">
          <a:xfrm>
            <a:off x="1238250" y="5638800"/>
            <a:ext cx="2895600" cy="762000"/>
          </a:xfrm>
          <a:prstGeom prst="flowChartOnlineStorage">
            <a:avLst/>
          </a:prstGeom>
          <a:solidFill>
            <a:srgbClr val="FFCC66"/>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128 : 16</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19" name="Flowchart: Terminator 18">
            <a:extLst>
              <a:ext uri="{FF2B5EF4-FFF2-40B4-BE49-F238E27FC236}">
                <a16:creationId xmlns:a16="http://schemas.microsoft.com/office/drawing/2014/main" id="{01EBDD26-22C7-07AA-5938-1C9A5F910347}"/>
              </a:ext>
            </a:extLst>
          </p:cNvPr>
          <p:cNvSpPr>
            <a:spLocks noChangeArrowheads="1"/>
          </p:cNvSpPr>
          <p:nvPr/>
        </p:nvSpPr>
        <p:spPr bwMode="auto">
          <a:xfrm>
            <a:off x="6019800" y="4343400"/>
            <a:ext cx="1885950" cy="762000"/>
          </a:xfrm>
          <a:prstGeom prst="flowChartTerminator">
            <a:avLst/>
          </a:prstGeom>
          <a:solidFill>
            <a:srgbClr val="33CC33"/>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23</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20" name="Flowchart: Terminator 19">
            <a:extLst>
              <a:ext uri="{FF2B5EF4-FFF2-40B4-BE49-F238E27FC236}">
                <a16:creationId xmlns:a16="http://schemas.microsoft.com/office/drawing/2014/main" id="{3CD17A12-E151-C9B9-2782-3D0AE09A91EB}"/>
              </a:ext>
            </a:extLst>
          </p:cNvPr>
          <p:cNvSpPr>
            <a:spLocks noChangeArrowheads="1"/>
          </p:cNvSpPr>
          <p:nvPr/>
        </p:nvSpPr>
        <p:spPr bwMode="auto">
          <a:xfrm>
            <a:off x="6019800" y="5638800"/>
            <a:ext cx="1885950" cy="762000"/>
          </a:xfrm>
          <a:prstGeom prst="flowChartTerminator">
            <a:avLst/>
          </a:prstGeom>
          <a:solidFill>
            <a:srgbClr val="33CC33"/>
          </a:solidFill>
          <a:ln w="38100" algn="ctr">
            <a:solidFill>
              <a:srgbClr val="FF0000"/>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cs typeface="Arial" panose="020B0604020202020204" pitchFamily="34" charset="0"/>
              </a:rPr>
              <a:t>36</a:t>
            </a:r>
            <a:endParaRPr kumimoji="0" lang="vi-VN" altLang="en-US" sz="4000" b="1" i="0" u="none" strike="noStrike" kern="1200" cap="none" spc="0" normalizeH="0" baseline="0" noProof="0" dirty="0">
              <a:ln>
                <a:noFill/>
              </a:ln>
              <a:solidFill>
                <a:srgbClr val="0000FF"/>
              </a:solidFill>
              <a:effectLst/>
              <a:uLnTx/>
              <a:uFillTx/>
              <a:cs typeface="Arial" panose="020B0604020202020204" pitchFamily="34" charset="0"/>
            </a:endParaRPr>
          </a:p>
        </p:txBody>
      </p:sp>
      <p:pic>
        <p:nvPicPr>
          <p:cNvPr id="2" name="Picture 448" descr="tro choi">
            <a:extLst>
              <a:ext uri="{FF2B5EF4-FFF2-40B4-BE49-F238E27FC236}">
                <a16:creationId xmlns:a16="http://schemas.microsoft.com/office/drawing/2014/main" id="{1A87AF17-4CA9-8A56-C0F8-4F6A5A9957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365" y="1"/>
            <a:ext cx="3326296" cy="1087184"/>
          </a:xfrm>
          <a:prstGeom prst="rect">
            <a:avLst/>
          </a:prstGeom>
          <a:solidFill>
            <a:srgbClr val="00B0F0"/>
          </a:solidFill>
          <a:ln>
            <a:noFill/>
          </a:ln>
        </p:spPr>
      </p:pic>
      <p:sp>
        <p:nvSpPr>
          <p:cNvPr id="4" name="Up Ribbon 11">
            <a:extLst>
              <a:ext uri="{FF2B5EF4-FFF2-40B4-BE49-F238E27FC236}">
                <a16:creationId xmlns:a16="http://schemas.microsoft.com/office/drawing/2014/main" id="{B5F51B06-2367-AFD0-1DA9-FA3EBB07417C}"/>
              </a:ext>
            </a:extLst>
          </p:cNvPr>
          <p:cNvSpPr/>
          <p:nvPr/>
        </p:nvSpPr>
        <p:spPr>
          <a:xfrm>
            <a:off x="4572000" y="157190"/>
            <a:ext cx="4174435" cy="793750"/>
          </a:xfrm>
          <a:prstGeom prst="ribbon2">
            <a:avLst>
              <a:gd name="adj1" fmla="val 16667"/>
              <a:gd name="adj2" fmla="val 72304"/>
            </a:avLst>
          </a:prstGeom>
          <a:solidFill>
            <a:srgbClr val="FFFF00"/>
          </a:solidFill>
          <a:ln w="57150" cap="flat" cmpd="sng" algn="ctr">
            <a:solidFill>
              <a:srgbClr val="00B05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GHÉP THẺ</a:t>
            </a:r>
          </a:p>
        </p:txBody>
      </p:sp>
      <p:sp>
        <p:nvSpPr>
          <p:cNvPr id="6" name="TextBox 5">
            <a:extLst>
              <a:ext uri="{FF2B5EF4-FFF2-40B4-BE49-F238E27FC236}">
                <a16:creationId xmlns:a16="http://schemas.microsoft.com/office/drawing/2014/main" id="{CA4A491B-B08E-03AB-F449-DBE71E721CB4}"/>
              </a:ext>
            </a:extLst>
          </p:cNvPr>
          <p:cNvSpPr txBox="1"/>
          <p:nvPr/>
        </p:nvSpPr>
        <p:spPr>
          <a:xfrm>
            <a:off x="215348" y="1078253"/>
            <a:ext cx="8713304" cy="1569660"/>
          </a:xfrm>
          <a:prstGeom prst="rect">
            <a:avLst/>
          </a:prstGeom>
          <a:solidFill>
            <a:srgbClr val="F79646">
              <a:lumMod val="20000"/>
              <a:lumOff val="80000"/>
            </a:srgbClr>
          </a:solidFill>
        </p:spPr>
        <p:txBody>
          <a:bodyPr wrap="square">
            <a:spAutoFit/>
          </a:bodyPr>
          <a:lstStyle/>
          <a:p>
            <a:pPr marL="685800" marR="0" lvl="0" indent="-685800" algn="just"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Ghép</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thẻ</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phép</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tính</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với</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kết</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quả</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của</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phép</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tính</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4800" b="1" i="0" u="none" strike="noStrike" kern="0" cap="none" spc="0" normalizeH="0" baseline="0" noProof="0" dirty="0" err="1">
                <a:ln>
                  <a:noFill/>
                </a:ln>
                <a:solidFill>
                  <a:srgbClr val="0000FF"/>
                </a:solidFill>
                <a:effectLst/>
                <a:uLnTx/>
                <a:uFillTx/>
                <a:latin typeface="Arial" panose="020B0604020202020204" pitchFamily="34" charset="0"/>
                <a:cs typeface="Arial" panose="020B0604020202020204" pitchFamily="34" charset="0"/>
              </a:rPr>
              <a:t>đó</a:t>
            </a:r>
            <a:r>
              <a:rPr kumimoji="0" lang="en-US" sz="48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7C9537FD-95CF-E602-365A-A911C64F98E5}"/>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defTabSz="685800" fontAlgn="base">
              <a:spcBef>
                <a:spcPct val="0"/>
              </a:spcBef>
              <a:spcAft>
                <a:spcPct val="0"/>
              </a:spcAft>
              <a:defRPr/>
            </a:pPr>
            <a:endParaRPr lang="vi-VN" altLang="en-US" sz="1350">
              <a:solidFill>
                <a:prstClr val="black"/>
              </a:solidFill>
              <a:latin typeface="Times New Roman" pitchFamily="18" charset="0"/>
              <a:cs typeface="Arial"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par>
                                <p:cTn id="34" presetID="6"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par>
                                <p:cTn id="37" presetID="6"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nodeType="clickEffect">
                                  <p:stCondLst>
                                    <p:cond delay="0"/>
                                  </p:stCondLst>
                                  <p:childTnLst>
                                    <p:animMotion origin="layout" path="M 1.66667E-6 1.11111E-6 L -0.25278 -0.18449 " pathEditMode="relative" rAng="0" ptsTypes="AA">
                                      <p:cBhvr>
                                        <p:cTn id="43" dur="2000" fill="hold"/>
                                        <p:tgtEl>
                                          <p:spTgt spid="19"/>
                                        </p:tgtEl>
                                        <p:attrNameLst>
                                          <p:attrName>ppt_x</p:attrName>
                                          <p:attrName>ppt_y</p:attrName>
                                        </p:attrNameLst>
                                      </p:cBhvr>
                                      <p:rCtr x="-12639" y="-9236"/>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path" presetSubtype="0" accel="50000" decel="50000" fill="hold" nodeType="clickEffect">
                                  <p:stCondLst>
                                    <p:cond delay="0"/>
                                  </p:stCondLst>
                                  <p:childTnLst>
                                    <p:animMotion origin="layout" path="M 1.66667E-6 2.22222E-6 L -0.26146 -0.1919 " pathEditMode="relative" rAng="0" ptsTypes="AA">
                                      <p:cBhvr>
                                        <p:cTn id="47" dur="2000" fill="hold"/>
                                        <p:tgtEl>
                                          <p:spTgt spid="20"/>
                                        </p:tgtEl>
                                        <p:attrNameLst>
                                          <p:attrName>ppt_x</p:attrName>
                                          <p:attrName>ppt_y</p:attrName>
                                        </p:attrNameLst>
                                      </p:cBhvr>
                                      <p:rCtr x="-13073" y="-9606"/>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path" presetSubtype="0" accel="50000" decel="50000" fill="hold" nodeType="clickEffect">
                                  <p:stCondLst>
                                    <p:cond delay="0"/>
                                  </p:stCondLst>
                                  <p:childTnLst>
                                    <p:animMotion origin="layout" path="M -3.33333E-6 -1.11111E-6 L -0.25833 0.3662 " pathEditMode="relative" rAng="0" ptsTypes="AA">
                                      <p:cBhvr>
                                        <p:cTn id="51" dur="2000" fill="hold"/>
                                        <p:tgtEl>
                                          <p:spTgt spid="5"/>
                                        </p:tgtEl>
                                        <p:attrNameLst>
                                          <p:attrName>ppt_x</p:attrName>
                                          <p:attrName>ppt_y</p:attrName>
                                        </p:attrNameLst>
                                      </p:cBhvr>
                                      <p:rCtr x="-12917" y="1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17" grpId="0" animBg="1"/>
      <p:bldP spid="18" grpId="0" animBg="1"/>
      <p:bldP spid="19" grpId="0" animBg="1"/>
      <p:bldP spid="19" grpId="1" animBg="1"/>
      <p:bldP spid="20" grpId="0" animBg="1"/>
      <p:bldP spid="20" grpId="1"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Explosion 1 5">
            <a:extLst>
              <a:ext uri="{FF2B5EF4-FFF2-40B4-BE49-F238E27FC236}">
                <a16:creationId xmlns:a16="http://schemas.microsoft.com/office/drawing/2014/main" id="{8F0C2E3F-D9AD-4A41-8FFF-8669E3D31C1E}"/>
              </a:ext>
            </a:extLst>
          </p:cNvPr>
          <p:cNvSpPr/>
          <p:nvPr/>
        </p:nvSpPr>
        <p:spPr>
          <a:xfrm rot="21268311">
            <a:off x="545955" y="1858912"/>
            <a:ext cx="6853647" cy="3596276"/>
          </a:xfrm>
          <a:prstGeom prst="irregularSeal1">
            <a:avLst/>
          </a:prstGeom>
          <a:solidFill>
            <a:srgbClr val="0000CC"/>
          </a:solidFill>
          <a:ln w="25400" cap="flat" cmpd="sng" algn="ctr">
            <a:solidFill>
              <a:srgbClr val="C00000"/>
            </a:solidFill>
            <a:prstDash val="solid"/>
          </a:ln>
          <a:effectLst/>
        </p:spPr>
        <p:txBody>
          <a:bodyPr lIns="68291" tIns="34141" rIns="68291" bIns="34141"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4000" b="1" i="0" u="none" strike="noStrike" kern="0" cap="none" spc="0" normalizeH="0" baseline="0" noProof="0" dirty="0">
                <a:ln>
                  <a:noFill/>
                </a:ln>
                <a:solidFill>
                  <a:srgbClr val="FFFF00"/>
                </a:solidFill>
                <a:effectLst/>
                <a:uLnTx/>
                <a:uFillTx/>
                <a:latin typeface="Aaril"/>
                <a:ea typeface="+mn-ea"/>
                <a:cs typeface="Arial" pitchFamily="34" charset="0"/>
              </a:rPr>
              <a:t>CHÚC MỪNG CÁC </a:t>
            </a:r>
            <a:r>
              <a:rPr kumimoji="0" lang="en-US" sz="4000" b="1" i="0" u="none" strike="noStrike" kern="0" cap="none" spc="0" normalizeH="0" baseline="0" noProof="0" dirty="0">
                <a:ln>
                  <a:noFill/>
                </a:ln>
                <a:solidFill>
                  <a:srgbClr val="FFFF00"/>
                </a:solidFill>
                <a:effectLst/>
                <a:uLnTx/>
                <a:uFillTx/>
                <a:latin typeface="Aaril"/>
                <a:ea typeface="+mn-ea"/>
                <a:cs typeface="Arial" pitchFamily="34" charset="0"/>
              </a:rPr>
              <a:t>BẠN!</a:t>
            </a:r>
            <a:r>
              <a:rPr kumimoji="0" lang="vi-VN" sz="4000" b="1" i="0" u="none" strike="noStrike" kern="0" cap="none" spc="0" normalizeH="0" baseline="0" noProof="0" dirty="0">
                <a:ln>
                  <a:noFill/>
                </a:ln>
                <a:solidFill>
                  <a:srgbClr val="FFFF00"/>
                </a:solidFill>
                <a:effectLst/>
                <a:uLnTx/>
                <a:uFillTx/>
                <a:latin typeface="Aaril"/>
                <a:ea typeface="+mn-ea"/>
                <a:cs typeface="Arial" pitchFamily="34" charset="0"/>
              </a:rPr>
              <a:t> </a:t>
            </a:r>
            <a:endParaRPr kumimoji="0" lang="en-US" sz="4000" b="1" i="0" u="none" strike="noStrike" kern="0" cap="none" spc="0" normalizeH="0" baseline="0" noProof="0" dirty="0">
              <a:ln>
                <a:noFill/>
              </a:ln>
              <a:solidFill>
                <a:srgbClr val="FFFF00"/>
              </a:solidFill>
              <a:effectLst/>
              <a:uLnTx/>
              <a:uFillTx/>
              <a:latin typeface="Aaril"/>
              <a:ea typeface="+mn-ea"/>
              <a:cs typeface="Arial" pitchFamily="34" charset="0"/>
            </a:endParaRPr>
          </a:p>
        </p:txBody>
      </p:sp>
      <p:pic>
        <p:nvPicPr>
          <p:cNvPr id="38915" name="Picture 2">
            <a:extLst>
              <a:ext uri="{FF2B5EF4-FFF2-40B4-BE49-F238E27FC236}">
                <a16:creationId xmlns:a16="http://schemas.microsoft.com/office/drawing/2014/main" id="{C062415C-44C5-4C30-A842-27320C2FE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630">
            <a:off x="993064" y="844697"/>
            <a:ext cx="20050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BD0F0B7-D1C5-4929-A0EB-53292C3E43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183386">
            <a:off x="5830757" y="4639782"/>
            <a:ext cx="14652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4049A5D-9071-4815-B704-3B481D4A9D32}"/>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pic>
        <p:nvPicPr>
          <p:cNvPr id="38918" name="Picture 6">
            <a:extLst>
              <a:ext uri="{FF2B5EF4-FFF2-40B4-BE49-F238E27FC236}">
                <a16:creationId xmlns:a16="http://schemas.microsoft.com/office/drawing/2014/main" id="{A071A01B-67C4-429C-9BB2-9BE5CDB2BE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4275">
            <a:off x="-95250" y="5384800"/>
            <a:ext cx="14176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31F680-18DD-4529-BF5C-1A86937DB18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2336" y="979559"/>
            <a:ext cx="1706272" cy="18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45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5" descr="hình nền PowerPoint 3.jpg">
            <a:extLst>
              <a:ext uri="{FF2B5EF4-FFF2-40B4-BE49-F238E27FC236}">
                <a16:creationId xmlns:a16="http://schemas.microsoft.com/office/drawing/2014/main" id="{7E9EC560-3A51-4ACE-B821-86AF04FF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 y="0"/>
            <a:ext cx="92414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Picture 7" descr="flower7">
            <a:extLst>
              <a:ext uri="{FF2B5EF4-FFF2-40B4-BE49-F238E27FC236}">
                <a16:creationId xmlns:a16="http://schemas.microsoft.com/office/drawing/2014/main" id="{7F09267B-1ADD-46AB-B4E2-DBB38C8C57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100" y="1028703"/>
            <a:ext cx="2857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8" descr="flower7">
            <a:extLst>
              <a:ext uri="{FF2B5EF4-FFF2-40B4-BE49-F238E27FC236}">
                <a16:creationId xmlns:a16="http://schemas.microsoft.com/office/drawing/2014/main" id="{45F4E4D8-7B82-4BDE-9FDA-B32094ACB7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50" y="1085850"/>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121">
            <a:extLst>
              <a:ext uri="{FF2B5EF4-FFF2-40B4-BE49-F238E27FC236}">
                <a16:creationId xmlns:a16="http://schemas.microsoft.com/office/drawing/2014/main" id="{DEE759BC-5230-4149-89FA-2AC7C1A13C1F}"/>
              </a:ext>
            </a:extLst>
          </p:cNvPr>
          <p:cNvSpPr>
            <a:spLocks noTextEdit="1"/>
          </p:cNvSpPr>
          <p:nvPr/>
        </p:nvSpPr>
        <p:spPr bwMode="auto">
          <a:xfrm>
            <a:off x="2875030" y="948932"/>
            <a:ext cx="4014718" cy="672235"/>
          </a:xfrm>
          <a:prstGeom prst="rect">
            <a:avLst/>
          </a:prstGeom>
        </p:spPr>
        <p:txBody>
          <a:bodyPr wrap="none" fromWordArt="1">
            <a:prstTxWarp prst="textPlain">
              <a:avLst>
                <a:gd name="adj" fmla="val 50000"/>
              </a:avLst>
            </a:prstTxWarp>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sng" strike="noStrike" kern="10" cap="none" spc="0" normalizeH="0" baseline="0" noProof="0" dirty="0" err="1">
                <a:ln w="9525">
                  <a:solidFill>
                    <a:srgbClr val="008000"/>
                  </a:solidFill>
                  <a:round/>
                  <a:headEnd/>
                  <a:tailEnd/>
                </a:ln>
                <a:solidFill>
                  <a:srgbClr val="0000CC"/>
                </a:solidFill>
                <a:effectLst>
                  <a:outerShdw dist="45791" dir="2021404" algn="ctr" rotWithShape="0">
                    <a:srgbClr val="B2B2B2">
                      <a:alpha val="79999"/>
                    </a:srgbClr>
                  </a:outerShdw>
                </a:effectLst>
                <a:uLnTx/>
                <a:uFillTx/>
                <a:latin typeface="Times New Roman"/>
                <a:ea typeface="+mn-ea"/>
                <a:cs typeface="Times New Roman"/>
              </a:rPr>
              <a:t>Toán</a:t>
            </a:r>
            <a:endParaRPr kumimoji="0" lang="en-US" sz="2700" b="1" i="0" u="none" strike="noStrike" kern="10" cap="none" spc="0" normalizeH="0" baseline="0" noProof="0" dirty="0">
              <a:ln w="9525">
                <a:solidFill>
                  <a:srgbClr val="008000"/>
                </a:solidFill>
                <a:round/>
                <a:headEnd/>
                <a:tailEnd/>
              </a:ln>
              <a:solidFill>
                <a:srgbClr val="0000CC"/>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9222" name="WordArt 122">
            <a:extLst>
              <a:ext uri="{FF2B5EF4-FFF2-40B4-BE49-F238E27FC236}">
                <a16:creationId xmlns:a16="http://schemas.microsoft.com/office/drawing/2014/main" id="{906AD858-1E52-4112-90F1-1549E03858FF}"/>
              </a:ext>
            </a:extLst>
          </p:cNvPr>
          <p:cNvSpPr>
            <a:spLocks noTextEdit="1"/>
          </p:cNvSpPr>
          <p:nvPr/>
        </p:nvSpPr>
        <p:spPr bwMode="auto">
          <a:xfrm>
            <a:off x="311940" y="2009454"/>
            <a:ext cx="8615799" cy="3216003"/>
          </a:xfrm>
          <a:prstGeom prst="rect">
            <a:avLst/>
          </a:prstGeom>
        </p:spPr>
        <p:txBody>
          <a:bodyPr wrap="none" fromWordArt="1">
            <a:prstTxWarp prst="textPlain">
              <a:avLst>
                <a:gd name="adj" fmla="val 50000"/>
              </a:avLst>
            </a:prstTxWarp>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sng"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BÀI 48.</a:t>
            </a:r>
            <a:endParaRPr kumimoji="0" lang="en-US"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CHIA CHO SỐ CÓ HAI CHỮ SỐ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a:t>
            </a:r>
            <a:r>
              <a:rPr kumimoji="0" lang="en-US" sz="27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tiếp</a:t>
            </a:r>
            <a:r>
              <a:rPr kumimoji="0" lang="en-US" sz="2700" b="1" i="0" u="none" strike="noStrike" kern="10" cap="none" spc="0" normalizeH="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 </a:t>
            </a:r>
            <a:r>
              <a:rPr kumimoji="0" lang="en-US" sz="2700" b="1" i="0" u="none" strike="noStrike" kern="10" cap="none" spc="0" normalizeH="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theo</a:t>
            </a:r>
            <a:r>
              <a:rPr kumimoji="0" lang="en-US" sz="2700" b="1" i="0" u="none" strike="noStrike" kern="10" cap="none" spc="0" normalizeH="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a:t>
            </a:r>
            <a:r>
              <a:rPr kumimoji="0" lang="en-US" sz="27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a:ea typeface="+mn-ea"/>
                <a:cs typeface="Times New Roman"/>
              </a:rPr>
              <a:t>  </a:t>
            </a:r>
          </a:p>
        </p:txBody>
      </p:sp>
      <p:sp>
        <p:nvSpPr>
          <p:cNvPr id="167943" name="AutoShape 10" descr="Káº¿t quáº£ hÃ¬nh áº£nh cho hÃ¬nh ná»n powerpoint">
            <a:extLst>
              <a:ext uri="{FF2B5EF4-FFF2-40B4-BE49-F238E27FC236}">
                <a16:creationId xmlns:a16="http://schemas.microsoft.com/office/drawing/2014/main" id="{DFF2D84C-48CC-4F4D-946D-400517AB986A}"/>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4" name="AutoShape 12" descr="Káº¿t quáº£ hÃ¬nh áº£nh cho hÃ¬nh ná»n powerpoint">
            <a:extLst>
              <a:ext uri="{FF2B5EF4-FFF2-40B4-BE49-F238E27FC236}">
                <a16:creationId xmlns:a16="http://schemas.microsoft.com/office/drawing/2014/main" id="{16A9C43F-3878-4974-8E78-CBAC88AC695B}"/>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5" name="AutoShape 14" descr="Káº¿t quáº£ hÃ¬nh áº£nh cho hÃ¬nh ná»n powerpoint">
            <a:extLst>
              <a:ext uri="{FF2B5EF4-FFF2-40B4-BE49-F238E27FC236}">
                <a16:creationId xmlns:a16="http://schemas.microsoft.com/office/drawing/2014/main" id="{060B0320-B1FD-4AC1-8119-80C61147E81F}"/>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6" name="AutoShape 16" descr="Káº¿t quáº£ hÃ¬nh áº£nh cho hÃ¬nh ná»n powerpoint">
            <a:extLst>
              <a:ext uri="{FF2B5EF4-FFF2-40B4-BE49-F238E27FC236}">
                <a16:creationId xmlns:a16="http://schemas.microsoft.com/office/drawing/2014/main" id="{52970AF6-0604-4A6F-87B1-F46F543E6EA7}"/>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7" name="AutoShape 18" descr="Káº¿t quáº£ hÃ¬nh áº£nh cho hÃ¬nh ná»n powerpoint">
            <a:extLst>
              <a:ext uri="{FF2B5EF4-FFF2-40B4-BE49-F238E27FC236}">
                <a16:creationId xmlns:a16="http://schemas.microsoft.com/office/drawing/2014/main" id="{0845FBB3-7118-49BC-A9B5-2452DAFA01B1}"/>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8" name="AutoShape 20" descr="Káº¿t quáº£ hÃ¬nh áº£nh cho hÃ¬nh ná»n powerpoint">
            <a:extLst>
              <a:ext uri="{FF2B5EF4-FFF2-40B4-BE49-F238E27FC236}">
                <a16:creationId xmlns:a16="http://schemas.microsoft.com/office/drawing/2014/main" id="{9525BAA7-2997-4FA4-A756-9D1F0A094FB8}"/>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49" name="AutoShape 22" descr="Káº¿t quáº£ hÃ¬nh áº£nh cho hÃ¬nh ná»n powerpoint">
            <a:extLst>
              <a:ext uri="{FF2B5EF4-FFF2-40B4-BE49-F238E27FC236}">
                <a16:creationId xmlns:a16="http://schemas.microsoft.com/office/drawing/2014/main" id="{FCD5151B-0C2E-48E1-A059-0E79F9829526}"/>
              </a:ext>
            </a:extLst>
          </p:cNvPr>
          <p:cNvSpPr>
            <a:spLocks noChangeAspect="1" noChangeArrowheads="1"/>
          </p:cNvSpPr>
          <p:nvPr/>
        </p:nvSpPr>
        <p:spPr bwMode="auto">
          <a:xfrm>
            <a:off x="1269206" y="720331"/>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950" name="TextBox 2">
            <a:extLst>
              <a:ext uri="{FF2B5EF4-FFF2-40B4-BE49-F238E27FC236}">
                <a16:creationId xmlns:a16="http://schemas.microsoft.com/office/drawing/2014/main" id="{0ED300AC-9DF8-4306-964D-95358C625AA1}"/>
              </a:ext>
            </a:extLst>
          </p:cNvPr>
          <p:cNvSpPr txBox="1">
            <a:spLocks noChangeArrowheads="1"/>
          </p:cNvSpPr>
          <p:nvPr/>
        </p:nvSpPr>
        <p:spPr bwMode="auto">
          <a:xfrm>
            <a:off x="831273" y="148900"/>
            <a:ext cx="8334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defTabSz="4572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Thứ</a:t>
            </a:r>
            <a:r>
              <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Ba, </a:t>
            </a:r>
            <a:r>
              <a:rPr kumimoji="0" lang="en-US" alt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ngày</a:t>
            </a:r>
            <a:r>
              <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13 </a:t>
            </a:r>
            <a:r>
              <a:rPr kumimoji="0" lang="en-US" alt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tháng</a:t>
            </a:r>
            <a:r>
              <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12 </a:t>
            </a:r>
            <a:r>
              <a:rPr kumimoji="0" lang="en-US" alt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năm</a:t>
            </a:r>
            <a:r>
              <a:rPr kumimoji="0" lang="en-US" alt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2022</a:t>
            </a:r>
          </a:p>
        </p:txBody>
      </p:sp>
      <p:sp>
        <p:nvSpPr>
          <p:cNvPr id="167952" name="Rectangle 4">
            <a:extLst>
              <a:ext uri="{FF2B5EF4-FFF2-40B4-BE49-F238E27FC236}">
                <a16:creationId xmlns:a16="http://schemas.microsoft.com/office/drawing/2014/main" id="{DB09E638-C381-4968-A939-8AF7605C46FC}"/>
              </a:ext>
            </a:extLst>
          </p:cNvPr>
          <p:cNvSpPr>
            <a:spLocks noChangeArrowheads="1"/>
          </p:cNvSpPr>
          <p:nvPr/>
        </p:nvSpPr>
        <p:spPr bwMode="auto">
          <a:xfrm>
            <a:off x="-25400" y="0"/>
            <a:ext cx="924147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7" name="Content Placeholder 7">
            <a:extLst>
              <a:ext uri="{FF2B5EF4-FFF2-40B4-BE49-F238E27FC236}">
                <a16:creationId xmlns:a16="http://schemas.microsoft.com/office/drawing/2014/main" id="{FD7CFDCA-A40E-4AAC-81BA-BD1E0E6B87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678" y="1130772"/>
            <a:ext cx="2563089" cy="1672622"/>
          </a:xfrm>
          <a:prstGeom prst="rect">
            <a:avLst/>
          </a:prstGeom>
        </p:spPr>
      </p:pic>
      <p:sp>
        <p:nvSpPr>
          <p:cNvPr id="18" name="TextBox 15">
            <a:extLst>
              <a:ext uri="{FF2B5EF4-FFF2-40B4-BE49-F238E27FC236}">
                <a16:creationId xmlns:a16="http://schemas.microsoft.com/office/drawing/2014/main" id="{6AABC9DC-9182-45AB-8BBA-C9002471931A}"/>
              </a:ext>
            </a:extLst>
          </p:cNvPr>
          <p:cNvSpPr txBox="1">
            <a:spLocks noChangeArrowheads="1"/>
          </p:cNvSpPr>
          <p:nvPr/>
        </p:nvSpPr>
        <p:spPr bwMode="auto">
          <a:xfrm>
            <a:off x="311940" y="5736659"/>
            <a:ext cx="85131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altLang="en-US"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Hướng</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dẫn</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học</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trang</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113 </a:t>
            </a:r>
            <a:r>
              <a:rPr kumimoji="0" lang="en-US" altLang="en-US" sz="4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tập</a:t>
            </a: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a:t>
            </a:r>
          </a:p>
        </p:txBody>
      </p:sp>
      <p:pic>
        <p:nvPicPr>
          <p:cNvPr id="19" name="Picture 18">
            <a:extLst>
              <a:ext uri="{FF2B5EF4-FFF2-40B4-BE49-F238E27FC236}">
                <a16:creationId xmlns:a16="http://schemas.microsoft.com/office/drawing/2014/main" id="{40275566-9B89-4DB3-A679-F4FB06BF9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3189" y="420626"/>
            <a:ext cx="1772266" cy="2504864"/>
          </a:xfrm>
          <a:prstGeom prst="rect">
            <a:avLst/>
          </a:prstGeom>
        </p:spPr>
      </p:pic>
    </p:spTree>
    <p:extLst>
      <p:ext uri="{BB962C8B-B14F-4D97-AF65-F5344CB8AC3E}">
        <p14:creationId xmlns:p14="http://schemas.microsoft.com/office/powerpoint/2010/main" val="71252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style.rotation</p:attrName>
                                        </p:attrNameLst>
                                      </p:cBhvr>
                                      <p:tavLst>
                                        <p:tav tm="0">
                                          <p:val>
                                            <p:fltVal val="90"/>
                                          </p:val>
                                        </p:tav>
                                        <p:tav tm="100000">
                                          <p:val>
                                            <p:fltVal val="0"/>
                                          </p:val>
                                        </p:tav>
                                      </p:tavLst>
                                    </p:anim>
                                    <p:animEffect transition="in" filter="fade">
                                      <p:cBhvr>
                                        <p:cTn id="10" dur="10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E69FB417-B1AC-4B93-8F1A-327A72F5A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orizontal Scroll 9">
            <a:extLst>
              <a:ext uri="{FF2B5EF4-FFF2-40B4-BE49-F238E27FC236}">
                <a16:creationId xmlns:a16="http://schemas.microsoft.com/office/drawing/2014/main" id="{99883EFD-0150-4BDA-B2A6-04DE3A4714DB}"/>
              </a:ext>
            </a:extLst>
          </p:cNvPr>
          <p:cNvSpPr/>
          <p:nvPr/>
        </p:nvSpPr>
        <p:spPr>
          <a:xfrm>
            <a:off x="-167951" y="1086679"/>
            <a:ext cx="8982075" cy="5062330"/>
          </a:xfrm>
          <a:prstGeom prst="horizontalScroll">
            <a:avLst>
              <a:gd name="adj" fmla="val 12520"/>
            </a:avLst>
          </a:prstGeom>
          <a:solidFill>
            <a:srgbClr val="00B0F0"/>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Em biết:</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hiện</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phép</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chia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bốn</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40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phép</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chia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vào</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giải</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toán</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Up Ribbon 11">
            <a:extLst>
              <a:ext uri="{FF2B5EF4-FFF2-40B4-BE49-F238E27FC236}">
                <a16:creationId xmlns:a16="http://schemas.microsoft.com/office/drawing/2014/main" id="{19DC2776-F858-441A-86F1-70F64A6F0899}"/>
              </a:ext>
            </a:extLst>
          </p:cNvPr>
          <p:cNvSpPr/>
          <p:nvPr/>
        </p:nvSpPr>
        <p:spPr>
          <a:xfrm>
            <a:off x="1385454" y="475761"/>
            <a:ext cx="5583382" cy="793750"/>
          </a:xfrm>
          <a:prstGeom prst="ribbon2">
            <a:avLst>
              <a:gd name="adj1" fmla="val 16667"/>
              <a:gd name="adj2" fmla="val 72304"/>
            </a:avLst>
          </a:prstGeom>
          <a:solidFill>
            <a:srgbClr val="FFFF00"/>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MỤC TIÊU</a:t>
            </a:r>
          </a:p>
        </p:txBody>
      </p:sp>
      <p:sp>
        <p:nvSpPr>
          <p:cNvPr id="7" name="Rectangle 6">
            <a:extLst>
              <a:ext uri="{FF2B5EF4-FFF2-40B4-BE49-F238E27FC236}">
                <a16:creationId xmlns:a16="http://schemas.microsoft.com/office/drawing/2014/main" id="{75F2140F-7EDB-4744-A400-38EDA86576C1}"/>
              </a:ext>
            </a:extLst>
          </p:cNvPr>
          <p:cNvSpPr>
            <a:spLocks noChangeArrowheads="1"/>
          </p:cNvSpPr>
          <p:nvPr/>
        </p:nvSpPr>
        <p:spPr bwMode="auto">
          <a:xfrm>
            <a:off x="-323850" y="0"/>
            <a:ext cx="946785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charset="0"/>
            </a:endParaRPr>
          </a:p>
        </p:txBody>
      </p:sp>
      <p:pic>
        <p:nvPicPr>
          <p:cNvPr id="6" name="Picture 4">
            <a:extLst>
              <a:ext uri="{FF2B5EF4-FFF2-40B4-BE49-F238E27FC236}">
                <a16:creationId xmlns:a16="http://schemas.microsoft.com/office/drawing/2014/main" id="{9F3439BF-783B-488E-AE52-06DF546E7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550" y="5660058"/>
            <a:ext cx="7509171" cy="927783"/>
          </a:xfrm>
          <a:prstGeom prst="rect">
            <a:avLst/>
          </a:prstGeom>
          <a:solidFill>
            <a:schemeClr val="accent6">
              <a:lumMod val="20000"/>
              <a:lumOff val="80000"/>
            </a:schemeClr>
          </a:solidFill>
          <a:ln>
            <a:noFill/>
          </a:ln>
        </p:spPr>
      </p:pic>
      <p:pic>
        <p:nvPicPr>
          <p:cNvPr id="8" name="Picture 3">
            <a:extLst>
              <a:ext uri="{FF2B5EF4-FFF2-40B4-BE49-F238E27FC236}">
                <a16:creationId xmlns:a16="http://schemas.microsoft.com/office/drawing/2014/main" id="{88ADCB3C-BAD4-5C93-CDA2-951C891A70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7950" y="116572"/>
            <a:ext cx="1553403" cy="116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986</Words>
  <Application>Microsoft Office PowerPoint</Application>
  <PresentationFormat>On-screen Show (4:3)</PresentationFormat>
  <Paragraphs>263</Paragraphs>
  <Slides>33</Slides>
  <Notes>4</Notes>
  <HiddenSlides>0</HiddenSlides>
  <MMClips>11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Aaril</vt:lpstr>
      <vt:lpstr>Arial</vt:lpstr>
      <vt:lpstr>Calibri</vt:lpstr>
      <vt:lpstr>Calibri Light</vt:lpstr>
      <vt:lpstr>Franklin Gothic Book</vt:lpstr>
      <vt:lpstr>Tahoma</vt:lpstr>
      <vt:lpstr>Times</vt:lpstr>
      <vt:lpstr>Times New Roman</vt:lpstr>
      <vt:lpstr>VnBangkok</vt:lpstr>
      <vt:lpstr>VNbritannic</vt:lpstr>
      <vt:lpstr>Wingdings</vt:lpstr>
      <vt:lpstr>Wingdings 2</vt:lpstr>
      <vt:lpstr>3_Office Theme</vt:lpstr>
      <vt:lpstr>5_Office Theme</vt:lpstr>
      <vt:lpstr>4_Office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Hung GV</dc:creator>
  <cp:lastModifiedBy>Nguyen Thi Hung GV</cp:lastModifiedBy>
  <cp:revision>16</cp:revision>
  <dcterms:created xsi:type="dcterms:W3CDTF">2022-12-11T22:01:12Z</dcterms:created>
  <dcterms:modified xsi:type="dcterms:W3CDTF">2022-12-12T07:31:56Z</dcterms:modified>
</cp:coreProperties>
</file>