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0"/>
  </p:notesMasterIdLst>
  <p:sldIdLst>
    <p:sldId id="259" r:id="rId2"/>
    <p:sldId id="290" r:id="rId3"/>
    <p:sldId id="291" r:id="rId4"/>
    <p:sldId id="292" r:id="rId5"/>
    <p:sldId id="288" r:id="rId6"/>
    <p:sldId id="289" r:id="rId7"/>
    <p:sldId id="293" r:id="rId8"/>
    <p:sldId id="28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9E6A9-82A5-48E7-9734-784AF82483B1}" type="datetimeFigureOut">
              <a:rPr lang="en-US" smtClean="0"/>
              <a:t>14/12/2022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85CDF-917C-4D69-87CB-6FA30D9AF6C3}" type="slidenum">
              <a:rPr lang="en-US" smtClean="0"/>
              <a:t>‹#›</a:t>
            </a:fld>
            <a:endParaRPr lang="en-US"/>
          </a:p>
        </p:txBody>
      </p:sp>
    </p:spTree>
    <p:extLst>
      <p:ext uri="{BB962C8B-B14F-4D97-AF65-F5344CB8AC3E}">
        <p14:creationId xmlns:p14="http://schemas.microsoft.com/office/powerpoint/2010/main" val="274480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293;p8:notes">
            <a:extLst>
              <a:ext uri="{FF2B5EF4-FFF2-40B4-BE49-F238E27FC236}">
                <a16:creationId xmlns:a16="http://schemas.microsoft.com/office/drawing/2014/main" id="{673CD166-E92C-4C01-ABDB-B646DF343CC4}"/>
              </a:ext>
            </a:extLst>
          </p:cNvPr>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10243" name="Google Shape;294;p8:notes">
            <a:extLst>
              <a:ext uri="{FF2B5EF4-FFF2-40B4-BE49-F238E27FC236}">
                <a16:creationId xmlns:a16="http://schemas.microsoft.com/office/drawing/2014/main" id="{C8ECCCB1-2B5C-4D20-924B-4ED9A19F9927}"/>
              </a:ext>
            </a:extLst>
          </p:cNvPr>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96258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pPr/>
              <a:t>8</a:t>
            </a:fld>
            <a:endParaRPr lang="zh-CN" altLang="en-US"/>
          </a:p>
        </p:txBody>
      </p:sp>
    </p:spTree>
    <p:extLst>
      <p:ext uri="{BB962C8B-B14F-4D97-AF65-F5344CB8AC3E}">
        <p14:creationId xmlns:p14="http://schemas.microsoft.com/office/powerpoint/2010/main" val="278425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EE29579-0433-4332-89F1-01F794680D5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2CF866F-4B10-448B-BFA8-4D4B8D1D79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D69E90-B988-4F80-B824-55E7F2DD64A7}"/>
              </a:ext>
            </a:extLst>
          </p:cNvPr>
          <p:cNvSpPr>
            <a:spLocks noGrp="1"/>
          </p:cNvSpPr>
          <p:nvPr>
            <p:ph type="sldNum" sz="quarter" idx="12"/>
          </p:nvPr>
        </p:nvSpPr>
        <p:spPr/>
        <p:txBody>
          <a:bodyPr/>
          <a:lstStyle>
            <a:lvl1pPr>
              <a:defRPr/>
            </a:lvl1pPr>
          </a:lstStyle>
          <a:p>
            <a:pPr>
              <a:defRPr/>
            </a:pPr>
            <a:fld id="{6279ABD8-A321-472E-9015-2D6690AE465E}" type="slidenum">
              <a:rPr lang="en-US" altLang="en-US"/>
              <a:pPr>
                <a:defRPr/>
              </a:pPr>
              <a:t>‹#›</a:t>
            </a:fld>
            <a:endParaRPr lang="en-US" altLang="en-US"/>
          </a:p>
        </p:txBody>
      </p:sp>
    </p:spTree>
    <p:extLst>
      <p:ext uri="{BB962C8B-B14F-4D97-AF65-F5344CB8AC3E}">
        <p14:creationId xmlns:p14="http://schemas.microsoft.com/office/powerpoint/2010/main" val="3623470205"/>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3347E-B7F7-4EB2-9982-11EE16DCD52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0A57AA7-6099-457E-8361-C867CFBEC3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BBD536-7439-4788-9154-99E912BC4DD8}"/>
              </a:ext>
            </a:extLst>
          </p:cNvPr>
          <p:cNvSpPr>
            <a:spLocks noGrp="1"/>
          </p:cNvSpPr>
          <p:nvPr>
            <p:ph type="sldNum" sz="quarter" idx="12"/>
          </p:nvPr>
        </p:nvSpPr>
        <p:spPr/>
        <p:txBody>
          <a:bodyPr/>
          <a:lstStyle>
            <a:lvl1pPr>
              <a:defRPr/>
            </a:lvl1pPr>
          </a:lstStyle>
          <a:p>
            <a:pPr>
              <a:defRPr/>
            </a:pPr>
            <a:fld id="{E554D88E-26F3-4F2A-9FAA-800FF2C663F2}" type="slidenum">
              <a:rPr lang="en-US" altLang="en-US"/>
              <a:pPr>
                <a:defRPr/>
              </a:pPr>
              <a:t>‹#›</a:t>
            </a:fld>
            <a:endParaRPr lang="en-US" altLang="en-US"/>
          </a:p>
        </p:txBody>
      </p:sp>
    </p:spTree>
    <p:extLst>
      <p:ext uri="{BB962C8B-B14F-4D97-AF65-F5344CB8AC3E}">
        <p14:creationId xmlns:p14="http://schemas.microsoft.com/office/powerpoint/2010/main" val="3264012156"/>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C2394-3C91-4F01-923B-FD4F68D28E2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3BBBDC6-EC0C-45D8-B018-E24094DC5E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3AC0F3-4385-41EB-A1CB-5741FC45944E}"/>
              </a:ext>
            </a:extLst>
          </p:cNvPr>
          <p:cNvSpPr>
            <a:spLocks noGrp="1"/>
          </p:cNvSpPr>
          <p:nvPr>
            <p:ph type="sldNum" sz="quarter" idx="12"/>
          </p:nvPr>
        </p:nvSpPr>
        <p:spPr/>
        <p:txBody>
          <a:bodyPr/>
          <a:lstStyle>
            <a:lvl1pPr>
              <a:defRPr/>
            </a:lvl1pPr>
          </a:lstStyle>
          <a:p>
            <a:pPr>
              <a:defRPr/>
            </a:pPr>
            <a:fld id="{7EAAE53D-7A00-46A4-875D-88DC44E575E1}" type="slidenum">
              <a:rPr lang="en-US" altLang="en-US"/>
              <a:pPr>
                <a:defRPr/>
              </a:pPr>
              <a:t>‹#›</a:t>
            </a:fld>
            <a:endParaRPr lang="en-US" altLang="en-US"/>
          </a:p>
        </p:txBody>
      </p:sp>
    </p:spTree>
    <p:extLst>
      <p:ext uri="{BB962C8B-B14F-4D97-AF65-F5344CB8AC3E}">
        <p14:creationId xmlns:p14="http://schemas.microsoft.com/office/powerpoint/2010/main" val="545222572"/>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89488E8-1144-40FB-BBBB-5343F9341A35}"/>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986BAA53-9326-46FC-A9F5-062EE9273BAF}"/>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FF45AA86-5926-49AC-8C85-66C6079D236D}"/>
              </a:ext>
            </a:extLst>
          </p:cNvPr>
          <p:cNvSpPr>
            <a:spLocks noGrp="1"/>
          </p:cNvSpPr>
          <p:nvPr>
            <p:ph type="sldNum" sz="quarter" idx="12"/>
          </p:nvPr>
        </p:nvSpPr>
        <p:spPr>
          <a:xfrm>
            <a:off x="8737600" y="6245225"/>
            <a:ext cx="2844800" cy="476250"/>
          </a:xfrm>
        </p:spPr>
        <p:txBody>
          <a:bodyPr/>
          <a:lstStyle>
            <a:lvl1pPr>
              <a:defRPr/>
            </a:lvl1pPr>
          </a:lstStyle>
          <a:p>
            <a:pPr>
              <a:defRPr/>
            </a:pPr>
            <a:fld id="{26E8A2FD-09F6-477D-BF52-FE983934FAA6}" type="slidenum">
              <a:rPr lang="en-US" altLang="en-US"/>
              <a:pPr>
                <a:defRPr/>
              </a:pPr>
              <a:t>‹#›</a:t>
            </a:fld>
            <a:endParaRPr lang="en-US" altLang="en-US"/>
          </a:p>
        </p:txBody>
      </p:sp>
    </p:spTree>
    <p:extLst>
      <p:ext uri="{BB962C8B-B14F-4D97-AF65-F5344CB8AC3E}">
        <p14:creationId xmlns:p14="http://schemas.microsoft.com/office/powerpoint/2010/main" val="3834523073"/>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F5EBC026-B3F6-4BFE-BD89-B0297F2C4DE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0385FAA-E2D2-42A2-8DC8-4D58A3990B0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C5FBD27-BD51-4822-83F9-DCF27EB0F269}"/>
              </a:ext>
            </a:extLst>
          </p:cNvPr>
          <p:cNvSpPr>
            <a:spLocks noGrp="1"/>
          </p:cNvSpPr>
          <p:nvPr>
            <p:ph type="sldNum" sz="quarter" idx="12"/>
          </p:nvPr>
        </p:nvSpPr>
        <p:spPr/>
        <p:txBody>
          <a:bodyPr/>
          <a:lstStyle>
            <a:lvl1pPr>
              <a:defRPr/>
            </a:lvl1pPr>
          </a:lstStyle>
          <a:p>
            <a:pPr>
              <a:defRPr/>
            </a:pPr>
            <a:fld id="{98DCAB44-E2F4-4447-81FD-9D8FA3D6EFA2}" type="slidenum">
              <a:rPr lang="en-US" altLang="en-US"/>
              <a:pPr>
                <a:defRPr/>
              </a:pPr>
              <a:t>‹#›</a:t>
            </a:fld>
            <a:endParaRPr lang="en-US" altLang="en-US"/>
          </a:p>
        </p:txBody>
      </p:sp>
    </p:spTree>
    <p:extLst>
      <p:ext uri="{BB962C8B-B14F-4D97-AF65-F5344CB8AC3E}">
        <p14:creationId xmlns:p14="http://schemas.microsoft.com/office/powerpoint/2010/main" val="1884532250"/>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343621"/>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798663"/>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53667" y="600200"/>
            <a:ext cx="8490400" cy="5454400"/>
          </a:xfrm>
          <a:prstGeom prst="rect">
            <a:avLst/>
          </a:prstGeom>
          <a:noFill/>
          <a:ln>
            <a:noFill/>
          </a:ln>
        </p:spPr>
        <p:txBody>
          <a:bodyPr spcFirstLastPara="1" lIns="91425" tIns="91425" rIns="91425" bIns="91425">
            <a:noAutofit/>
          </a:bodyPr>
          <a:lstStyle>
            <a:lvl1pPr lvl="0" algn="l">
              <a:lnSpc>
                <a:spcPct val="90000"/>
              </a:lnSpc>
              <a:spcBef>
                <a:spcPts val="0"/>
              </a:spcBef>
              <a:spcAft>
                <a:spcPts val="0"/>
              </a:spcAft>
              <a:buClr>
                <a:schemeClr val="dk1"/>
              </a:buClr>
              <a:buSzPts val="4800"/>
              <a:buFont typeface="Calibri"/>
              <a:buNone/>
              <a:defRPr sz="8533"/>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endParaRPr/>
          </a:p>
        </p:txBody>
      </p:sp>
      <p:sp>
        <p:nvSpPr>
          <p:cNvPr id="3" name="Google Shape;23;p23">
            <a:extLst>
              <a:ext uri="{FF2B5EF4-FFF2-40B4-BE49-F238E27FC236}">
                <a16:creationId xmlns:a16="http://schemas.microsoft.com/office/drawing/2014/main" id="{2823644C-6444-498A-A88A-268E11C19BDB}"/>
              </a:ext>
            </a:extLst>
          </p:cNvPr>
          <p:cNvSpPr txBox="1">
            <a:spLocks noGrp="1"/>
          </p:cNvSpPr>
          <p:nvPr>
            <p:ph type="sldNum" idx="10"/>
          </p:nvPr>
        </p:nvSpPr>
        <p:spPr>
          <a:xfrm>
            <a:off x="11296651" y="6218768"/>
            <a:ext cx="732367" cy="522817"/>
          </a:xfrm>
        </p:spPr>
        <p:txBody>
          <a:bodyPr lIns="91425" tIns="91425" rIns="91425" bIns="91425">
            <a:noAutofit/>
          </a:bodyPr>
          <a:lstStyle>
            <a:lvl1pPr>
              <a:buClr>
                <a:srgbClr val="888888"/>
              </a:buClr>
              <a:buSzPts val="1200"/>
              <a:buFont typeface="Calibri" panose="020F0502020204030204" pitchFamily="34" charset="0"/>
              <a:buNone/>
              <a:defRPr>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E2DCF19-B407-4843-9F86-FB55B9403737}" type="slidenum">
              <a:rPr lang="en-US" altLang="vi-VN"/>
              <a:pPr>
                <a:defRPr/>
              </a:pPr>
              <a:t>‹#›</a:t>
            </a:fld>
            <a:endParaRPr lang="vi-VN" altLang="vi-VN"/>
          </a:p>
        </p:txBody>
      </p:sp>
    </p:spTree>
    <p:extLst>
      <p:ext uri="{BB962C8B-B14F-4D97-AF65-F5344CB8AC3E}">
        <p14:creationId xmlns:p14="http://schemas.microsoft.com/office/powerpoint/2010/main" val="244405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900753"/>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85372"/>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716753"/>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879C4-FD2E-489A-9BC7-D1DE8C5206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36D023-595B-41FB-8D38-6F5E769020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9187F6-72E0-42DD-81CA-8FB71FD7A685}"/>
              </a:ext>
            </a:extLst>
          </p:cNvPr>
          <p:cNvSpPr>
            <a:spLocks noGrp="1"/>
          </p:cNvSpPr>
          <p:nvPr>
            <p:ph type="sldNum" sz="quarter" idx="12"/>
          </p:nvPr>
        </p:nvSpPr>
        <p:spPr/>
        <p:txBody>
          <a:bodyPr/>
          <a:lstStyle>
            <a:lvl1pPr>
              <a:defRPr/>
            </a:lvl1pPr>
          </a:lstStyle>
          <a:p>
            <a:pPr>
              <a:defRPr/>
            </a:pPr>
            <a:fld id="{AA998BA2-5BFE-4D23-8374-DD2DB237808B}" type="slidenum">
              <a:rPr lang="en-US" altLang="en-US"/>
              <a:pPr>
                <a:defRPr/>
              </a:pPr>
              <a:t>‹#›</a:t>
            </a:fld>
            <a:endParaRPr lang="en-US" altLang="en-US"/>
          </a:p>
        </p:txBody>
      </p:sp>
    </p:spTree>
    <p:extLst>
      <p:ext uri="{BB962C8B-B14F-4D97-AF65-F5344CB8AC3E}">
        <p14:creationId xmlns:p14="http://schemas.microsoft.com/office/powerpoint/2010/main" val="587109685"/>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041478"/>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357232"/>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34700"/>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892583"/>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755DB3-9C44-4F2E-9585-BC314632037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310896C-ED44-45C7-AB31-8ED6D52FFC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8BD0D4-91E6-4C5D-825D-520B922CDC59}"/>
              </a:ext>
            </a:extLst>
          </p:cNvPr>
          <p:cNvSpPr>
            <a:spLocks noGrp="1"/>
          </p:cNvSpPr>
          <p:nvPr>
            <p:ph type="sldNum" sz="quarter" idx="12"/>
          </p:nvPr>
        </p:nvSpPr>
        <p:spPr/>
        <p:txBody>
          <a:bodyPr/>
          <a:lstStyle>
            <a:lvl1pPr>
              <a:defRPr/>
            </a:lvl1pPr>
          </a:lstStyle>
          <a:p>
            <a:pPr>
              <a:defRPr/>
            </a:pPr>
            <a:fld id="{B49F5EEB-C394-4D5F-BB7E-EC5C0BD8A998}" type="slidenum">
              <a:rPr lang="en-US" altLang="en-US"/>
              <a:pPr>
                <a:defRPr/>
              </a:pPr>
              <a:t>‹#›</a:t>
            </a:fld>
            <a:endParaRPr lang="en-US" altLang="en-US"/>
          </a:p>
        </p:txBody>
      </p:sp>
    </p:spTree>
    <p:extLst>
      <p:ext uri="{BB962C8B-B14F-4D97-AF65-F5344CB8AC3E}">
        <p14:creationId xmlns:p14="http://schemas.microsoft.com/office/powerpoint/2010/main" val="3679843207"/>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5980D30-0040-44C3-B902-A2FE9C4751F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ADB45CA-06EE-4AD6-A3B7-5561647B24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2F63621-EC37-4FBF-B1B2-217A540DF9AC}"/>
              </a:ext>
            </a:extLst>
          </p:cNvPr>
          <p:cNvSpPr>
            <a:spLocks noGrp="1"/>
          </p:cNvSpPr>
          <p:nvPr>
            <p:ph type="sldNum" sz="quarter" idx="12"/>
          </p:nvPr>
        </p:nvSpPr>
        <p:spPr/>
        <p:txBody>
          <a:bodyPr/>
          <a:lstStyle>
            <a:lvl1pPr>
              <a:defRPr/>
            </a:lvl1pPr>
          </a:lstStyle>
          <a:p>
            <a:pPr>
              <a:defRPr/>
            </a:pPr>
            <a:fld id="{4D51D782-0735-446C-8A61-61CF7607B20E}" type="slidenum">
              <a:rPr lang="en-US" altLang="en-US"/>
              <a:pPr>
                <a:defRPr/>
              </a:pPr>
              <a:t>‹#›</a:t>
            </a:fld>
            <a:endParaRPr lang="en-US" altLang="en-US"/>
          </a:p>
        </p:txBody>
      </p:sp>
    </p:spTree>
    <p:extLst>
      <p:ext uri="{BB962C8B-B14F-4D97-AF65-F5344CB8AC3E}">
        <p14:creationId xmlns:p14="http://schemas.microsoft.com/office/powerpoint/2010/main" val="1045597878"/>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78095B2-2481-47FB-918B-20123AE3084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3216E3E-CE5F-4C34-A2A0-89A29F059A9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3D5329E-74F2-450C-90EA-FD2AAEBBA8F7}"/>
              </a:ext>
            </a:extLst>
          </p:cNvPr>
          <p:cNvSpPr>
            <a:spLocks noGrp="1"/>
          </p:cNvSpPr>
          <p:nvPr>
            <p:ph type="sldNum" sz="quarter" idx="12"/>
          </p:nvPr>
        </p:nvSpPr>
        <p:spPr/>
        <p:txBody>
          <a:bodyPr/>
          <a:lstStyle>
            <a:lvl1pPr>
              <a:defRPr/>
            </a:lvl1pPr>
          </a:lstStyle>
          <a:p>
            <a:pPr>
              <a:defRPr/>
            </a:pPr>
            <a:fld id="{2BCF5E31-7685-43BA-A8F7-8D9546075B1C}" type="slidenum">
              <a:rPr lang="en-US" altLang="en-US"/>
              <a:pPr>
                <a:defRPr/>
              </a:pPr>
              <a:t>‹#›</a:t>
            </a:fld>
            <a:endParaRPr lang="en-US" altLang="en-US"/>
          </a:p>
        </p:txBody>
      </p:sp>
    </p:spTree>
    <p:extLst>
      <p:ext uri="{BB962C8B-B14F-4D97-AF65-F5344CB8AC3E}">
        <p14:creationId xmlns:p14="http://schemas.microsoft.com/office/powerpoint/2010/main" val="2551864821"/>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C50D728-FFD8-4030-AF73-A98C049CB8D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CACA08D-97CA-4B97-B6F6-D16CF436CFA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86C3C91-CBF4-4FA0-BA34-19E931F8EE61}"/>
              </a:ext>
            </a:extLst>
          </p:cNvPr>
          <p:cNvSpPr>
            <a:spLocks noGrp="1"/>
          </p:cNvSpPr>
          <p:nvPr>
            <p:ph type="sldNum" sz="quarter" idx="12"/>
          </p:nvPr>
        </p:nvSpPr>
        <p:spPr/>
        <p:txBody>
          <a:bodyPr/>
          <a:lstStyle>
            <a:lvl1pPr>
              <a:defRPr/>
            </a:lvl1pPr>
          </a:lstStyle>
          <a:p>
            <a:pPr>
              <a:defRPr/>
            </a:pPr>
            <a:fld id="{C0C3E604-EA13-4B81-9BB2-3FDB7F5BD086}" type="slidenum">
              <a:rPr lang="en-US" altLang="en-US"/>
              <a:pPr>
                <a:defRPr/>
              </a:pPr>
              <a:t>‹#›</a:t>
            </a:fld>
            <a:endParaRPr lang="en-US" altLang="en-US"/>
          </a:p>
        </p:txBody>
      </p:sp>
    </p:spTree>
    <p:extLst>
      <p:ext uri="{BB962C8B-B14F-4D97-AF65-F5344CB8AC3E}">
        <p14:creationId xmlns:p14="http://schemas.microsoft.com/office/powerpoint/2010/main" val="2306490851"/>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93517F8-2D8A-4B19-9283-E9B19CB66E85}"/>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C91FD26-D15B-4073-8C82-FF69DACA903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FBF1FC6-5E75-48D2-9876-62BDBEC1ACFC}"/>
              </a:ext>
            </a:extLst>
          </p:cNvPr>
          <p:cNvSpPr>
            <a:spLocks noGrp="1"/>
          </p:cNvSpPr>
          <p:nvPr>
            <p:ph type="sldNum" sz="quarter" idx="12"/>
          </p:nvPr>
        </p:nvSpPr>
        <p:spPr/>
        <p:txBody>
          <a:bodyPr/>
          <a:lstStyle>
            <a:lvl1pPr>
              <a:defRPr/>
            </a:lvl1pPr>
          </a:lstStyle>
          <a:p>
            <a:pPr>
              <a:defRPr/>
            </a:pPr>
            <a:fld id="{3AD01C6D-6C17-4C00-9031-3701B3A30B04}" type="slidenum">
              <a:rPr lang="en-US" altLang="en-US"/>
              <a:pPr>
                <a:defRPr/>
              </a:pPr>
              <a:t>‹#›</a:t>
            </a:fld>
            <a:endParaRPr lang="en-US" altLang="en-US"/>
          </a:p>
        </p:txBody>
      </p:sp>
    </p:spTree>
    <p:extLst>
      <p:ext uri="{BB962C8B-B14F-4D97-AF65-F5344CB8AC3E}">
        <p14:creationId xmlns:p14="http://schemas.microsoft.com/office/powerpoint/2010/main" val="628583512"/>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05E1503-83B1-4D63-A5B1-61706299A07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ADF7CDC-1AC1-4400-9504-A715D82C0E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277095-0464-4401-BA8D-B9186897020D}"/>
              </a:ext>
            </a:extLst>
          </p:cNvPr>
          <p:cNvSpPr>
            <a:spLocks noGrp="1"/>
          </p:cNvSpPr>
          <p:nvPr>
            <p:ph type="sldNum" sz="quarter" idx="12"/>
          </p:nvPr>
        </p:nvSpPr>
        <p:spPr/>
        <p:txBody>
          <a:bodyPr/>
          <a:lstStyle>
            <a:lvl1pPr>
              <a:defRPr/>
            </a:lvl1pPr>
          </a:lstStyle>
          <a:p>
            <a:pPr>
              <a:defRPr/>
            </a:pPr>
            <a:fld id="{3F97712C-0A71-4828-98C0-698CFF3EAFCB}" type="slidenum">
              <a:rPr lang="en-US" altLang="en-US"/>
              <a:pPr>
                <a:defRPr/>
              </a:pPr>
              <a:t>‹#›</a:t>
            </a:fld>
            <a:endParaRPr lang="en-US" altLang="en-US"/>
          </a:p>
        </p:txBody>
      </p:sp>
    </p:spTree>
    <p:extLst>
      <p:ext uri="{BB962C8B-B14F-4D97-AF65-F5344CB8AC3E}">
        <p14:creationId xmlns:p14="http://schemas.microsoft.com/office/powerpoint/2010/main" val="4281407346"/>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065D044-D12D-43D0-B08A-8887C96C585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FC29F5A-D4EC-4892-A8D5-3A1BFCD3DC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2268E9-7345-4CE5-97BE-A9D234CB5B74}"/>
              </a:ext>
            </a:extLst>
          </p:cNvPr>
          <p:cNvSpPr>
            <a:spLocks noGrp="1"/>
          </p:cNvSpPr>
          <p:nvPr>
            <p:ph type="sldNum" sz="quarter" idx="12"/>
          </p:nvPr>
        </p:nvSpPr>
        <p:spPr/>
        <p:txBody>
          <a:bodyPr/>
          <a:lstStyle>
            <a:lvl1pPr>
              <a:defRPr/>
            </a:lvl1pPr>
          </a:lstStyle>
          <a:p>
            <a:pPr>
              <a:defRPr/>
            </a:pPr>
            <a:fld id="{A71F1723-D433-4986-B2A9-183F066FA9C0}" type="slidenum">
              <a:rPr lang="en-US" altLang="en-US"/>
              <a:pPr>
                <a:defRPr/>
              </a:pPr>
              <a:t>‹#›</a:t>
            </a:fld>
            <a:endParaRPr lang="en-US" altLang="en-US"/>
          </a:p>
        </p:txBody>
      </p:sp>
    </p:spTree>
    <p:extLst>
      <p:ext uri="{BB962C8B-B14F-4D97-AF65-F5344CB8AC3E}">
        <p14:creationId xmlns:p14="http://schemas.microsoft.com/office/powerpoint/2010/main" val="3519605150"/>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5"/>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97E9C20D-1475-4D1E-821C-C75C6E7E1D1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BEF49769-6A4B-4A8E-90A6-E0480100725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72A687D-129D-4F00-B197-75C117BBC21C}"/>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52ED804B-E250-4C1E-9B44-891E6E3A0CC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D662B95F-3585-4019-BD48-D9224A86CFC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C12C2F8-FCF0-4DE8-9F90-89C76AD1F191}" type="slidenum">
              <a:rPr lang="en-US" altLang="en-US"/>
              <a:pPr>
                <a:defRPr/>
              </a:pPr>
              <a:t>‹#›</a:t>
            </a:fld>
            <a:endParaRPr lang="en-US" altLang="en-US"/>
          </a:p>
        </p:txBody>
      </p:sp>
    </p:spTree>
    <p:extLst>
      <p:ext uri="{BB962C8B-B14F-4D97-AF65-F5344CB8AC3E}">
        <p14:creationId xmlns:p14="http://schemas.microsoft.com/office/powerpoint/2010/main" val="16550456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Lst>
  <p:transition>
    <p:dissolv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Google Shape;297;p8">
            <a:extLst>
              <a:ext uri="{FF2B5EF4-FFF2-40B4-BE49-F238E27FC236}">
                <a16:creationId xmlns:a16="http://schemas.microsoft.com/office/drawing/2014/main" id="{4577587E-A872-4934-B92C-AD1068A47EB1}"/>
              </a:ext>
            </a:extLst>
          </p:cNvPr>
          <p:cNvSpPr>
            <a:spLocks noChangeArrowheads="1"/>
          </p:cNvSpPr>
          <p:nvPr/>
        </p:nvSpPr>
        <p:spPr bwMode="auto">
          <a:xfrm>
            <a:off x="702733" y="2296584"/>
            <a:ext cx="11223656" cy="2758742"/>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162533" tIns="81267" rIns="162533" bIns="81267"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b="1" dirty="0">
              <a:solidFill>
                <a:srgbClr val="FFFFFF"/>
              </a:solidFill>
              <a:latin typeface="Times New Roman" panose="02020603050405020304" pitchFamily="18" charset="0"/>
              <a:cs typeface="Arial" panose="020B0604020202020204" pitchFamily="34" charset="0"/>
              <a:sym typeface="Arial" panose="020B0604020202020204" pitchFamily="34" charset="0"/>
            </a:endParaRPr>
          </a:p>
        </p:txBody>
      </p:sp>
      <p:pic>
        <p:nvPicPr>
          <p:cNvPr id="9219" name="Google Shape;299;p8" descr="E:\QUYNH\anh tai ve poiwer oint\5e43c1f10bb5d163599e9eba_tải hình ảnh hoa đồng tiền.png">
            <a:extLst>
              <a:ext uri="{FF2B5EF4-FFF2-40B4-BE49-F238E27FC236}">
                <a16:creationId xmlns:a16="http://schemas.microsoft.com/office/drawing/2014/main" id="{9385AA73-9F7C-4FC6-835D-D29BB5BE2C0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46625" b="36234"/>
          <a:stretch>
            <a:fillRect/>
          </a:stretch>
        </p:blipFill>
        <p:spPr bwMode="auto">
          <a:xfrm>
            <a:off x="0" y="0"/>
            <a:ext cx="2751667" cy="275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Google Shape;300;p8" descr="E:\QUYNH\anh tai ve poiwer oint\chim 6.jpg">
            <a:extLst>
              <a:ext uri="{FF2B5EF4-FFF2-40B4-BE49-F238E27FC236}">
                <a16:creationId xmlns:a16="http://schemas.microsoft.com/office/drawing/2014/main" id="{6E339CB8-FAEF-4B73-8F0C-D2CB19C4A74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867" y="0"/>
            <a:ext cx="2330451" cy="265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1" name="Google Shape;301;p8">
            <a:extLst>
              <a:ext uri="{FF2B5EF4-FFF2-40B4-BE49-F238E27FC236}">
                <a16:creationId xmlns:a16="http://schemas.microsoft.com/office/drawing/2014/main" id="{FB5D2B2F-7A27-47D7-A568-4CD55176C3C3}"/>
              </a:ext>
            </a:extLst>
          </p:cNvPr>
          <p:cNvCxnSpPr>
            <a:cxnSpLocks noChangeShapeType="1"/>
          </p:cNvCxnSpPr>
          <p:nvPr/>
        </p:nvCxnSpPr>
        <p:spPr bwMode="auto">
          <a:xfrm>
            <a:off x="6606118" y="218017"/>
            <a:ext cx="5202767" cy="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9222" name="Google Shape;302;p8">
            <a:extLst>
              <a:ext uri="{FF2B5EF4-FFF2-40B4-BE49-F238E27FC236}">
                <a16:creationId xmlns:a16="http://schemas.microsoft.com/office/drawing/2014/main" id="{FA40632A-1DA8-4871-B6B5-18C6817CE24B}"/>
              </a:ext>
            </a:extLst>
          </p:cNvPr>
          <p:cNvCxnSpPr>
            <a:cxnSpLocks noChangeShapeType="1"/>
          </p:cNvCxnSpPr>
          <p:nvPr/>
        </p:nvCxnSpPr>
        <p:spPr bwMode="auto">
          <a:xfrm>
            <a:off x="11808884" y="218018"/>
            <a:ext cx="0" cy="2535767"/>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9223" name="Google Shape;303;p8">
            <a:extLst>
              <a:ext uri="{FF2B5EF4-FFF2-40B4-BE49-F238E27FC236}">
                <a16:creationId xmlns:a16="http://schemas.microsoft.com/office/drawing/2014/main" id="{5744EEF2-B410-4C41-BA8E-0EB000FBA9AC}"/>
              </a:ext>
            </a:extLst>
          </p:cNvPr>
          <p:cNvCxnSpPr>
            <a:cxnSpLocks noChangeShapeType="1"/>
          </p:cNvCxnSpPr>
          <p:nvPr/>
        </p:nvCxnSpPr>
        <p:spPr bwMode="auto">
          <a:xfrm>
            <a:off x="330201" y="6548967"/>
            <a:ext cx="8437033" cy="0"/>
          </a:xfrm>
          <a:prstGeom prst="straightConnector1">
            <a:avLst/>
          </a:prstGeom>
          <a:noFill/>
          <a:ln w="28575">
            <a:solidFill>
              <a:srgbClr val="00B050"/>
            </a:solidFill>
            <a:prstDash val="dashDot"/>
            <a:miter lim="800000"/>
            <a:headEnd type="none" w="sm" len="sm"/>
            <a:tailEnd type="none" w="sm" len="sm"/>
          </a:ln>
          <a:extLst>
            <a:ext uri="{909E8E84-426E-40DD-AFC4-6F175D3DCCD1}">
              <a14:hiddenFill xmlns:a14="http://schemas.microsoft.com/office/drawing/2010/main">
                <a:noFill/>
              </a14:hiddenFill>
            </a:ext>
          </a:extLst>
        </p:spPr>
      </p:cxnSp>
      <p:cxnSp>
        <p:nvCxnSpPr>
          <p:cNvPr id="9224" name="Google Shape;304;p8">
            <a:extLst>
              <a:ext uri="{FF2B5EF4-FFF2-40B4-BE49-F238E27FC236}">
                <a16:creationId xmlns:a16="http://schemas.microsoft.com/office/drawing/2014/main" id="{197D0EF3-1E1F-46F9-9979-E681B3A20640}"/>
              </a:ext>
            </a:extLst>
          </p:cNvPr>
          <p:cNvCxnSpPr>
            <a:cxnSpLocks noChangeShapeType="1"/>
          </p:cNvCxnSpPr>
          <p:nvPr/>
        </p:nvCxnSpPr>
        <p:spPr bwMode="auto">
          <a:xfrm>
            <a:off x="357717" y="2279651"/>
            <a:ext cx="0" cy="419100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3D683B5D-6453-4F07-815A-0883984126CB}"/>
              </a:ext>
            </a:extLst>
          </p:cNvPr>
          <p:cNvSpPr txBox="1">
            <a:spLocks noChangeArrowheads="1"/>
          </p:cNvSpPr>
          <p:nvPr/>
        </p:nvSpPr>
        <p:spPr bwMode="auto">
          <a:xfrm>
            <a:off x="715435" y="2788913"/>
            <a:ext cx="11210954" cy="1754326"/>
          </a:xfrm>
          <a:prstGeom prst="rect">
            <a:avLst/>
          </a:prstGeom>
          <a:solidFill>
            <a:srgbClr val="FFFF00"/>
          </a:solidFill>
          <a:ln>
            <a:noFill/>
          </a:ln>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spcBef>
                <a:spcPct val="0"/>
              </a:spcBef>
              <a:buNone/>
            </a:pP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Kể</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lại</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được</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một</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câu</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chuyện</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đã</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nghe</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đã</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đọc</a:t>
            </a:r>
            <a:r>
              <a:rPr lang="en-US" altLang="vi-VN" sz="5400" b="1" dirty="0">
                <a:solidFill>
                  <a:srgbClr val="0000FF"/>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22132561-ADA3-4874-BCC7-DDF126B9EA73}"/>
              </a:ext>
            </a:extLst>
          </p:cNvPr>
          <p:cNvSpPr txBox="1">
            <a:spLocks noChangeArrowheads="1"/>
          </p:cNvSpPr>
          <p:nvPr/>
        </p:nvSpPr>
        <p:spPr bwMode="auto">
          <a:xfrm>
            <a:off x="4972788" y="2099103"/>
            <a:ext cx="55647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4800" b="1" dirty="0">
                <a:latin typeface="Times New Roman" panose="02020603050405020304" pitchFamily="18" charset="0"/>
                <a:cs typeface="Times New Roman" panose="02020603050405020304" pitchFamily="18" charset="0"/>
              </a:rPr>
              <a:t>MỤC TIÊU</a:t>
            </a:r>
          </a:p>
        </p:txBody>
      </p:sp>
    </p:spTree>
    <p:extLst>
      <p:ext uri="{BB962C8B-B14F-4D97-AF65-F5344CB8AC3E}">
        <p14:creationId xmlns:p14="http://schemas.microsoft.com/office/powerpoint/2010/main" val="424456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additive="base">
                                        <p:cTn id="7" dur="500" fill="hold"/>
                                        <p:tgtEl>
                                          <p:spTgt spid="300"/>
                                        </p:tgtEl>
                                        <p:attrNameLst>
                                          <p:attrName>ppt_x</p:attrName>
                                        </p:attrNameLst>
                                      </p:cBhvr>
                                      <p:tavLst>
                                        <p:tav tm="0">
                                          <p:val>
                                            <p:strVal val="#ppt_x"/>
                                          </p:val>
                                        </p:tav>
                                        <p:tav tm="100000">
                                          <p:val>
                                            <p:strVal val="#ppt_x"/>
                                          </p:val>
                                        </p:tav>
                                      </p:tavLst>
                                    </p:anim>
                                    <p:anim calcmode="lin" valueType="num">
                                      <p:cBhvr additive="base">
                                        <p:cTn id="8" dur="500" fill="hold"/>
                                        <p:tgtEl>
                                          <p:spTgt spid="3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97"/>
                                        </p:tgtEl>
                                        <p:attrNameLst>
                                          <p:attrName>style.visibility</p:attrName>
                                        </p:attrNameLst>
                                      </p:cBhvr>
                                      <p:to>
                                        <p:strVal val="visible"/>
                                      </p:to>
                                    </p:set>
                                    <p:animEffect transition="in" filter="barn(inVertical)">
                                      <p:cBhvr>
                                        <p:cTn id="20"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0" animBg="1"/>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 y="33635"/>
            <a:ext cx="8001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Chuẩn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a:t>
            </a:r>
          </a:p>
        </p:txBody>
      </p:sp>
      <p:sp>
        <p:nvSpPr>
          <p:cNvPr id="3" name="AutoShape 2" descr="Tiếng Việt 4 VNEN Bài 15B: Con tìm về với mẹ | Soạn Tiếng Việt lớp 4 VNEN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7975" y="1051470"/>
            <a:ext cx="11579225" cy="462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7975" y="449008"/>
            <a:ext cx="80010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a:t>
            </a:r>
          </a:p>
        </p:txBody>
      </p:sp>
      <p:sp>
        <p:nvSpPr>
          <p:cNvPr id="6" name="Rectangle 5"/>
          <p:cNvSpPr/>
          <p:nvPr/>
        </p:nvSpPr>
        <p:spPr>
          <a:xfrm>
            <a:off x="155574" y="5619571"/>
            <a:ext cx="11941175" cy="1292662"/>
          </a:xfrm>
          <a:prstGeom prst="rect">
            <a:avLst/>
          </a:prstGeom>
          <a:solidFill>
            <a:schemeClr val="accent6">
              <a:lumMod val="20000"/>
              <a:lumOff val="80000"/>
            </a:schemeClr>
          </a:solidFill>
        </p:spPr>
        <p:txBody>
          <a:bodyPr wrap="square">
            <a:spAutoFit/>
          </a:bodyPr>
          <a:lstStyle/>
          <a:p>
            <a:r>
              <a:rPr lang="en-US" sz="2600" b="1" dirty="0">
                <a:latin typeface="+mj-lt"/>
              </a:rPr>
              <a:t>- </a:t>
            </a:r>
            <a:r>
              <a:rPr lang="vi-VN" sz="2600" b="1" dirty="0">
                <a:latin typeface="+mj-lt"/>
              </a:rPr>
              <a:t>Mỗi bức tranh gợi cho bạn nhớ đến những câu chuyện nào?</a:t>
            </a:r>
          </a:p>
          <a:p>
            <a:r>
              <a:rPr lang="en-US" sz="2600" b="1" dirty="0">
                <a:latin typeface="+mj-lt"/>
              </a:rPr>
              <a:t>-</a:t>
            </a:r>
            <a:r>
              <a:rPr lang="vi-VN" sz="2600" b="1" dirty="0">
                <a:latin typeface="+mj-lt"/>
              </a:rPr>
              <a:t> Bạn đã đọc </a:t>
            </a:r>
            <a:r>
              <a:rPr lang="en-US" sz="2600" b="1" dirty="0" err="1">
                <a:latin typeface="Times New Roman" pitchFamily="18" charset="0"/>
                <a:cs typeface="Times New Roman" pitchFamily="18" charset="0"/>
              </a:rPr>
              <a:t>câu</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ch</a:t>
            </a:r>
            <a:r>
              <a:rPr lang="vi-VN" sz="2600" b="1" dirty="0">
                <a:latin typeface="+mj-lt"/>
              </a:rPr>
              <a:t>uyện nào trong các </a:t>
            </a:r>
            <a:r>
              <a:rPr lang="en-US" sz="2600" b="1" dirty="0" err="1">
                <a:latin typeface="Times New Roman" pitchFamily="18" charset="0"/>
                <a:cs typeface="Times New Roman" pitchFamily="18" charset="0"/>
              </a:rPr>
              <a:t>câu</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ch</a:t>
            </a:r>
            <a:r>
              <a:rPr lang="vi-VN" sz="2600" b="1" dirty="0">
                <a:latin typeface="+mj-lt"/>
              </a:rPr>
              <a:t>uyện trên? Bạn còn đọc </a:t>
            </a:r>
            <a:r>
              <a:rPr lang="en-US" sz="2600" b="1" dirty="0" err="1">
                <a:latin typeface="Times New Roman" pitchFamily="18" charset="0"/>
                <a:cs typeface="Times New Roman" pitchFamily="18" charset="0"/>
              </a:rPr>
              <a:t>câu</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ch</a:t>
            </a:r>
            <a:r>
              <a:rPr lang="vi-VN" sz="2600" b="1" dirty="0">
                <a:latin typeface="+mj-lt"/>
              </a:rPr>
              <a:t>uyện nào ngoài các </a:t>
            </a:r>
            <a:r>
              <a:rPr lang="en-US" sz="2600" b="1" dirty="0" err="1">
                <a:latin typeface="Times New Roman" pitchFamily="18" charset="0"/>
                <a:cs typeface="Times New Roman" pitchFamily="18" charset="0"/>
              </a:rPr>
              <a:t>câu</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ch</a:t>
            </a:r>
            <a:r>
              <a:rPr lang="vi-VN" sz="2600" b="1" dirty="0">
                <a:latin typeface="+mj-lt"/>
              </a:rPr>
              <a:t>uyện trên?</a:t>
            </a:r>
          </a:p>
        </p:txBody>
      </p:sp>
    </p:spTree>
    <p:extLst>
      <p:ext uri="{BB962C8B-B14F-4D97-AF65-F5344CB8AC3E}">
        <p14:creationId xmlns:p14="http://schemas.microsoft.com/office/powerpoint/2010/main" val="38654538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g.loigiaihay.com/picture/2019/1001/quan-sat-cac-buc-tranh.jpg"/>
          <p:cNvPicPr>
            <a:picLocks noChangeAspect="1" noChangeArrowheads="1"/>
          </p:cNvPicPr>
          <p:nvPr/>
        </p:nvPicPr>
        <p:blipFill rotWithShape="1">
          <a:blip r:embed="rId2">
            <a:extLst>
              <a:ext uri="{28A0092B-C50C-407E-A947-70E740481C1C}">
                <a14:useLocalDpi xmlns:a14="http://schemas.microsoft.com/office/drawing/2010/main" val="0"/>
              </a:ext>
            </a:extLst>
          </a:blip>
          <a:srcRect l="6523" r="70720" b="51795"/>
          <a:stretch/>
        </p:blipFill>
        <p:spPr bwMode="auto">
          <a:xfrm>
            <a:off x="169817" y="83950"/>
            <a:ext cx="2246811" cy="243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img.loigiaihay.com/picture/2019/1001/quan-sat-cac-buc-tranh.jpg"/>
          <p:cNvPicPr>
            <a:picLocks noChangeAspect="1" noChangeArrowheads="1"/>
          </p:cNvPicPr>
          <p:nvPr/>
        </p:nvPicPr>
        <p:blipFill rotWithShape="1">
          <a:blip r:embed="rId2">
            <a:extLst>
              <a:ext uri="{28A0092B-C50C-407E-A947-70E740481C1C}">
                <a14:useLocalDpi xmlns:a14="http://schemas.microsoft.com/office/drawing/2010/main" val="0"/>
              </a:ext>
            </a:extLst>
          </a:blip>
          <a:srcRect l="44450" r="32035" b="49910"/>
          <a:stretch/>
        </p:blipFill>
        <p:spPr bwMode="auto">
          <a:xfrm>
            <a:off x="3285577" y="83950"/>
            <a:ext cx="2233749" cy="253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img.loigiaihay.com/picture/2019/1001/quan-sat-cac-buc-tranh.jpg"/>
          <p:cNvPicPr>
            <a:picLocks noChangeAspect="1" noChangeArrowheads="1"/>
          </p:cNvPicPr>
          <p:nvPr/>
        </p:nvPicPr>
        <p:blipFill rotWithShape="1">
          <a:blip r:embed="rId2">
            <a:extLst>
              <a:ext uri="{28A0092B-C50C-407E-A947-70E740481C1C}">
                <a14:useLocalDpi xmlns:a14="http://schemas.microsoft.com/office/drawing/2010/main" val="0"/>
              </a:ext>
            </a:extLst>
          </a:blip>
          <a:srcRect l="70999" b="51392"/>
          <a:stretch/>
        </p:blipFill>
        <p:spPr bwMode="auto">
          <a:xfrm>
            <a:off x="169817" y="2429841"/>
            <a:ext cx="2497183" cy="238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655794" y="1274232"/>
            <a:ext cx="5174251" cy="3539430"/>
          </a:xfrm>
          <a:prstGeom prst="rect">
            <a:avLst/>
          </a:prstGeom>
        </p:spPr>
        <p:txBody>
          <a:bodyPr wrap="square">
            <a:spAutoFit/>
          </a:bodyPr>
          <a:lstStyle/>
          <a:p>
            <a:r>
              <a:rPr lang="vi-VN" sz="2800" b="1" dirty="0">
                <a:latin typeface="+mj-lt"/>
              </a:rPr>
              <a:t>Mỗi bức tranh gợi nhớ đến những câu chuyện:</a:t>
            </a:r>
          </a:p>
          <a:p>
            <a:r>
              <a:rPr lang="vi-VN" sz="2800" b="1" dirty="0">
                <a:solidFill>
                  <a:srgbClr val="FF0000"/>
                </a:solidFill>
                <a:latin typeface="+mj-lt"/>
              </a:rPr>
              <a:t>Tranh 1: Chú lính chì dũng cảm</a:t>
            </a:r>
          </a:p>
          <a:p>
            <a:r>
              <a:rPr lang="vi-VN" sz="2800" b="1" dirty="0">
                <a:solidFill>
                  <a:srgbClr val="FF0000"/>
                </a:solidFill>
                <a:latin typeface="+mj-lt"/>
              </a:rPr>
              <a:t>Tranh 2: Chú Đất Nung</a:t>
            </a:r>
            <a:endParaRPr lang="en-US" sz="2800" b="1" dirty="0">
              <a:solidFill>
                <a:srgbClr val="FF0000"/>
              </a:solidFill>
              <a:latin typeface="+mj-lt"/>
            </a:endParaRPr>
          </a:p>
          <a:p>
            <a:r>
              <a:rPr lang="vi-VN" sz="2800" b="1" dirty="0">
                <a:solidFill>
                  <a:srgbClr val="FF0000"/>
                </a:solidFill>
                <a:latin typeface="+mj-lt"/>
              </a:rPr>
              <a:t>Tranh 3: Dế Mèn phiêu lưu kí</a:t>
            </a:r>
          </a:p>
          <a:p>
            <a:r>
              <a:rPr lang="vi-VN" sz="2800" b="1" dirty="0">
                <a:solidFill>
                  <a:srgbClr val="FF0000"/>
                </a:solidFill>
                <a:latin typeface="+mj-lt"/>
              </a:rPr>
              <a:t>Tranh 4: Tôm càng và Cá con</a:t>
            </a:r>
          </a:p>
          <a:p>
            <a:r>
              <a:rPr lang="vi-VN" sz="2800" b="1" dirty="0">
                <a:solidFill>
                  <a:srgbClr val="FF0000"/>
                </a:solidFill>
                <a:latin typeface="+mj-lt"/>
              </a:rPr>
              <a:t>Tranh 5: Võ sĩ Bọ Ngựa</a:t>
            </a:r>
          </a:p>
          <a:p>
            <a:r>
              <a:rPr lang="vi-VN" sz="2800" b="1" dirty="0">
                <a:solidFill>
                  <a:srgbClr val="FF0000"/>
                </a:solidFill>
                <a:latin typeface="+mj-lt"/>
              </a:rPr>
              <a:t>Tranh 6: Búp bê của ai?</a:t>
            </a:r>
          </a:p>
        </p:txBody>
      </p:sp>
      <p:pic>
        <p:nvPicPr>
          <p:cNvPr id="9" name="Picture 2" descr="https://img.loigiaihay.com/picture/2019/1001/quan-sat-cac-buc-tranh.jpg"/>
          <p:cNvPicPr>
            <a:picLocks noChangeAspect="1" noChangeArrowheads="1"/>
          </p:cNvPicPr>
          <p:nvPr/>
        </p:nvPicPr>
        <p:blipFill rotWithShape="1">
          <a:blip r:embed="rId2">
            <a:extLst>
              <a:ext uri="{28A0092B-C50C-407E-A947-70E740481C1C}">
                <a14:useLocalDpi xmlns:a14="http://schemas.microsoft.com/office/drawing/2010/main" val="0"/>
              </a:ext>
            </a:extLst>
          </a:blip>
          <a:srcRect t="53939" r="60859" b="4888"/>
          <a:stretch/>
        </p:blipFill>
        <p:spPr bwMode="auto">
          <a:xfrm>
            <a:off x="2883898" y="2614767"/>
            <a:ext cx="3370217" cy="181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s://img.loigiaihay.com/picture/2019/1001/quan-sat-cac-buc-tranh.jpg"/>
          <p:cNvPicPr>
            <a:picLocks noChangeAspect="1" noChangeArrowheads="1"/>
          </p:cNvPicPr>
          <p:nvPr/>
        </p:nvPicPr>
        <p:blipFill rotWithShape="1">
          <a:blip r:embed="rId2">
            <a:extLst>
              <a:ext uri="{28A0092B-C50C-407E-A947-70E740481C1C}">
                <a14:useLocalDpi xmlns:a14="http://schemas.microsoft.com/office/drawing/2010/main" val="0"/>
              </a:ext>
            </a:extLst>
          </a:blip>
          <a:srcRect l="43237" t="53348" r="29153" b="5776"/>
          <a:stretch/>
        </p:blipFill>
        <p:spPr bwMode="auto">
          <a:xfrm>
            <a:off x="408348" y="4859913"/>
            <a:ext cx="2746600" cy="190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s://img.loigiaihay.com/picture/2019/1001/quan-sat-cac-buc-tranh.jpg"/>
          <p:cNvPicPr>
            <a:picLocks noChangeAspect="1" noChangeArrowheads="1"/>
          </p:cNvPicPr>
          <p:nvPr/>
        </p:nvPicPr>
        <p:blipFill rotWithShape="1">
          <a:blip r:embed="rId2">
            <a:extLst>
              <a:ext uri="{28A0092B-C50C-407E-A947-70E740481C1C}">
                <a14:useLocalDpi xmlns:a14="http://schemas.microsoft.com/office/drawing/2010/main" val="0"/>
              </a:ext>
            </a:extLst>
          </a:blip>
          <a:srcRect l="74336" t="53644"/>
          <a:stretch/>
        </p:blipFill>
        <p:spPr bwMode="auto">
          <a:xfrm>
            <a:off x="3645893" y="4618248"/>
            <a:ext cx="2608222" cy="214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38289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3350" y="147935"/>
            <a:ext cx="12058650" cy="769441"/>
          </a:xfrm>
          <a:prstGeom prst="rect">
            <a:avLst/>
          </a:prstGeom>
          <a:solidFill>
            <a:srgbClr val="FFFF00"/>
          </a:solidFill>
        </p:spPr>
        <p:txBody>
          <a:bodyPr wrap="square" rtlCol="0">
            <a:spAutoFit/>
          </a:bodyPr>
          <a:lstStyle/>
          <a:p>
            <a:r>
              <a:rPr lang="en-US" sz="4400" b="1" dirty="0">
                <a:solidFill>
                  <a:srgbClr val="0000FF"/>
                </a:solidFill>
                <a:latin typeface="Times New Roman" pitchFamily="18" charset="0"/>
                <a:cs typeface="Times New Roman" pitchFamily="18" charset="0"/>
              </a:rPr>
              <a:t>2. </a:t>
            </a:r>
            <a:r>
              <a:rPr lang="en-US" sz="4400" b="1" dirty="0" err="1">
                <a:solidFill>
                  <a:srgbClr val="0000FF"/>
                </a:solidFill>
                <a:latin typeface="Times New Roman" pitchFamily="18" charset="0"/>
                <a:cs typeface="Times New Roman" pitchFamily="18" charset="0"/>
              </a:rPr>
              <a:t>Luyện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tập</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kể</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chuyện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đã</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nghe</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đã</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đọc</a:t>
            </a:r>
            <a:r>
              <a:rPr lang="en-US" sz="4400" b="1" dirty="0">
                <a:solidFill>
                  <a:srgbClr val="0000FF"/>
                </a:solidFill>
                <a:latin typeface="Times New Roman" pitchFamily="18" charset="0"/>
                <a:cs typeface="Times New Roman" pitchFamily="18" charset="0"/>
              </a:rPr>
              <a:t>:</a:t>
            </a:r>
          </a:p>
        </p:txBody>
      </p:sp>
      <p:sp>
        <p:nvSpPr>
          <p:cNvPr id="12" name="Text Box 9">
            <a:hlinkClick r:id="rId2" action="ppaction://hlinksldjump"/>
          </p:cNvPr>
          <p:cNvSpPr txBox="1">
            <a:spLocks noChangeArrowheads="1"/>
          </p:cNvSpPr>
          <p:nvPr/>
        </p:nvSpPr>
        <p:spPr bwMode="auto">
          <a:xfrm>
            <a:off x="133350" y="906462"/>
            <a:ext cx="11906250" cy="2800767"/>
          </a:xfrm>
          <a:prstGeom prst="rect">
            <a:avLst/>
          </a:prstGeom>
          <a:solidFill>
            <a:schemeClr val="accent6">
              <a:lumMod val="20000"/>
              <a:lumOff val="80000"/>
            </a:schemeClr>
          </a:solidFill>
          <a:ln w="9525">
            <a:noFill/>
            <a:miter lim="800000"/>
            <a:headEnd/>
            <a:tailEnd/>
          </a:ln>
        </p:spPr>
        <p:txBody>
          <a:bodyPr wrap="square">
            <a:spAutoFit/>
          </a:bodyPr>
          <a:lstStyle/>
          <a:p>
            <a:pPr algn="just">
              <a:spcBef>
                <a:spcPct val="50000"/>
              </a:spcBef>
            </a:pPr>
            <a:r>
              <a:rPr lang="en-US" sz="4400" b="1" dirty="0">
                <a:solidFill>
                  <a:srgbClr val="0000FF"/>
                </a:solidFill>
                <a:latin typeface="Times New Roman" pitchFamily="18" charset="0"/>
                <a:cs typeface="Times New Roman" pitchFamily="18" charset="0"/>
              </a:rPr>
              <a:t>a) </a:t>
            </a:r>
            <a:r>
              <a:rPr lang="en-US" sz="4400" b="1" dirty="0" err="1">
                <a:solidFill>
                  <a:srgbClr val="0000FF"/>
                </a:solidFill>
                <a:latin typeface="Times New Roman" pitchFamily="18" charset="0"/>
                <a:cs typeface="Times New Roman" pitchFamily="18" charset="0"/>
              </a:rPr>
              <a:t>Mỗi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lần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lượt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kể</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cho</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các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nghe</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một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câu</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chuyện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mình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đã</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đọc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hoặc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đã</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nghe</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có</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nhân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vật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là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đồ</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chơi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của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trẻ</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em</a:t>
            </a:r>
            <a:r>
              <a:rPr lang="en-US" sz="4400" b="1" dirty="0">
                <a:solidFill>
                  <a:srgbClr val="0000FF"/>
                </a:solidFill>
                <a:latin typeface="Times New Roman" pitchFamily="18" charset="0"/>
                <a:cs typeface="Times New Roman" pitchFamily="18" charset="0"/>
              </a:rPr>
              <a:t> hay con </a:t>
            </a:r>
            <a:r>
              <a:rPr lang="en-US" sz="4400" b="1" dirty="0" err="1">
                <a:solidFill>
                  <a:srgbClr val="0000FF"/>
                </a:solidFill>
                <a:latin typeface="Times New Roman" pitchFamily="18" charset="0"/>
                <a:cs typeface="Times New Roman" pitchFamily="18" charset="0"/>
              </a:rPr>
              <a:t>vật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gần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gũi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với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trẻ</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em</a:t>
            </a:r>
            <a:r>
              <a:rPr lang="en-US" sz="4400" b="1" dirty="0">
                <a:solidFill>
                  <a:srgbClr val="0000FF"/>
                </a:solidFill>
                <a:latin typeface="Times New Roman" pitchFamily="18" charset="0"/>
                <a:cs typeface="Times New Roman" pitchFamily="18" charset="0"/>
              </a:rPr>
              <a:t>.</a:t>
            </a:r>
          </a:p>
        </p:txBody>
      </p:sp>
      <p:sp>
        <p:nvSpPr>
          <p:cNvPr id="13" name="Text Box 9">
            <a:hlinkClick r:id="rId2" action="ppaction://hlinksldjump"/>
          </p:cNvPr>
          <p:cNvSpPr txBox="1">
            <a:spLocks noChangeArrowheads="1"/>
          </p:cNvSpPr>
          <p:nvPr/>
        </p:nvSpPr>
        <p:spPr bwMode="auto">
          <a:xfrm>
            <a:off x="133350" y="3909298"/>
            <a:ext cx="11906250" cy="2800767"/>
          </a:xfrm>
          <a:prstGeom prst="rect">
            <a:avLst/>
          </a:prstGeom>
          <a:solidFill>
            <a:schemeClr val="accent6">
              <a:lumMod val="20000"/>
              <a:lumOff val="80000"/>
            </a:schemeClr>
          </a:solidFill>
          <a:ln w="9525">
            <a:noFill/>
            <a:miter lim="800000"/>
            <a:headEnd/>
            <a:tailEnd/>
          </a:ln>
        </p:spPr>
        <p:txBody>
          <a:bodyPr wrap="square">
            <a:spAutoFit/>
          </a:bodyPr>
          <a:lstStyle/>
          <a:p>
            <a:pPr algn="just"/>
            <a:r>
              <a:rPr lang="en-US" sz="4400" b="1" dirty="0">
                <a:solidFill>
                  <a:srgbClr val="0000FF"/>
                </a:solidFill>
                <a:latin typeface="Times New Roman" pitchFamily="18" charset="0"/>
                <a:cs typeface="Times New Roman" pitchFamily="18" charset="0"/>
              </a:rPr>
              <a:t>b) - </a:t>
            </a:r>
            <a:r>
              <a:rPr lang="en-US" sz="4400" b="1" dirty="0" err="1">
                <a:solidFill>
                  <a:srgbClr val="0000FF"/>
                </a:solidFill>
                <a:latin typeface="Times New Roman" pitchFamily="18" charset="0"/>
                <a:cs typeface="Times New Roman" pitchFamily="18" charset="0"/>
              </a:rPr>
              <a:t>Em</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có</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thể</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chọn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câu</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chuyện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trong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sách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Hướng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dẫn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học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Tiếng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Việt</a:t>
            </a:r>
            <a:r>
              <a:rPr lang="en-US" sz="4400" b="1" dirty="0">
                <a:solidFill>
                  <a:srgbClr val="0000FF"/>
                </a:solidFill>
                <a:latin typeface="Times New Roman" pitchFamily="18" charset="0"/>
                <a:cs typeface="Times New Roman" pitchFamily="18" charset="0"/>
              </a:rPr>
              <a:t> 2,3,4</a:t>
            </a:r>
          </a:p>
          <a:p>
            <a:pPr algn="just"/>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Nếu</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có</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thể</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em</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chọn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những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câu</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chuyện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ngoài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những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sách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trên</a:t>
            </a:r>
            <a:r>
              <a:rPr lang="en-US" sz="44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87242651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1"/>
                                          </p:val>
                                        </p:tav>
                                        <p:tav tm="100000">
                                          <p:val>
                                            <p:strVal val="#ppt_x"/>
                                          </p:val>
                                        </p:tav>
                                      </p:tavLst>
                                    </p:anim>
                                    <p:anim calcmode="lin" valueType="num">
                                      <p:cBhvr>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1"/>
                                          </p:val>
                                        </p:tav>
                                        <p:tav tm="100000">
                                          <p:val>
                                            <p:strVal val="#ppt_x"/>
                                          </p:val>
                                        </p:tav>
                                      </p:tavLst>
                                    </p:anim>
                                    <p:anim calcmode="lin" valueType="num">
                                      <p:cBhvr>
                                        <p:cTn id="2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95796" y="121920"/>
            <a:ext cx="12000410" cy="1200329"/>
          </a:xfrm>
          <a:prstGeom prst="rect">
            <a:avLst/>
          </a:prstGeom>
          <a:solidFill>
            <a:srgbClr val="FFFF00"/>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2. </a:t>
            </a:r>
            <a:r>
              <a:rPr lang="vi-VN" altLang="en-US" sz="2400" b="1" dirty="0">
                <a:solidFill>
                  <a:srgbClr val="FF0000"/>
                </a:solidFill>
                <a:latin typeface="Times New Roman" panose="02020603050405020304" pitchFamily="18" charset="0"/>
                <a:cs typeface="Times New Roman" panose="02020603050405020304" pitchFamily="18" charset="0"/>
              </a:rPr>
              <a:t>Luyện tập kể chuyện đã nghe, đã đọc.</a:t>
            </a:r>
          </a:p>
          <a:p>
            <a:pPr algn="just">
              <a:spcBef>
                <a:spcPct val="0"/>
              </a:spcBef>
              <a:buFontTx/>
              <a:buNone/>
            </a:pPr>
            <a:r>
              <a:rPr lang="vi-VN" altLang="en-US" sz="2400" b="1" dirty="0">
                <a:solidFill>
                  <a:srgbClr val="0000FF"/>
                </a:solidFill>
                <a:latin typeface="Times New Roman" panose="02020603050405020304" pitchFamily="18" charset="0"/>
                <a:cs typeface="Times New Roman" panose="02020603050405020304" pitchFamily="18" charset="0"/>
              </a:rPr>
              <a:t>Mỗi bạn lần lượt kể một câu chuyện mà mình đã đọc hoặc đã nghe có nhân vật là đồ chơi của trẻ em hay con vật gần gũi với trẻ em. Nêu ý nghĩa câu chuyện?</a:t>
            </a:r>
          </a:p>
        </p:txBody>
      </p:sp>
      <p:sp>
        <p:nvSpPr>
          <p:cNvPr id="37891" name="Rectangle 2"/>
          <p:cNvSpPr>
            <a:spLocks noChangeArrowheads="1"/>
          </p:cNvSpPr>
          <p:nvPr/>
        </p:nvSpPr>
        <p:spPr bwMode="auto">
          <a:xfrm>
            <a:off x="1" y="1322249"/>
            <a:ext cx="12096204" cy="5509200"/>
          </a:xfrm>
          <a:prstGeom prst="rect">
            <a:avLst/>
          </a:prstGeom>
          <a:solidFill>
            <a:schemeClr val="accent6">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b="1" dirty="0" err="1">
                <a:solidFill>
                  <a:srgbClr val="0000FF"/>
                </a:solidFill>
                <a:latin typeface="Times New Roman" panose="02020603050405020304" pitchFamily="18" charset="0"/>
                <a:cs typeface="Times New Roman" panose="02020603050405020304" pitchFamily="18" charset="0"/>
              </a:rPr>
              <a:t>Ví</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dụ</a:t>
            </a:r>
            <a:r>
              <a:rPr lang="en-US" altLang="en-US" sz="2200" b="1" dirty="0">
                <a:solidFill>
                  <a:srgbClr val="0000FF"/>
                </a:solidFill>
                <a:latin typeface="Times New Roman" panose="02020603050405020304" pitchFamily="18" charset="0"/>
                <a:cs typeface="Times New Roman" panose="02020603050405020304" pitchFamily="18" charset="0"/>
              </a:rPr>
              <a:t>: </a:t>
            </a:r>
          </a:p>
          <a:p>
            <a:pPr algn="ctr">
              <a:spcBef>
                <a:spcPct val="0"/>
              </a:spcBef>
              <a:buFontTx/>
              <a:buNone/>
            </a:pPr>
            <a:r>
              <a:rPr lang="vi-VN" altLang="en-US" sz="2200" b="1" dirty="0">
                <a:solidFill>
                  <a:srgbClr val="FF0000"/>
                </a:solidFill>
                <a:latin typeface="Times New Roman" panose="02020603050405020304" pitchFamily="18" charset="0"/>
                <a:cs typeface="Times New Roman" panose="02020603050405020304" pitchFamily="18" charset="0"/>
              </a:rPr>
              <a:t>Rùa và thỏ</a:t>
            </a:r>
          </a:p>
          <a:p>
            <a:pPr algn="just">
              <a:spcBef>
                <a:spcPct val="0"/>
              </a:spcBef>
              <a:buFontTx/>
              <a:buNone/>
            </a:pPr>
            <a:r>
              <a:rPr lang="vi-VN" altLang="en-US" sz="2200" b="1" dirty="0">
                <a:solidFill>
                  <a:srgbClr val="000000"/>
                </a:solidFill>
                <a:latin typeface="Times New Roman" panose="02020603050405020304" pitchFamily="18" charset="0"/>
                <a:cs typeface="Times New Roman" panose="02020603050405020304" pitchFamily="18" charset="0"/>
              </a:rPr>
              <a:t>     Trời mùa thu mát mẻ. Trên bờ sông một con Rùa đang cố sức tập chạy. Một con Thỏ trông thấy, mỉa mai Rùa:</a:t>
            </a:r>
          </a:p>
          <a:p>
            <a:pPr algn="just">
              <a:spcBef>
                <a:spcPct val="0"/>
              </a:spcBef>
              <a:buFontTx/>
              <a:buNone/>
            </a:pPr>
            <a:r>
              <a:rPr lang="vi-VN" altLang="en-US" sz="2200" b="1" dirty="0">
                <a:solidFill>
                  <a:srgbClr val="000000"/>
                </a:solidFill>
                <a:latin typeface="Times New Roman" panose="02020603050405020304" pitchFamily="18" charset="0"/>
                <a:cs typeface="Times New Roman" panose="02020603050405020304" pitchFamily="18" charset="0"/>
              </a:rPr>
              <a:t>     - Đồ chậm như sên. Mày mà cũng đòi tập chạy à?</a:t>
            </a:r>
          </a:p>
          <a:p>
            <a:pPr algn="just">
              <a:spcBef>
                <a:spcPct val="0"/>
              </a:spcBef>
              <a:buFontTx/>
              <a:buNone/>
            </a:pPr>
            <a:r>
              <a:rPr lang="vi-VN" altLang="en-US" sz="2200" b="1" dirty="0">
                <a:solidFill>
                  <a:srgbClr val="000000"/>
                </a:solidFill>
                <a:latin typeface="Times New Roman" panose="02020603050405020304" pitchFamily="18" charset="0"/>
                <a:cs typeface="Times New Roman" panose="02020603050405020304" pitchFamily="18" charset="0"/>
              </a:rPr>
              <a:t>     - Anh đừng giễu tôi. Anh với tôi thử chạy thi coi ai hơn?</a:t>
            </a:r>
          </a:p>
          <a:p>
            <a:pPr algn="just">
              <a:spcBef>
                <a:spcPct val="0"/>
              </a:spcBef>
              <a:buFontTx/>
              <a:buNone/>
            </a:pPr>
            <a:r>
              <a:rPr lang="vi-VN" altLang="en-US" sz="2200" b="1" dirty="0">
                <a:solidFill>
                  <a:srgbClr val="000000"/>
                </a:solidFill>
                <a:latin typeface="Times New Roman" panose="02020603050405020304" pitchFamily="18" charset="0"/>
                <a:cs typeface="Times New Roman" panose="02020603050405020304" pitchFamily="18" charset="0"/>
              </a:rPr>
              <a:t>     Thỏ vểnh tai lên tự đắc:</a:t>
            </a:r>
          </a:p>
          <a:p>
            <a:pPr algn="just">
              <a:spcBef>
                <a:spcPct val="0"/>
              </a:spcBef>
              <a:buFontTx/>
              <a:buNone/>
            </a:pPr>
            <a:r>
              <a:rPr lang="vi-VN" altLang="en-US" sz="2200" b="1" dirty="0">
                <a:solidFill>
                  <a:srgbClr val="000000"/>
                </a:solidFill>
                <a:latin typeface="Times New Roman" panose="02020603050405020304" pitchFamily="18" charset="0"/>
                <a:cs typeface="Times New Roman" panose="02020603050405020304" pitchFamily="18" charset="0"/>
              </a:rPr>
              <a:t>     - Được, được! Mày dám chạy thi với ta sao? Ta chấp mày một nửa đường đó!</a:t>
            </a:r>
          </a:p>
          <a:p>
            <a:pPr algn="just">
              <a:spcBef>
                <a:spcPct val="0"/>
              </a:spcBef>
              <a:buFontTx/>
              <a:buNone/>
            </a:pPr>
            <a:r>
              <a:rPr lang="vi-VN" altLang="en-US" sz="2200" b="1" dirty="0">
                <a:solidFill>
                  <a:srgbClr val="000000"/>
                </a:solidFill>
                <a:latin typeface="Times New Roman" panose="02020603050405020304" pitchFamily="18" charset="0"/>
                <a:cs typeface="Times New Roman" panose="02020603050405020304" pitchFamily="18" charset="0"/>
              </a:rPr>
              <a:t>     Rùa không nói gì. Nó biết mình chậm chạp, nên cố sức chạy thật nhanh. Thỏ nhìn theo, mỉm cười.</a:t>
            </a:r>
          </a:p>
          <a:p>
            <a:pPr algn="just">
              <a:spcBef>
                <a:spcPct val="0"/>
              </a:spcBef>
              <a:buFontTx/>
              <a:buNone/>
            </a:pPr>
            <a:r>
              <a:rPr lang="vi-VN" altLang="en-US" sz="2200" b="1" dirty="0">
                <a:solidFill>
                  <a:srgbClr val="000000"/>
                </a:solidFill>
                <a:latin typeface="Times New Roman" panose="02020603050405020304" pitchFamily="18" charset="0"/>
                <a:cs typeface="Times New Roman" panose="02020603050405020304" pitchFamily="18" charset="0"/>
              </a:rPr>
              <a:t>     Nó nghĩ: ta chưa cần chạy vội, đợi Rùa gần tới đích, ta phóng cũng vừa. Nó nhởn nhơ trên đường, nhìn trời, nhìn mây. Thỉnh thoảng, nó lại nhấm nháp vài ngọn cỏ non, có vẻ khoan khoái lắm.</a:t>
            </a:r>
          </a:p>
          <a:p>
            <a:pPr algn="just">
              <a:spcBef>
                <a:spcPct val="0"/>
              </a:spcBef>
              <a:buFontTx/>
              <a:buNone/>
            </a:pPr>
            <a:r>
              <a:rPr lang="vi-VN" altLang="en-US" sz="2200" b="1" dirty="0">
                <a:solidFill>
                  <a:srgbClr val="000000"/>
                </a:solidFill>
                <a:latin typeface="Times New Roman" panose="02020603050405020304" pitchFamily="18" charset="0"/>
                <a:cs typeface="Times New Roman" panose="02020603050405020304" pitchFamily="18" charset="0"/>
              </a:rPr>
              <a:t>     Bỗng nó nghĩ đến cuộc thi, ngẩng đầu lên thì thấy Rùa chạy gần tới đích. Nó cắm cổ chạy miết nhưng không kịp nữa. Rùa đã tới đích trước nó.</a:t>
            </a:r>
          </a:p>
          <a:p>
            <a:pPr algn="r">
              <a:spcBef>
                <a:spcPct val="0"/>
              </a:spcBef>
              <a:buFontTx/>
              <a:buNone/>
            </a:pPr>
            <a:r>
              <a:rPr lang="vi-VN" altLang="en-US" sz="2200" b="1" dirty="0">
                <a:solidFill>
                  <a:srgbClr val="000000"/>
                </a:solidFill>
                <a:latin typeface="Times New Roman" panose="02020603050405020304" pitchFamily="18" charset="0"/>
                <a:cs typeface="Times New Roman" panose="02020603050405020304" pitchFamily="18" charset="0"/>
              </a:rPr>
              <a:t>                                                 Phỏng theo La-phông-ten</a:t>
            </a:r>
            <a:endParaRPr lang="en-US" alt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407132"/>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300445" y="239486"/>
            <a:ext cx="11625943" cy="954107"/>
          </a:xfrm>
          <a:prstGeom prst="rect">
            <a:avLst/>
          </a:prstGeom>
          <a:solidFill>
            <a:schemeClr val="accent6">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3. </a:t>
            </a:r>
            <a:r>
              <a:rPr lang="en-US" altLang="en-US" sz="2800" b="1" dirty="0" err="1">
                <a:solidFill>
                  <a:srgbClr val="FF0000"/>
                </a:solidFill>
                <a:latin typeface="Times New Roman" panose="02020603050405020304" pitchFamily="18" charset="0"/>
                <a:cs typeface="Times New Roman" panose="02020603050405020304" pitchFamily="18" charset="0"/>
              </a:rPr>
              <a:t>Trao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đổi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tính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cách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vật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hoặc</a:t>
            </a:r>
            <a:r>
              <a:rPr lang="en-US" altLang="en-US" sz="2800" b="1" dirty="0">
                <a:solidFill>
                  <a:srgbClr val="FF0000"/>
                </a:solidFill>
                <a:latin typeface="Times New Roman" panose="02020603050405020304" pitchFamily="18" charset="0"/>
                <a:cs typeface="Times New Roman" panose="02020603050405020304" pitchFamily="18" charset="0"/>
              </a:rPr>
              <a:t> ý </a:t>
            </a:r>
            <a:r>
              <a:rPr lang="en-US" altLang="en-US" sz="2800" b="1" dirty="0" err="1">
                <a:solidFill>
                  <a:srgbClr val="FF0000"/>
                </a:solidFill>
                <a:latin typeface="Times New Roman" panose="02020603050405020304" pitchFamily="18" charset="0"/>
                <a:cs typeface="Times New Roman" panose="02020603050405020304" pitchFamily="18" charset="0"/>
              </a:rPr>
              <a:t>nghĩa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chuyện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em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vừa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kể</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548640" y="1306285"/>
            <a:ext cx="11377748" cy="4524315"/>
          </a:xfrm>
          <a:prstGeom prst="rect">
            <a:avLst/>
          </a:prstGeom>
          <a:solidFill>
            <a:schemeClr val="accent6">
              <a:lumMod val="20000"/>
              <a:lumOff val="80000"/>
            </a:schemeClr>
          </a:solidFill>
        </p:spPr>
        <p:txBody>
          <a:bodyPr wrap="square">
            <a:spAutoFit/>
          </a:bodyPr>
          <a:lstStyle/>
          <a:p>
            <a:pPr algn="just">
              <a:defRPr/>
            </a:pPr>
            <a:r>
              <a:rPr lang="en-US" sz="3200" b="1" dirty="0" err="1">
                <a:solidFill>
                  <a:srgbClr val="000000"/>
                </a:solidFill>
                <a:latin typeface="+mj-lt"/>
              </a:rPr>
              <a:t>Ví</a:t>
            </a:r>
            <a:r>
              <a:rPr lang="en-US" sz="3200" b="1" dirty="0">
                <a:solidFill>
                  <a:srgbClr val="000000"/>
                </a:solidFill>
                <a:latin typeface="+mj-lt"/>
              </a:rPr>
              <a:t> </a:t>
            </a:r>
            <a:r>
              <a:rPr lang="en-US" sz="3200" b="1" dirty="0" err="1">
                <a:solidFill>
                  <a:srgbClr val="000000"/>
                </a:solidFill>
                <a:latin typeface="+mj-lt"/>
              </a:rPr>
              <a:t>dụ</a:t>
            </a:r>
            <a:r>
              <a:rPr lang="en-US" sz="3200" b="1" dirty="0">
                <a:solidFill>
                  <a:srgbClr val="000000"/>
                </a:solidFill>
                <a:latin typeface="+mj-lt"/>
              </a:rPr>
              <a:t>:</a:t>
            </a:r>
          </a:p>
          <a:p>
            <a:pPr algn="just">
              <a:defRPr/>
            </a:pPr>
            <a:r>
              <a:rPr lang="vi-VN" sz="3200" b="1" dirty="0">
                <a:solidFill>
                  <a:srgbClr val="0000FF"/>
                </a:solidFill>
                <a:latin typeface="Times New Roman" panose="02020603050405020304" pitchFamily="18" charset="0"/>
                <a:cs typeface="Times New Roman" panose="02020603050405020304" pitchFamily="18" charset="0"/>
              </a:rPr>
              <a:t>Tính cách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truyện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Rùa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Thỏ</a:t>
            </a:r>
            <a:r>
              <a:rPr lang="vi-VN" sz="3200" b="1" dirty="0">
                <a:solidFill>
                  <a:srgbClr val="0000FF"/>
                </a:solidFill>
                <a:latin typeface="Times New Roman" panose="02020603050405020304" pitchFamily="18" charset="0"/>
                <a:cs typeface="Times New Roman" panose="02020603050405020304" pitchFamily="18" charset="0"/>
              </a:rPr>
              <a:t>:</a:t>
            </a:r>
          </a:p>
          <a:p>
            <a:pPr algn="just">
              <a:defRPr/>
            </a:pPr>
            <a:r>
              <a:rPr lang="vi-VN" sz="3200" b="1" dirty="0">
                <a:solidFill>
                  <a:srgbClr val="000000"/>
                </a:solidFill>
                <a:latin typeface="+mj-lt"/>
              </a:rPr>
              <a:t>+ Thỏ: kiêu ngạo, coi thường người khác, tự cao, tự đại và cuối cùng phải chấp nhận thất bại.</a:t>
            </a:r>
          </a:p>
          <a:p>
            <a:pPr algn="just">
              <a:defRPr/>
            </a:pPr>
            <a:r>
              <a:rPr lang="vi-VN" sz="3200" b="1" dirty="0">
                <a:solidFill>
                  <a:srgbClr val="000000"/>
                </a:solidFill>
                <a:latin typeface="+mj-lt"/>
              </a:rPr>
              <a:t>+ Rùa: khiêm tốn, biết cố gắng hết sức mình để giành thắng lợi.</a:t>
            </a:r>
          </a:p>
          <a:p>
            <a:pPr marL="457200" indent="-457200" algn="just">
              <a:buFontTx/>
              <a:buChar char="-"/>
              <a:defRPr/>
            </a:pPr>
            <a:r>
              <a:rPr lang="vi-VN" sz="3200" b="1" dirty="0">
                <a:solidFill>
                  <a:srgbClr val="000000"/>
                </a:solidFill>
                <a:latin typeface="+mj-lt"/>
              </a:rPr>
              <a:t>Ý nghĩa câu chuyện: </a:t>
            </a:r>
            <a:endParaRPr lang="en-US" sz="3200" b="1" dirty="0">
              <a:solidFill>
                <a:srgbClr val="000000"/>
              </a:solidFill>
              <a:latin typeface="+mj-lt"/>
            </a:endParaRPr>
          </a:p>
          <a:p>
            <a:pPr algn="just">
              <a:defRPr/>
            </a:pPr>
            <a:r>
              <a:rPr lang="en-US" sz="3200" b="1" dirty="0">
                <a:solidFill>
                  <a:srgbClr val="000000"/>
                </a:solidFill>
                <a:latin typeface="+mj-lt"/>
              </a:rPr>
              <a:t>Đ</a:t>
            </a:r>
            <a:r>
              <a:rPr lang="vi-VN" sz="3200" b="1" dirty="0">
                <a:solidFill>
                  <a:srgbClr val="000000"/>
                </a:solidFill>
                <a:latin typeface="+mj-lt"/>
              </a:rPr>
              <a:t>ộng viên, khích lệ tinh thần những người làm việc chăm chỉ, cần cù, chịu khó. Đồng thời phê phán thói kiêu căng, ngạo mạn nhất định sẽ chuốc lấy thất bại.</a:t>
            </a:r>
          </a:p>
        </p:txBody>
      </p:sp>
    </p:spTree>
    <p:extLst>
      <p:ext uri="{BB962C8B-B14F-4D97-AF65-F5344CB8AC3E}">
        <p14:creationId xmlns:p14="http://schemas.microsoft.com/office/powerpoint/2010/main" val="126825431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circle(in)">
                                      <p:cBhvr>
                                        <p:cTn id="4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4"/>
          <p:cNvSpPr txBox="1">
            <a:spLocks noChangeArrowheads="1"/>
          </p:cNvSpPr>
          <p:nvPr/>
        </p:nvSpPr>
        <p:spPr>
          <a:xfrm>
            <a:off x="1869015" y="647701"/>
            <a:ext cx="8096251" cy="1009650"/>
          </a:xfrm>
          <a:prstGeom prst="rect">
            <a:avLst/>
          </a:prstGeom>
          <a:solidFill>
            <a:schemeClr val="accent6">
              <a:lumMod val="20000"/>
              <a:lumOff val="80000"/>
            </a:schemeClr>
          </a:solidFill>
        </p:spPr>
        <p:txBody>
          <a:bodyPr lIns="0" tIns="0" rIns="0" bIns="0"/>
          <a:lstStyle/>
          <a:p>
            <a:pPr algn="ctr" eaLnBrk="1" hangingPunct="1">
              <a:lnSpc>
                <a:spcPct val="90000"/>
              </a:lnSpc>
              <a:defRPr/>
            </a:pPr>
            <a:r>
              <a:rPr lang="en-US" sz="6000" b="1" kern="0" dirty="0" err="1">
                <a:solidFill>
                  <a:srgbClr val="FF0000"/>
                </a:solidFill>
                <a:latin typeface="Times New Roman" panose="02020603050405020304" pitchFamily="18" charset="0"/>
                <a:ea typeface="+mj-ea"/>
                <a:cs typeface="Times New Roman" panose="02020603050405020304" pitchFamily="18" charset="0"/>
              </a:rPr>
              <a:t>Vận</a:t>
            </a:r>
            <a:r>
              <a:rPr lang="en-US" sz="6000" b="1" kern="0" dirty="0">
                <a:solidFill>
                  <a:srgbClr val="FF0000"/>
                </a:solidFill>
                <a:latin typeface="Times New Roman" panose="02020603050405020304" pitchFamily="18" charset="0"/>
                <a:ea typeface="+mj-ea"/>
                <a:cs typeface="Times New Roman" panose="02020603050405020304" pitchFamily="18" charset="0"/>
              </a:rPr>
              <a:t> </a:t>
            </a:r>
            <a:r>
              <a:rPr lang="en-US" sz="6000" b="1" kern="0" dirty="0" err="1">
                <a:solidFill>
                  <a:srgbClr val="FF0000"/>
                </a:solidFill>
                <a:latin typeface="Times New Roman" panose="02020603050405020304" pitchFamily="18" charset="0"/>
                <a:ea typeface="+mj-ea"/>
                <a:cs typeface="Times New Roman" panose="02020603050405020304" pitchFamily="18" charset="0"/>
              </a:rPr>
              <a:t>dụng</a:t>
            </a:r>
            <a:r>
              <a:rPr lang="en-US" sz="6000" b="1" kern="0" dirty="0">
                <a:solidFill>
                  <a:srgbClr val="FF0000"/>
                </a:solidFill>
                <a:latin typeface="Times New Roman" panose="02020603050405020304" pitchFamily="18" charset="0"/>
                <a:ea typeface="+mj-ea"/>
                <a:cs typeface="Times New Roman" panose="02020603050405020304" pitchFamily="18" charset="0"/>
              </a:rPr>
              <a:t>, </a:t>
            </a:r>
            <a:r>
              <a:rPr lang="en-US" sz="6000" b="1" kern="0" dirty="0" err="1">
                <a:solidFill>
                  <a:srgbClr val="FF0000"/>
                </a:solidFill>
                <a:latin typeface="Times New Roman" panose="02020603050405020304" pitchFamily="18" charset="0"/>
                <a:ea typeface="+mj-ea"/>
                <a:cs typeface="Times New Roman" panose="02020603050405020304" pitchFamily="18" charset="0"/>
              </a:rPr>
              <a:t>trải</a:t>
            </a:r>
            <a:r>
              <a:rPr lang="en-US" sz="6000" b="1" kern="0" dirty="0">
                <a:solidFill>
                  <a:srgbClr val="FF0000"/>
                </a:solidFill>
                <a:latin typeface="Times New Roman" panose="02020603050405020304" pitchFamily="18" charset="0"/>
                <a:ea typeface="+mj-ea"/>
                <a:cs typeface="Times New Roman" panose="02020603050405020304" pitchFamily="18" charset="0"/>
              </a:rPr>
              <a:t> </a:t>
            </a:r>
            <a:r>
              <a:rPr lang="en-US" sz="6000" b="1" kern="0" dirty="0" err="1">
                <a:solidFill>
                  <a:srgbClr val="FF0000"/>
                </a:solidFill>
                <a:latin typeface="Times New Roman" panose="02020603050405020304" pitchFamily="18" charset="0"/>
                <a:ea typeface="+mj-ea"/>
                <a:cs typeface="Times New Roman" panose="02020603050405020304" pitchFamily="18" charset="0"/>
              </a:rPr>
              <a:t>nghiệm</a:t>
            </a:r>
            <a:endParaRPr lang="en-US" sz="6000" b="1" kern="0" dirty="0">
              <a:solidFill>
                <a:srgbClr val="FF0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277550" y="2002368"/>
            <a:ext cx="11685850" cy="2862322"/>
          </a:xfrm>
          <a:prstGeom prst="rect">
            <a:avLst/>
          </a:prstGeom>
        </p:spPr>
        <p:txBody>
          <a:bodyPr wrap="square">
            <a:spAutoFit/>
          </a:bodyPr>
          <a:lstStyle/>
          <a:p>
            <a:pPr algn="just">
              <a:spcBef>
                <a:spcPct val="0"/>
              </a:spcBef>
              <a:buFontTx/>
              <a:buNone/>
              <a:defRPr/>
            </a:pP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Tìm</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đọc</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thêm</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các</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câu</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chuyện</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về</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đồ</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chơi</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hoặc</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các</a:t>
            </a:r>
            <a:r>
              <a:rPr lang="en-US" altLang="en-US" sz="6000" b="1" dirty="0">
                <a:solidFill>
                  <a:srgbClr val="0000FF"/>
                </a:solidFill>
                <a:latin typeface="Times New Roman" panose="02020603050405020304" pitchFamily="18" charset="0"/>
              </a:rPr>
              <a:t> con </a:t>
            </a:r>
            <a:r>
              <a:rPr lang="en-US" altLang="en-US" sz="6000" b="1" dirty="0" err="1">
                <a:solidFill>
                  <a:srgbClr val="0000FF"/>
                </a:solidFill>
                <a:latin typeface="Times New Roman" panose="02020603050405020304" pitchFamily="18" charset="0"/>
              </a:rPr>
              <a:t>vật</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gần</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gũi</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với</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trẻ</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em</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và</a:t>
            </a:r>
            <a:r>
              <a:rPr lang="en-US" altLang="en-US" sz="6000" b="1" dirty="0">
                <a:solidFill>
                  <a:srgbClr val="0000FF"/>
                </a:solidFill>
                <a:latin typeface="Times New Roman" panose="02020603050405020304" pitchFamily="18" charset="0"/>
              </a:rPr>
              <a:t> chia </a:t>
            </a:r>
            <a:r>
              <a:rPr lang="en-US" altLang="en-US" sz="6000" b="1" dirty="0" err="1">
                <a:solidFill>
                  <a:srgbClr val="0000FF"/>
                </a:solidFill>
                <a:latin typeface="Times New Roman" panose="02020603050405020304" pitchFamily="18" charset="0"/>
              </a:rPr>
              <a:t>sẻ</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với</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mọi</a:t>
            </a:r>
            <a:r>
              <a:rPr lang="en-US" altLang="en-US" sz="6000" b="1" dirty="0">
                <a:solidFill>
                  <a:srgbClr val="0000FF"/>
                </a:solidFill>
                <a:latin typeface="Times New Roman" panose="02020603050405020304" pitchFamily="18" charset="0"/>
              </a:rPr>
              <a:t> </a:t>
            </a:r>
            <a:r>
              <a:rPr lang="en-US" altLang="en-US" sz="6000" b="1" dirty="0" err="1">
                <a:solidFill>
                  <a:srgbClr val="0000FF"/>
                </a:solidFill>
                <a:latin typeface="Times New Roman" panose="02020603050405020304" pitchFamily="18" charset="0"/>
              </a:rPr>
              <a:t>người</a:t>
            </a:r>
            <a:endParaRPr lang="en-US" altLang="en-US" sz="6000"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842174598"/>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823" y="4543065"/>
            <a:ext cx="2230809" cy="209304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41947">
            <a:off x="2745337" y="368720"/>
            <a:ext cx="583267" cy="409574"/>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12174">
            <a:off x="7594584" y="369927"/>
            <a:ext cx="856661" cy="802033"/>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646" y="833319"/>
            <a:ext cx="1997731" cy="6239144"/>
          </a:xfrm>
          <a:prstGeom prst="rect">
            <a:avLst/>
          </a:prstGeom>
        </p:spPr>
      </p:pic>
      <p:grpSp>
        <p:nvGrpSpPr>
          <p:cNvPr id="28" name="组合 27"/>
          <p:cNvGrpSpPr/>
          <p:nvPr/>
        </p:nvGrpSpPr>
        <p:grpSpPr>
          <a:xfrm>
            <a:off x="8395962" y="2087411"/>
            <a:ext cx="1354086" cy="1168595"/>
            <a:chOff x="8395962" y="2087411"/>
            <a:chExt cx="1354086" cy="1168595"/>
          </a:xfrm>
        </p:grpSpPr>
        <p:sp>
          <p:nvSpPr>
            <p:cNvPr id="18" name="圆角矩形 17"/>
            <p:cNvSpPr/>
            <p:nvPr/>
          </p:nvSpPr>
          <p:spPr>
            <a:xfrm rot="897728">
              <a:off x="8395962" y="208741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rot="854957">
              <a:off x="8552670" y="2256209"/>
              <a:ext cx="1040670" cy="830997"/>
            </a:xfrm>
            <a:prstGeom prst="rect">
              <a:avLst/>
            </a:prstGeom>
            <a:noFill/>
          </p:spPr>
          <p:txBody>
            <a:bodyPr wrap="none" rtlCol="0">
              <a:spAutoFit/>
            </a:bodyPr>
            <a:lstStyle/>
            <a:p>
              <a:r>
                <a:rPr lang="en-US" altLang="zh-CN" sz="4800" dirty="0" err="1">
                  <a:solidFill>
                    <a:srgbClr val="FF6900"/>
                  </a:solidFill>
                  <a:latin typeface="Arial" panose="020B0604020202020204" pitchFamily="34" charset="0"/>
                  <a:ea typeface="方正少儿简体" panose="03000509000000000000" pitchFamily="65" charset="-122"/>
                  <a:cs typeface="Arial" panose="020B0604020202020204" pitchFamily="34" charset="0"/>
                </a:rPr>
                <a:t>em</a:t>
              </a:r>
              <a:endParaRPr lang="zh-CN" altLang="en-US" sz="4800" dirty="0">
                <a:solidFill>
                  <a:srgbClr val="FF69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3" name="组合 2"/>
          <p:cNvGrpSpPr/>
          <p:nvPr/>
        </p:nvGrpSpPr>
        <p:grpSpPr>
          <a:xfrm>
            <a:off x="2974300" y="1678431"/>
            <a:ext cx="1446958" cy="1168595"/>
            <a:chOff x="2974300" y="1678431"/>
            <a:chExt cx="1446958" cy="1168595"/>
          </a:xfrm>
        </p:grpSpPr>
        <p:sp>
          <p:nvSpPr>
            <p:cNvPr id="15"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0718769">
              <a:off x="2974300" y="1884762"/>
              <a:ext cx="1417376" cy="830997"/>
            </a:xfrm>
            <a:prstGeom prst="rect">
              <a:avLst/>
            </a:prstGeom>
          </p:spPr>
          <p:txBody>
            <a:bodyPr wrap="none">
              <a:spAutoFit/>
            </a:bodyPr>
            <a:lstStyle/>
            <a:p>
              <a:r>
                <a:rPr lang="en-US" altLang="zh-CN" sz="4800" dirty="0" err="1">
                  <a:solidFill>
                    <a:srgbClr val="099F00"/>
                  </a:solidFill>
                  <a:latin typeface="Arial" panose="020B0604020202020204" pitchFamily="34" charset="0"/>
                  <a:ea typeface="方正少儿简体" panose="03000509000000000000" pitchFamily="65" charset="-122"/>
                  <a:cs typeface="Arial" panose="020B0604020202020204" pitchFamily="34" charset="0"/>
                </a:rPr>
                <a:t>Tạm</a:t>
              </a:r>
              <a:endParaRPr lang="zh-CN" altLang="en-US" sz="4800" dirty="0">
                <a:solidFill>
                  <a:srgbClr val="099F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14" name="组合 13"/>
          <p:cNvGrpSpPr/>
          <p:nvPr/>
        </p:nvGrpSpPr>
        <p:grpSpPr>
          <a:xfrm>
            <a:off x="4763782" y="2031260"/>
            <a:ext cx="1354086" cy="1168595"/>
            <a:chOff x="4763782" y="2031260"/>
            <a:chExt cx="1354086" cy="1168595"/>
          </a:xfrm>
        </p:grpSpPr>
        <p:sp>
          <p:nvSpPr>
            <p:cNvPr id="16" name="圆角矩形 15"/>
            <p:cNvSpPr/>
            <p:nvPr/>
          </p:nvSpPr>
          <p:spPr>
            <a:xfrm rot="897728">
              <a:off x="4763782" y="2031260"/>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987423">
              <a:off x="4837888" y="2203500"/>
              <a:ext cx="1178528" cy="830997"/>
            </a:xfrm>
            <a:prstGeom prst="rect">
              <a:avLst/>
            </a:prstGeom>
          </p:spPr>
          <p:txBody>
            <a:bodyPr wrap="none">
              <a:spAutoFit/>
            </a:bodyPr>
            <a:lstStyle/>
            <a:p>
              <a:r>
                <a:rPr lang="en-US" altLang="zh-CN" sz="4800" dirty="0" err="1">
                  <a:solidFill>
                    <a:srgbClr val="FFC000"/>
                  </a:solidFill>
                  <a:latin typeface="Arial" panose="020B0604020202020204" pitchFamily="34" charset="0"/>
                  <a:ea typeface="方正少儿简体" panose="03000509000000000000" pitchFamily="65" charset="-122"/>
                  <a:cs typeface="Arial" panose="020B0604020202020204" pitchFamily="34" charset="0"/>
                </a:rPr>
                <a:t>biệt</a:t>
              </a:r>
              <a:endParaRPr lang="zh-CN" altLang="en-US" sz="4800" dirty="0">
                <a:solidFill>
                  <a:srgbClr val="FFC000"/>
                </a:solidFill>
                <a:latin typeface="Arial" panose="020B0604020202020204" pitchFamily="34" charset="0"/>
                <a:cs typeface="Arial" panose="020B0604020202020204" pitchFamily="34" charset="0"/>
              </a:endParaRPr>
            </a:p>
          </p:txBody>
        </p:sp>
      </p:grpSp>
      <p:grpSp>
        <p:nvGrpSpPr>
          <p:cNvPr id="23" name="组合 22"/>
          <p:cNvGrpSpPr/>
          <p:nvPr/>
        </p:nvGrpSpPr>
        <p:grpSpPr>
          <a:xfrm>
            <a:off x="6545751" y="1967332"/>
            <a:ext cx="1354086" cy="1168595"/>
            <a:chOff x="6545751" y="1967332"/>
            <a:chExt cx="1354086" cy="1168595"/>
          </a:xfrm>
        </p:grpSpPr>
        <p:sp>
          <p:nvSpPr>
            <p:cNvPr id="17" name="圆角矩形 16"/>
            <p:cNvSpPr/>
            <p:nvPr/>
          </p:nvSpPr>
          <p:spPr>
            <a:xfrm rot="20821610">
              <a:off x="6545751" y="1967332"/>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20892565">
              <a:off x="6654365" y="2175921"/>
              <a:ext cx="1143262" cy="830997"/>
            </a:xfrm>
            <a:prstGeom prst="rect">
              <a:avLst/>
            </a:prstGeom>
          </p:spPr>
          <p:txBody>
            <a:bodyPr wrap="none">
              <a:spAutoFit/>
            </a:bodyPr>
            <a:lstStyle/>
            <a:p>
              <a:r>
                <a:rPr lang="en-US" altLang="zh-CN" sz="4800" dirty="0" err="1">
                  <a:solidFill>
                    <a:srgbClr val="FF4F66"/>
                  </a:solidFill>
                  <a:latin typeface="Arial" panose="020B0604020202020204" pitchFamily="34" charset="0"/>
                  <a:ea typeface="方正少儿简体" panose="03000509000000000000" pitchFamily="65" charset="-122"/>
                  <a:cs typeface="Arial" panose="020B0604020202020204" pitchFamily="34" charset="0"/>
                </a:rPr>
                <a:t>các</a:t>
              </a:r>
              <a:endParaRPr lang="zh-CN" altLang="en-US" sz="4800" dirty="0">
                <a:solidFill>
                  <a:srgbClr val="FF4F66"/>
                </a:solidFill>
                <a:latin typeface="Arial" panose="020B0604020202020204" pitchFamily="34" charset="0"/>
                <a:cs typeface="Arial" panose="020B0604020202020204" pitchFamily="34" charset="0"/>
              </a:endParaRPr>
            </a:p>
          </p:txBody>
        </p:sp>
      </p:grpSp>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
          <p:cNvGrpSpPr/>
          <p:nvPr/>
        </p:nvGrpSpPr>
        <p:grpSpPr>
          <a:xfrm>
            <a:off x="2949464" y="1673730"/>
            <a:ext cx="1446958" cy="1168595"/>
            <a:chOff x="2974300" y="1678431"/>
            <a:chExt cx="1446958" cy="1168595"/>
          </a:xfrm>
        </p:grpSpPr>
        <p:sp>
          <p:nvSpPr>
            <p:cNvPr id="30"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9"/>
            <p:cNvSpPr/>
            <p:nvPr/>
          </p:nvSpPr>
          <p:spPr>
            <a:xfrm rot="20718769">
              <a:off x="2974300" y="1884762"/>
              <a:ext cx="1417376" cy="830997"/>
            </a:xfrm>
            <a:prstGeom prst="rect">
              <a:avLst/>
            </a:prstGeom>
          </p:spPr>
          <p:txBody>
            <a:bodyPr wrap="none">
              <a:spAutoFit/>
            </a:bodyPr>
            <a:lstStyle/>
            <a:p>
              <a:r>
                <a:rPr lang="en-US" altLang="zh-CN" sz="4800" dirty="0" err="1">
                  <a:solidFill>
                    <a:srgbClr val="099F00"/>
                  </a:solidFill>
                  <a:latin typeface="Arial" panose="020B0604020202020204" pitchFamily="34" charset="0"/>
                  <a:ea typeface="方正少儿简体" panose="03000509000000000000" pitchFamily="65" charset="-122"/>
                  <a:cs typeface="Arial" panose="020B0604020202020204" pitchFamily="34" charset="0"/>
                </a:rPr>
                <a:t>Tạm</a:t>
              </a:r>
              <a:endParaRPr lang="zh-CN" altLang="en-US" sz="4800" dirty="0">
                <a:solidFill>
                  <a:srgbClr val="099F00"/>
                </a:solidFill>
                <a:latin typeface="Arial" panose="020B0604020202020204" pitchFamily="34" charset="0"/>
                <a:ea typeface="方正少儿简体" panose="03000509000000000000" pitchFamily="65" charset="-122"/>
                <a:cs typeface="Arial" panose="020B0604020202020204" pitchFamily="34" charset="0"/>
              </a:endParaRPr>
            </a:p>
          </p:txBody>
        </p:sp>
      </p:grpSp>
      <p:sp>
        <p:nvSpPr>
          <p:cNvPr id="12" name="Subtitle 11"/>
          <p:cNvSpPr>
            <a:spLocks noGrp="1"/>
          </p:cNvSpPr>
          <p:nvPr>
            <p:ph type="subTitle" idx="1"/>
          </p:nvPr>
        </p:nvSpPr>
        <p:spPr>
          <a:xfrm>
            <a:off x="562707" y="3602038"/>
            <a:ext cx="12027877" cy="1655762"/>
          </a:xfrm>
        </p:spPr>
        <p:txBody>
          <a:bodyPr>
            <a:noAutofit/>
          </a:bodyPr>
          <a:lstStyle/>
          <a:p>
            <a:r>
              <a:rPr lang="en-US" sz="5400" dirty="0" err="1">
                <a:solidFill>
                  <a:srgbClr val="7030A0"/>
                </a:solidFill>
                <a:latin typeface="Times New Roman" panose="02020603050405020304" pitchFamily="18" charset="0"/>
                <a:cs typeface="Times New Roman" panose="02020603050405020304" pitchFamily="18" charset="0"/>
              </a:rPr>
              <a:t>Chúc</a:t>
            </a:r>
            <a:r>
              <a:rPr lang="en-US" sz="5400" dirty="0">
                <a:solidFill>
                  <a:srgbClr val="7030A0"/>
                </a:solidFill>
                <a:latin typeface="Times New Roman" panose="02020603050405020304" pitchFamily="18" charset="0"/>
                <a:cs typeface="Times New Roman" panose="02020603050405020304" pitchFamily="18" charset="0"/>
              </a:rPr>
              <a:t> </a:t>
            </a:r>
            <a:r>
              <a:rPr lang="en-US" sz="5400" dirty="0" err="1">
                <a:solidFill>
                  <a:srgbClr val="7030A0"/>
                </a:solidFill>
                <a:latin typeface="Times New Roman" panose="02020603050405020304" pitchFamily="18" charset="0"/>
                <a:cs typeface="Times New Roman" panose="02020603050405020304" pitchFamily="18" charset="0"/>
              </a:rPr>
              <a:t>các</a:t>
            </a:r>
            <a:r>
              <a:rPr lang="en-US" sz="5400" dirty="0">
                <a:solidFill>
                  <a:srgbClr val="7030A0"/>
                </a:solidFill>
                <a:latin typeface="Times New Roman" panose="02020603050405020304" pitchFamily="18" charset="0"/>
                <a:cs typeface="Times New Roman" panose="02020603050405020304" pitchFamily="18" charset="0"/>
              </a:rPr>
              <a:t> </a:t>
            </a:r>
            <a:r>
              <a:rPr lang="en-US" sz="5400" dirty="0" err="1">
                <a:solidFill>
                  <a:srgbClr val="7030A0"/>
                </a:solidFill>
                <a:latin typeface="Times New Roman" panose="02020603050405020304" pitchFamily="18" charset="0"/>
                <a:cs typeface="Times New Roman" panose="02020603050405020304" pitchFamily="18" charset="0"/>
              </a:rPr>
              <a:t>em</a:t>
            </a:r>
            <a:r>
              <a:rPr lang="en-US" sz="5400" dirty="0">
                <a:solidFill>
                  <a:srgbClr val="7030A0"/>
                </a:solidFill>
                <a:latin typeface="Times New Roman" panose="02020603050405020304" pitchFamily="18" charset="0"/>
                <a:cs typeface="Times New Roman" panose="02020603050405020304" pitchFamily="18" charset="0"/>
              </a:rPr>
              <a:t> </a:t>
            </a:r>
            <a:r>
              <a:rPr lang="en-US" sz="5400" dirty="0" err="1">
                <a:solidFill>
                  <a:srgbClr val="7030A0"/>
                </a:solidFill>
                <a:latin typeface="Times New Roman" panose="02020603050405020304" pitchFamily="18" charset="0"/>
                <a:cs typeface="Times New Roman" panose="02020603050405020304" pitchFamily="18" charset="0"/>
              </a:rPr>
              <a:t>luôn</a:t>
            </a:r>
            <a:r>
              <a:rPr lang="en-US" sz="5400" dirty="0">
                <a:solidFill>
                  <a:srgbClr val="7030A0"/>
                </a:solidFill>
                <a:latin typeface="Times New Roman" panose="02020603050405020304" pitchFamily="18" charset="0"/>
                <a:cs typeface="Times New Roman" panose="02020603050405020304" pitchFamily="18" charset="0"/>
              </a:rPr>
              <a:t> </a:t>
            </a:r>
            <a:r>
              <a:rPr lang="en-US" sz="5400" dirty="0" err="1">
                <a:solidFill>
                  <a:srgbClr val="7030A0"/>
                </a:solidFill>
                <a:latin typeface="Times New Roman" panose="02020603050405020304" pitchFamily="18" charset="0"/>
                <a:cs typeface="Times New Roman" panose="02020603050405020304" pitchFamily="18" charset="0"/>
              </a:rPr>
              <a:t>mạnh</a:t>
            </a:r>
            <a:r>
              <a:rPr lang="en-US" sz="5400" dirty="0">
                <a:solidFill>
                  <a:srgbClr val="7030A0"/>
                </a:solidFill>
                <a:latin typeface="Times New Roman" panose="02020603050405020304" pitchFamily="18" charset="0"/>
                <a:cs typeface="Times New Roman" panose="02020603050405020304" pitchFamily="18" charset="0"/>
              </a:rPr>
              <a:t> </a:t>
            </a:r>
            <a:r>
              <a:rPr lang="en-US" sz="5400" dirty="0" err="1">
                <a:solidFill>
                  <a:srgbClr val="7030A0"/>
                </a:solidFill>
                <a:latin typeface="Times New Roman" panose="02020603050405020304" pitchFamily="18" charset="0"/>
                <a:cs typeface="Times New Roman" panose="02020603050405020304" pitchFamily="18" charset="0"/>
              </a:rPr>
              <a:t>khỏe</a:t>
            </a:r>
            <a:r>
              <a:rPr lang="en-US" sz="5400" dirty="0">
                <a:solidFill>
                  <a:srgbClr val="7030A0"/>
                </a:solidFill>
                <a:latin typeface="Times New Roman" panose="02020603050405020304" pitchFamily="18" charset="0"/>
                <a:cs typeface="Times New Roman" panose="02020603050405020304" pitchFamily="18" charset="0"/>
              </a:rPr>
              <a:t> </a:t>
            </a:r>
          </a:p>
          <a:p>
            <a:r>
              <a:rPr lang="en-US" sz="5400" dirty="0" err="1">
                <a:solidFill>
                  <a:srgbClr val="7030A0"/>
                </a:solidFill>
                <a:latin typeface="Times New Roman" panose="02020603050405020304" pitchFamily="18" charset="0"/>
                <a:cs typeface="Times New Roman" panose="02020603050405020304" pitchFamily="18" charset="0"/>
              </a:rPr>
              <a:t>và</a:t>
            </a:r>
            <a:r>
              <a:rPr lang="en-US" sz="5400" dirty="0">
                <a:solidFill>
                  <a:srgbClr val="7030A0"/>
                </a:solidFill>
                <a:latin typeface="Times New Roman" panose="02020603050405020304" pitchFamily="18" charset="0"/>
                <a:cs typeface="Times New Roman" panose="02020603050405020304" pitchFamily="18" charset="0"/>
              </a:rPr>
              <a:t> </a:t>
            </a:r>
            <a:r>
              <a:rPr lang="en-US" sz="5400" dirty="0" err="1">
                <a:solidFill>
                  <a:srgbClr val="7030A0"/>
                </a:solidFill>
                <a:latin typeface="Times New Roman" panose="02020603050405020304" pitchFamily="18" charset="0"/>
                <a:cs typeface="Times New Roman" panose="02020603050405020304" pitchFamily="18" charset="0"/>
              </a:rPr>
              <a:t>học</a:t>
            </a:r>
            <a:r>
              <a:rPr lang="en-US" sz="5400" dirty="0">
                <a:solidFill>
                  <a:srgbClr val="7030A0"/>
                </a:solidFill>
                <a:latin typeface="Times New Roman" panose="02020603050405020304" pitchFamily="18" charset="0"/>
                <a:cs typeface="Times New Roman" panose="02020603050405020304" pitchFamily="18" charset="0"/>
              </a:rPr>
              <a:t> </a:t>
            </a:r>
            <a:r>
              <a:rPr lang="en-US" sz="5400" dirty="0" err="1">
                <a:solidFill>
                  <a:srgbClr val="7030A0"/>
                </a:solidFill>
                <a:latin typeface="Times New Roman" panose="02020603050405020304" pitchFamily="18" charset="0"/>
                <a:cs typeface="Times New Roman" panose="02020603050405020304" pitchFamily="18" charset="0"/>
              </a:rPr>
              <a:t>tốt</a:t>
            </a:r>
            <a:r>
              <a:rPr lang="en-US" sz="5400" dirty="0">
                <a:solidFill>
                  <a:srgbClr val="7030A0"/>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53065473"/>
      </p:ext>
    </p:extLst>
  </p:cSld>
  <p:clrMapOvr>
    <a:masterClrMapping/>
  </p:clrMapOvr>
  <mc:AlternateContent xmlns:mc="http://schemas.openxmlformats.org/markup-compatibility/2006" xmlns:p14="http://schemas.microsoft.com/office/powerpoint/2010/main">
    <mc:Choice Requires="p14">
      <p:transition spd="slow" p14:dur="36771">
        <p:blinds dir="vert"/>
      </p:transition>
    </mc:Choice>
    <mc:Fallback xmlns="">
      <p:transition spd="slow">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GENSWF_SLIDE_TITLE" val="Kết bài"/>
  <p:tag name="ISPRING_SLIDE_INDENT_LEVEL" val="0"/>
  <p:tag name="ISPRING_SLIDE_ID_2" val="{C20FA283-1790-4504-A1B2-818D2696A353}"/>
</p:tagLst>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TotalTime>
  <Words>653</Words>
  <Application>Microsoft Office PowerPoint</Application>
  <PresentationFormat>Màn hình rộng</PresentationFormat>
  <Paragraphs>47</Paragraphs>
  <Slides>8</Slides>
  <Notes>2</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8</vt:i4>
      </vt:variant>
    </vt:vector>
  </HeadingPairs>
  <TitlesOfParts>
    <vt:vector size="12" baseType="lpstr">
      <vt:lpstr>Arial</vt:lpstr>
      <vt:lpstr>Calibri</vt:lpstr>
      <vt:lpstr>Times New Roman</vt:lpstr>
      <vt:lpstr>5_Office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23</cp:revision>
  <dcterms:created xsi:type="dcterms:W3CDTF">2021-12-11T06:58:01Z</dcterms:created>
  <dcterms:modified xsi:type="dcterms:W3CDTF">2022-12-14T15:35:45Z</dcterms:modified>
</cp:coreProperties>
</file>