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1"/>
  </p:notesMasterIdLst>
  <p:sldIdLst>
    <p:sldId id="256" r:id="rId3"/>
    <p:sldId id="406" r:id="rId4"/>
    <p:sldId id="259" r:id="rId5"/>
    <p:sldId id="260" r:id="rId6"/>
    <p:sldId id="261" r:id="rId7"/>
    <p:sldId id="262" r:id="rId8"/>
    <p:sldId id="263" r:id="rId9"/>
    <p:sldId id="264" r:id="rId10"/>
    <p:sldId id="411" r:id="rId11"/>
    <p:sldId id="391" r:id="rId12"/>
    <p:sldId id="393" r:id="rId13"/>
    <p:sldId id="394" r:id="rId14"/>
    <p:sldId id="361" r:id="rId15"/>
    <p:sldId id="360" r:id="rId16"/>
    <p:sldId id="362" r:id="rId17"/>
    <p:sldId id="365" r:id="rId18"/>
    <p:sldId id="366" r:id="rId19"/>
    <p:sldId id="367" r:id="rId20"/>
    <p:sldId id="368" r:id="rId21"/>
    <p:sldId id="369" r:id="rId22"/>
    <p:sldId id="370" r:id="rId23"/>
    <p:sldId id="371" r:id="rId24"/>
    <p:sldId id="412" r:id="rId25"/>
    <p:sldId id="372" r:id="rId26"/>
    <p:sldId id="395" r:id="rId27"/>
    <p:sldId id="413" r:id="rId28"/>
    <p:sldId id="376" r:id="rId29"/>
    <p:sldId id="377" r:id="rId30"/>
    <p:sldId id="363"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400" r:id="rId44"/>
    <p:sldId id="401" r:id="rId45"/>
    <p:sldId id="402" r:id="rId46"/>
    <p:sldId id="399" r:id="rId47"/>
    <p:sldId id="403" r:id="rId48"/>
    <p:sldId id="404" r:id="rId49"/>
    <p:sldId id="4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6" d="100"/>
          <a:sy n="86" d="100"/>
        </p:scale>
        <p:origin x="654" y="78"/>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9/11/2022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9/11/2022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9/11/2022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9/11/2022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9/11/2022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44311" y="682963"/>
            <a:ext cx="10314970" cy="707886"/>
          </a:xfrm>
          <a:prstGeom prst="rect">
            <a:avLst/>
          </a:prstGeom>
          <a:noFill/>
          <a:ln w="9525">
            <a:noFill/>
            <a:miter lim="800000"/>
          </a:ln>
          <a:effectLst/>
        </p:spPr>
        <p:txBody>
          <a:bodyPr wrap="square">
            <a:spAutoFit/>
          </a:bodyPr>
          <a:lstStyle/>
          <a:p>
            <a:pPr algn="ct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857250" y="1390849"/>
            <a:ext cx="9468369" cy="1323439"/>
          </a:xfrm>
          <a:prstGeom prst="rect">
            <a:avLst/>
          </a:prstGeom>
          <a:noFill/>
        </p:spPr>
        <p:txBody>
          <a:bodyPr wrap="square">
            <a:spAutoFit/>
          </a:bodyPr>
          <a:lstStyle/>
          <a:p>
            <a:pPr algn="ctr" defTabSz="609600"/>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Đọc: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Cánh</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rừng</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nắng</a:t>
            </a:r>
          </a:p>
          <a:p>
            <a:pPr algn="ctr" defTabSz="609600"/>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Nói và nghe: Sự tích loài hoa của mùa hạ</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thích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vẽ</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br>
              <a:rPr kumimoji="0" lang="en-US" sz="2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VĂN BẢN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58015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a:t>
            </a:r>
            <a:r>
              <a:rPr lang="en-US" sz="2800" b="0" dirty="0" err="1">
                <a:solidFill>
                  <a:srgbClr val="0070C0"/>
                </a:solidFill>
                <a:effectLst/>
                <a:latin typeface="Times New Roman" panose="02020603050405020304" pitchFamily="18" charset="0"/>
                <a:cs typeface="Times New Roman" panose="02020603050405020304" pitchFamily="18" charset="0"/>
              </a:rPr>
              <a:t>ãy</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dài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khoảng</a:t>
            </a:r>
            <a:r>
              <a:rPr lang="en-US" sz="2800" b="0" dirty="0">
                <a:solidFill>
                  <a:srgbClr val="0070C0"/>
                </a:solidFill>
                <a:effectLst/>
                <a:latin typeface="Times New Roman" panose="02020603050405020304" pitchFamily="18" charset="0"/>
                <a:cs typeface="Times New Roman" panose="02020603050405020304" pitchFamily="18" charset="0"/>
              </a:rPr>
              <a:t> 1100km, chia </a:t>
            </a:r>
            <a:r>
              <a:rPr lang="en-US" sz="2800" b="0" dirty="0" err="1">
                <a:solidFill>
                  <a:srgbClr val="0070C0"/>
                </a:solidFill>
                <a:effectLst/>
                <a:latin typeface="Times New Roman" panose="02020603050405020304" pitchFamily="18" charset="0"/>
                <a:cs typeface="Times New Roman" panose="02020603050405020304" pitchFamily="18" charset="0"/>
              </a:rPr>
              <a:t>thành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Bắc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ranh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giới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tự</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nhiên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giữa</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Việt</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Lào</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gồm</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các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khối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ở </a:t>
            </a:r>
            <a:r>
              <a:rPr lang="en-US" sz="2800" b="0" dirty="0" err="1">
                <a:solidFill>
                  <a:srgbClr val="0070C0"/>
                </a:solidFill>
                <a:effectLst/>
                <a:latin typeface="Times New Roman" panose="02020603050405020304" pitchFamily="18" charset="0"/>
                <a:cs typeface="Times New Roman" panose="02020603050405020304" pitchFamily="18" charset="0"/>
              </a:rPr>
              <a:t>tỉnh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Kon</a:t>
            </a:r>
            <a:r>
              <a:rPr lang="en-US" sz="2800" b="0" dirty="0">
                <a:solidFill>
                  <a:srgbClr val="0070C0"/>
                </a:solidFill>
                <a:effectLst/>
                <a:latin typeface="Times New Roman" panose="02020603050405020304" pitchFamily="18" charset="0"/>
                <a:cs typeface="Times New Roman" panose="02020603050405020304" pitchFamily="18" charset="0"/>
              </a:rPr>
              <a:t> Tum)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Luyện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lưng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Trường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Sơn</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núi</a:t>
            </a:r>
            <a:r>
              <a:rPr lang="en-US" sz="4000" dirty="0">
                <a:solidFill>
                  <a:srgbClr val="0070C0"/>
                </a:solidFill>
                <a:latin typeface="Times New Roman" panose="02020603050405020304" pitchFamily="18" charset="0"/>
                <a:cs typeface="Times New Roman" panose="02020603050405020304" pitchFamily="18" charset="0"/>
              </a:rPr>
              <a:t> non </a:t>
            </a:r>
            <a:r>
              <a:rPr lang="en-US" sz="4000" dirty="0" err="1">
                <a:solidFill>
                  <a:srgbClr val="0070C0"/>
                </a:solidFill>
                <a:latin typeface="Times New Roman" panose="02020603050405020304" pitchFamily="18" charset="0"/>
                <a:cs typeface="Times New Roman" panose="02020603050405020304" pitchFamily="18" charset="0"/>
              </a:rPr>
              <a:t>trùng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điệp</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róc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rách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64127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điệp</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endParaRPr lang="vi-VN" sz="24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Rectangle: Rounded Corners 12">
            <a:extLst>
              <a:ext uri="{FF2B5EF4-FFF2-40B4-BE49-F238E27FC236}">
                <a16:creationId xmlns:a16="http://schemas.microsoft.com/office/drawing/2014/main" id="{C50C31DD-CB2D-4710-A9BE-F59595B70FB7}"/>
              </a:ext>
            </a:extLst>
          </p:cNvPr>
          <p:cNvSpPr/>
          <p:nvPr/>
        </p:nvSpPr>
        <p:spPr>
          <a:xfrm>
            <a:off x="413241" y="868080"/>
            <a:ext cx="11778759" cy="77795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0" name="Rectangle: Rounded Corners 15">
            <a:extLst>
              <a:ext uri="{FF2B5EF4-FFF2-40B4-BE49-F238E27FC236}">
                <a16:creationId xmlns:a16="http://schemas.microsoft.com/office/drawing/2014/main" id="{8932026F-07D8-48F7-BE35-1FBFD56A76D9}"/>
              </a:ext>
            </a:extLst>
          </p:cNvPr>
          <p:cNvSpPr/>
          <p:nvPr/>
        </p:nvSpPr>
        <p:spPr>
          <a:xfrm>
            <a:off x="437375" y="1720897"/>
            <a:ext cx="11572137" cy="10942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AF5FEB72-34B3-43EA-BC56-B61D575183D9}"/>
              </a:ext>
            </a:extLst>
          </p:cNvPr>
          <p:cNvSpPr/>
          <p:nvPr/>
        </p:nvSpPr>
        <p:spPr>
          <a:xfrm>
            <a:off x="-31125" y="164603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2" name="Rectangle: Rounded Corners 14">
            <a:extLst>
              <a:ext uri="{FF2B5EF4-FFF2-40B4-BE49-F238E27FC236}">
                <a16:creationId xmlns:a16="http://schemas.microsoft.com/office/drawing/2014/main" id="{D0535B8B-E5C2-4984-8380-9062A97C7E83}"/>
              </a:ext>
            </a:extLst>
          </p:cNvPr>
          <p:cNvSpPr/>
          <p:nvPr/>
        </p:nvSpPr>
        <p:spPr>
          <a:xfrm>
            <a:off x="296998" y="2944431"/>
            <a:ext cx="11712514" cy="113162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AB1588D0-12BB-4A2C-8069-4DDEC169061B}"/>
              </a:ext>
            </a:extLst>
          </p:cNvPr>
          <p:cNvSpPr/>
          <p:nvPr/>
        </p:nvSpPr>
        <p:spPr>
          <a:xfrm>
            <a:off x="-40948" y="288635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5" name="Rectangle: Rounded Corners 16">
            <a:extLst>
              <a:ext uri="{FF2B5EF4-FFF2-40B4-BE49-F238E27FC236}">
                <a16:creationId xmlns:a16="http://schemas.microsoft.com/office/drawing/2014/main" id="{A1C51485-7645-4D79-91C3-E35F36A921AE}"/>
              </a:ext>
            </a:extLst>
          </p:cNvPr>
          <p:cNvSpPr/>
          <p:nvPr/>
        </p:nvSpPr>
        <p:spPr>
          <a:xfrm>
            <a:off x="239742" y="4153547"/>
            <a:ext cx="11769770" cy="156532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89721E03-EA07-42C6-98DB-DFD5A65395FD}"/>
              </a:ext>
            </a:extLst>
          </p:cNvPr>
          <p:cNvSpPr/>
          <p:nvPr/>
        </p:nvSpPr>
        <p:spPr>
          <a:xfrm>
            <a:off x="0" y="405424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
        <p:nvSpPr>
          <p:cNvPr id="17" name="TextBox 16">
            <a:extLst>
              <a:ext uri="{FF2B5EF4-FFF2-40B4-BE49-F238E27FC236}">
                <a16:creationId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Chia </a:t>
            </a:r>
            <a:r>
              <a:rPr lang="en-US" sz="2800" b="1" dirty="0" err="1">
                <a:solidFill>
                  <a:srgbClr val="008000"/>
                </a:solidFill>
                <a:latin typeface="Times New Roman" panose="02020603050405020304" pitchFamily="18" charset="0"/>
                <a:cs typeface="Times New Roman" panose="02020603050405020304" pitchFamily="18" charset="0"/>
              </a:rPr>
              <a:t>đoạn</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76884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058C64B-71E6-6640-96B2-78519B6845E6}"/>
              </a:ext>
            </a:extLst>
          </p:cNvPr>
          <p:cNvSpPr txBox="1"/>
          <p:nvPr/>
        </p:nvSpPr>
        <p:spPr>
          <a:xfrm>
            <a:off x="479488" y="1938780"/>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tôi</a:t>
            </a:r>
            <a:r>
              <a:rPr lang="en-US" sz="4000" b="0" i="0" dirty="0">
                <a:solidFill>
                  <a:srgbClr val="000000"/>
                </a:solidFill>
                <a:effectLst/>
                <a:latin typeface="Times New Roman" panose="02020603050405020304" pitchFamily="18" charset="0"/>
                <a:cs typeface="Times New Roman" panose="02020603050405020304" pitchFamily="18" charset="0"/>
              </a:rPr>
              <a:t> ở </a:t>
            </a:r>
            <a:r>
              <a:rPr lang="en-US" sz="4000" b="0" i="0" dirty="0" err="1">
                <a:solidFill>
                  <a:srgbClr val="000000"/>
                </a:solidFill>
                <a:effectLst/>
                <a:latin typeface="Times New Roman" panose="02020603050405020304" pitchFamily="18" charset="0"/>
                <a:cs typeface="Times New Roman" panose="02020603050405020304" pitchFamily="18" charset="0"/>
              </a:rPr>
              <a:t>lưng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Trường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trùng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p>
        </p:txBody>
      </p:sp>
      <p:sp>
        <p:nvSpPr>
          <p:cNvPr id="5" name="Oval 4">
            <a:extLst>
              <a:ext uri="{FF2B5EF4-FFF2-40B4-BE49-F238E27FC236}">
                <a16:creationId xmlns:a16="http://schemas.microsoft.com/office/drawing/2014/main"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091302"/>
            <a:chOff x="239150" y="199649"/>
            <a:chExt cx="11683537" cy="409130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20852"/>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 um.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líu</a:t>
              </a:r>
              <a:r>
                <a:rPr lang="en-US" sz="4000" dirty="0">
                  <a:latin typeface="Times New Roman" panose="02020603050405020304" pitchFamily="18" charset="0"/>
                  <a:cs typeface="Times New Roman" panose="02020603050405020304" pitchFamily="18" charset="0"/>
                </a:rPr>
                <a:t> lo. </a:t>
              </a:r>
            </a:p>
          </p:txBody>
        </p:sp>
        <p:sp>
          <p:nvSpPr>
            <p:cNvPr id="9" name="TextBox 8">
              <a:extLst>
                <a:ext uri="{FF2B5EF4-FFF2-40B4-BE49-F238E27FC236}">
                  <a16:creationId xmlns:a16="http://schemas.microsoft.com/office/drawing/2014/main" id="{78AA7019-15F0-E0B4-B7B8-5FEC4AF39094}"/>
                </a:ext>
              </a:extLst>
            </p:cNvPr>
            <p:cNvSpPr txBox="1"/>
            <p:nvPr/>
          </p:nvSpPr>
          <p:spPr>
            <a:xfrm>
              <a:off x="3049536" y="199649"/>
              <a:ext cx="581549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F5FEB72-34B3-43EA-BC56-B61D575183D9}"/>
              </a:ext>
            </a:extLst>
          </p:cNvPr>
          <p:cNvSpPr/>
          <p:nvPr/>
        </p:nvSpPr>
        <p:spPr>
          <a:xfrm>
            <a:off x="420957" y="112085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776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4044806"/>
            <a:chOff x="239150" y="199649"/>
            <a:chExt cx="11683537" cy="4044806"/>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074356"/>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vươn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xoe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thoắt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ngác</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thuở</a:t>
              </a:r>
              <a:r>
                <a:rPr lang="en-US" sz="3600">
                  <a:latin typeface="Times New Roman" panose="02020603050405020304" pitchFamily="18" charset="0"/>
                  <a:cs typeface="Times New Roman" panose="02020603050405020304" pitchFamily="18" charset="0"/>
                </a:rPr>
                <a:t> xưa.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sương</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31539" y="5849656"/>
            <a:ext cx="8125391" cy="646331"/>
          </a:xfrm>
          <a:prstGeom prst="rect">
            <a:avLst/>
          </a:prstGeom>
          <a:noFill/>
          <a:ln>
            <a:solidFill>
              <a:srgbClr val="0070C0"/>
            </a:solidFill>
          </a:ln>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endParaRPr lang="en-US" sz="3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1852" y="1826426"/>
            <a:ext cx="9766516" cy="3747354"/>
          </a:xfrm>
          <a:prstGeom prst="rect">
            <a:avLst/>
          </a:prstGeom>
        </p:spPr>
      </p:pic>
      <p:sp>
        <p:nvSpPr>
          <p:cNvPr id="6" name="Google Shape;7902;p32"/>
          <p:cNvSpPr txBox="1">
            <a:spLocks noGrp="1"/>
          </p:cNvSpPr>
          <p:nvPr>
            <p:ph type="title"/>
          </p:nvPr>
        </p:nvSpPr>
        <p:spPr>
          <a:xfrm>
            <a:off x="3504176" y="767622"/>
            <a:ext cx="52213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5358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2" y="219381"/>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776" y="1686976"/>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37770" y="283524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0" y="4085246"/>
            <a:ext cx="532991" cy="36855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739182"/>
            <a:chOff x="279901" y="225556"/>
            <a:chExt cx="11683537" cy="673918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6124754"/>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tôi</a:t>
              </a:r>
              <a:r>
                <a:rPr lang="en-US" sz="2800" b="0" i="0" dirty="0">
                  <a:solidFill>
                    <a:srgbClr val="000000"/>
                  </a:solidFill>
                  <a:effectLst/>
                  <a:latin typeface="Times New Roman" panose="02020603050405020304" pitchFamily="18" charset="0"/>
                  <a:cs typeface="Times New Roman" panose="02020603050405020304" pitchFamily="18" charset="0"/>
                </a:rPr>
                <a:t> ở </a:t>
              </a:r>
              <a:r>
                <a:rPr lang="en-US" sz="2800" b="0" i="0" dirty="0" err="1">
                  <a:solidFill>
                    <a:srgbClr val="000000"/>
                  </a:solidFill>
                  <a:effectLst/>
                  <a:latin typeface="Times New Roman" panose="02020603050405020304" pitchFamily="18" charset="0"/>
                  <a:cs typeface="Times New Roman" panose="02020603050405020304" pitchFamily="18" charset="0"/>
                </a:rPr>
                <a:t>lưng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Trường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um.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líu</a:t>
              </a:r>
              <a:r>
                <a:rPr lang="en-US" sz="2800" dirty="0">
                  <a:latin typeface="Times New Roman" panose="02020603050405020304" pitchFamily="18" charset="0"/>
                  <a:cs typeface="Times New Roman" panose="02020603050405020304" pitchFamily="18" charset="0"/>
                </a:rPr>
                <a:t> lo.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thoắt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ngác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6" y="0"/>
            <a:ext cx="3606388" cy="3200722"/>
          </a:xfrm>
          <a:prstGeom prst="rect">
            <a:avLst/>
          </a:prstGeom>
        </p:spPr>
      </p:pic>
      <p:sp>
        <p:nvSpPr>
          <p:cNvPr id="4" name="TextBox 3">
            <a:extLst>
              <a:ext uri="{FF2B5EF4-FFF2-40B4-BE49-F238E27FC236}">
                <a16:creationId xmlns:a16="http://schemas.microsoft.com/office/drawing/2014/main" id="{BFA71ED6-4818-4971-940C-5293AD3E8C5F}"/>
              </a:ext>
            </a:extLst>
          </p:cNvPr>
          <p:cNvSpPr txBox="1"/>
          <p:nvPr/>
        </p:nvSpPr>
        <p:spPr>
          <a:xfrm>
            <a:off x="235180" y="2640473"/>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này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tốt</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vi-VN"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grpSp>
        <p:nvGrpSpPr>
          <p:cNvPr id="7" name="Group 6">
            <a:extLst>
              <a:ext uri="{FF2B5EF4-FFF2-40B4-BE49-F238E27FC236}">
                <a16:creationId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đi trong rừng, các bạn nhỏ nghe thấy những âm thanh gì?</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03</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 cối và con vật trong rừng được tả như thế nào?</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Trong rừng cây cối vươn ngọn lên cao tít đón nắng. Nhiều cây thân thẳng tắp, tán lá tròn xoe.</a:t>
            </a:r>
          </a:p>
          <a:p>
            <a:pPr algn="just"/>
            <a:r>
              <a:rPr lang="vi-VN" sz="3200" dirty="0">
                <a:latin typeface="Times New Roman" panose="02020603050405020304" pitchFamily="18" charset="0"/>
                <a:cs typeface="Times New Roman" panose="02020603050405020304" pitchFamily="18" charset="0"/>
              </a:rPr>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4</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 đường về, ông đã kể những gì cho các bạn nhỏ?</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noProof="0"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5</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Times New Roman" panose="02020603050405020304" pitchFamily="18" charset="0"/>
                <a:ea typeface="Arial-Rounded" panose="020B0500000000000000" pitchFamily="34" charset="0"/>
                <a:cs typeface="Times New Roman" panose="02020603050405020304" pitchFamily="18" charset="0"/>
              </a:rPr>
              <a:t>Em hãy tưởng tượng mình là các bạn nhỏ trong bài được ông dẫn đi thăm rừng.</a:t>
            </a:r>
            <a:endParaRPr lang="en-US" sz="2000" kern="1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 đọc m</a:t>
            </a:r>
            <a:r>
              <a:rPr kumimoji="0" lang="vi-VN" sz="40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lang="nl-NL" sz="4000" b="1" dirty="0">
                <a:solidFill>
                  <a:srgbClr val="0070C0"/>
                </a:solidFill>
                <a:latin typeface="Times New Roman" panose="02020603050405020304" pitchFamily="18" charset="0"/>
                <a:cs typeface="Times New Roman" panose="02020603050405020304" pitchFamily="18" charset="0"/>
              </a:rPr>
              <a:t> cảm nhận của bạn nhỏ trước cảnh đẹp thú vị của cánh rừng già hoang vắng. Thiên nhiên quanh ta thật đáng yêu, đáng mến.</a:t>
            </a:r>
            <a:endParaRPr lang="vi-VN"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LIÊN HỆ BẢN THÂN</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502605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13431" cy="3686085"/>
            <a:chOff x="-615991" y="642075"/>
            <a:chExt cx="791343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Về</a:t>
            </a:r>
            <a:r>
              <a:rPr kumimoji="0" lang="vi-VN"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thăm quê</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2563B-1467-4F2B-BA30-D74CDF0DEDAA}"/>
              </a:ext>
            </a:extLst>
          </p:cNvPr>
          <p:cNvGrpSpPr/>
          <p:nvPr/>
        </p:nvGrpSpPr>
        <p:grpSpPr>
          <a:xfrm>
            <a:off x="1866870" y="2654138"/>
            <a:ext cx="5977193" cy="2537288"/>
            <a:chOff x="4038" y="1274"/>
            <a:chExt cx="10428" cy="4728"/>
          </a:xfrm>
        </p:grpSpPr>
        <p:sp>
          <p:nvSpPr>
            <p:cNvPr id="5"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Rectangle 5">
              <a:extLst>
                <a:ext uri="{FF2B5EF4-FFF2-40B4-BE49-F238E27FC236}">
                  <a16:creationId xmlns:a16="http://schemas.microsoft.com/office/drawing/2014/main" id="{F08E4E20-CE48-43E5-B340-0E3955D2FC4E}"/>
                </a:ext>
              </a:extLst>
            </p:cNvPr>
            <p:cNvSpPr/>
            <p:nvPr/>
          </p:nvSpPr>
          <p:spPr>
            <a:xfrm>
              <a:off x="6741" y="127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Rectangle 6">
              <a:extLst>
                <a:ext uri="{FF2B5EF4-FFF2-40B4-BE49-F238E27FC236}">
                  <a16:creationId xmlns:a16="http://schemas.microsoft.com/office/drawing/2014/main" id="{5FB06315-DE0B-4464-AF28-581C564489B1}"/>
                </a:ext>
              </a:extLst>
            </p:cNvPr>
            <p:cNvSpPr/>
            <p:nvPr/>
          </p:nvSpPr>
          <p:spPr>
            <a:xfrm>
              <a:off x="5223" y="2754"/>
              <a:ext cx="2775" cy="100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Oval 7">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9" name="Group 8">
              <a:extLst>
                <a:ext uri="{FF2B5EF4-FFF2-40B4-BE49-F238E27FC236}">
                  <a16:creationId xmlns:a16="http://schemas.microsoft.com/office/drawing/2014/main" id="{71FE0359-6CCF-4C4D-8B9F-675AEC21A95A}"/>
                </a:ext>
              </a:extLst>
            </p:cNvPr>
            <p:cNvGrpSpPr/>
            <p:nvPr/>
          </p:nvGrpSpPr>
          <p:grpSpPr>
            <a:xfrm>
              <a:off x="4038" y="3836"/>
              <a:ext cx="5741" cy="1003"/>
              <a:chOff x="1717199" y="4363552"/>
              <a:chExt cx="3645680" cy="637170"/>
            </a:xfrm>
          </p:grpSpPr>
          <p:sp>
            <p:nvSpPr>
              <p:cNvPr id="17"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8" name="Rectangle 17">
                <a:extLst>
                  <a:ext uri="{FF2B5EF4-FFF2-40B4-BE49-F238E27FC236}">
                    <a16:creationId xmlns:a16="http://schemas.microsoft.com/office/drawing/2014/main" id="{FFD9D954-8119-4F2D-ABF7-CC8489C741B4}"/>
                  </a:ext>
                </a:extLst>
              </p:cNvPr>
              <p:cNvSpPr/>
              <p:nvPr/>
            </p:nvSpPr>
            <p:spPr>
              <a:xfrm>
                <a:off x="2469553" y="4363552"/>
                <a:ext cx="1806490"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9" name="Oval 18">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10" name="Group 9">
              <a:extLst>
                <a:ext uri="{FF2B5EF4-FFF2-40B4-BE49-F238E27FC236}">
                  <a16:creationId xmlns:a16="http://schemas.microsoft.com/office/drawing/2014/main" id="{2FA156E3-7F46-43FA-93D1-A994F596D13E}"/>
                </a:ext>
              </a:extLst>
            </p:cNvPr>
            <p:cNvGrpSpPr/>
            <p:nvPr/>
          </p:nvGrpSpPr>
          <p:grpSpPr>
            <a:xfrm>
              <a:off x="4038" y="4999"/>
              <a:ext cx="7045" cy="1003"/>
              <a:chOff x="1717199" y="5199333"/>
              <a:chExt cx="4473575" cy="637170"/>
            </a:xfrm>
          </p:grpSpPr>
          <p:sp>
            <p:nvSpPr>
              <p:cNvPr id="14"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569EA894-700C-4311-B3E5-C5847678E5AE}"/>
                  </a:ext>
                </a:extLst>
              </p:cNvPr>
              <p:cNvSpPr/>
              <p:nvPr/>
            </p:nvSpPr>
            <p:spPr>
              <a:xfrm>
                <a:off x="2469553" y="5199333"/>
                <a:ext cx="3351426"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6" name="Oval 15">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1"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a16="http://schemas.microsoft.com/office/drawing/2014/main"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NÓI VÀ NGHE</a:t>
            </a:r>
          </a:p>
          <a:p>
            <a:pPr algn="ct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loài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mùa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hạ</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0070C0"/>
                </a:solidFill>
                <a:latin typeface="Times New Roman" panose="02020603050405020304" pitchFamily="18" charset="0"/>
                <a:cs typeface="Times New Roman" panose="02020603050405020304" pitchFamily="18" charset="0"/>
              </a:rPr>
              <a:t>(Theo </a:t>
            </a:r>
            <a:r>
              <a:rPr lang="en-US" sz="4000" b="1" dirty="0" err="1">
                <a:solidFill>
                  <a:srgbClr val="0070C0"/>
                </a:solidFill>
                <a:latin typeface="Times New Roman" panose="02020603050405020304" pitchFamily="18" charset="0"/>
                <a:cs typeface="Times New Roman" panose="02020603050405020304" pitchFamily="18" charset="0"/>
              </a:rPr>
              <a:t>truyện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cổ</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tích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nước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ngoài</a:t>
            </a:r>
            <a:r>
              <a:rPr lang="en-US" sz="4000" b="1" dirty="0">
                <a:solidFill>
                  <a:srgbClr val="0070C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mj-lt"/>
                <a:cs typeface="Baloo 2 SemiBold" panose="020B0604020202020204" charset="0"/>
              </a:rPr>
              <a:t>Đoán</a:t>
            </a:r>
            <a:r>
              <a:rPr lang="vi-VN" sz="2400" dirty="0">
                <a:solidFill>
                  <a:srgbClr val="FF0000"/>
                </a:solidFill>
                <a:latin typeface="+mj-lt"/>
                <a:cs typeface="Baloo 2 SemiBold" panose="020B0604020202020204" charset="0"/>
              </a:rPr>
              <a:t> </a:t>
            </a:r>
            <a:r>
              <a:rPr lang="vi-VN" sz="2400" dirty="0" err="1">
                <a:solidFill>
                  <a:srgbClr val="FF0000"/>
                </a:solidFill>
                <a:latin typeface="+mj-lt"/>
                <a:cs typeface="Baloo 2 SemiBold" panose="020B0604020202020204" charset="0"/>
              </a:rPr>
              <a:t>nội</a:t>
            </a:r>
            <a:r>
              <a:rPr lang="vi-VN" sz="2400" dirty="0">
                <a:solidFill>
                  <a:srgbClr val="FF0000"/>
                </a:solidFill>
                <a:latin typeface="+mj-lt"/>
                <a:cs typeface="Baloo 2 SemiBold" panose="020B0604020202020204" charset="0"/>
              </a:rPr>
              <a:t> dung tranh</a:t>
            </a:r>
            <a:endParaRPr lang="en-US" sz="2400" dirty="0">
              <a:solidFill>
                <a:srgbClr val="FF0000"/>
              </a:solidFill>
              <a:latin typeface="+mj-lt"/>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mj-lt"/>
                <a:ea typeface="+mn-ea"/>
                <a:cs typeface="+mn-cs"/>
              </a:rPr>
              <a:t>Làm</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việc</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theo</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vi-VN" sz="2800" b="0" i="0" u="none" strike="noStrike" kern="0" cap="none" spc="0" normalizeH="0" baseline="0" noProof="0" dirty="0" err="1">
                <a:ln>
                  <a:noFill/>
                </a:ln>
                <a:solidFill>
                  <a:srgbClr val="7030A0"/>
                </a:solidFill>
                <a:effectLst/>
                <a:uLnTx/>
                <a:uFillTx/>
                <a:latin typeface="+mj-lt"/>
                <a:ea typeface="+mn-ea"/>
                <a:cs typeface="+mn-cs"/>
              </a:rPr>
              <a:t>cặp</a:t>
            </a:r>
            <a:endParaRPr kumimoji="0" lang="en-US" sz="2800" b="0" i="0" u="none" strike="noStrike" kern="0" cap="none" spc="0" normalizeH="0" baseline="0" noProof="0" dirty="0">
              <a:ln>
                <a:noFill/>
              </a:ln>
              <a:solidFill>
                <a:srgbClr val="7030A0"/>
              </a:solidFill>
              <a:effectLst/>
              <a:uLnTx/>
              <a:uFillTx/>
              <a:latin typeface="+mj-lt"/>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1736646"/>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1</a:t>
            </a:r>
            <a:r>
              <a:rPr lang="vi-VN" sz="2400" dirty="0">
                <a:solidFill>
                  <a:srgbClr val="000066"/>
                </a:solidFill>
                <a:latin typeface="+mj-lt"/>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latin typeface="+mj-lt"/>
                <a:ea typeface="Open Sans" panose="020B0606030504020204" pitchFamily="34" charset="0"/>
                <a:cs typeface="Open Sans" panose="020B0606030504020204" pitchFamily="34" charset="0"/>
              </a:rPr>
              <a:t>góc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vườn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có</a:t>
            </a:r>
            <a:r>
              <a:rPr lang="vi-VN" sz="2400" dirty="0">
                <a:solidFill>
                  <a:srgbClr val="000066"/>
                </a:solidFill>
                <a:latin typeface="+mj-lt"/>
                <a:ea typeface="Open Sans" panose="020B0606030504020204" pitchFamily="34" charset="0"/>
                <a:cs typeface="Open Sans" panose="020B0606030504020204" pitchFamily="34" charset="0"/>
              </a:rPr>
              <a:t> 1 </a:t>
            </a:r>
            <a:r>
              <a:rPr lang="vi-VN" sz="2400" dirty="0">
                <a:solidFill>
                  <a:srgbClr val="000066"/>
                </a:solidFill>
                <a:latin typeface="+mj-lt"/>
                <a:ea typeface="Open Sans" panose="020B0606030504020204" pitchFamily="34" charset="0"/>
                <a:cs typeface="Baloo 2 SemiBold" panose="020B0604020202020204" charset="0"/>
              </a:rPr>
              <a:t>cây xương </a:t>
            </a:r>
            <a:r>
              <a:rPr lang="vi-VN" sz="2400" dirty="0" err="1">
                <a:solidFill>
                  <a:srgbClr val="000066"/>
                </a:solidFill>
                <a:latin typeface="+mj-lt"/>
                <a:ea typeface="Open Sans" panose="020B0606030504020204" pitchFamily="34" charset="0"/>
                <a:cs typeface="Baloo 2 SemiBold" panose="020B0604020202020204" charset="0"/>
              </a:rPr>
              <a:t>rồng</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mọc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đầy</a:t>
            </a:r>
            <a:r>
              <a:rPr lang="vi-VN" sz="2400" dirty="0">
                <a:solidFill>
                  <a:srgbClr val="000066"/>
                </a:solidFill>
                <a:latin typeface="+mj-lt"/>
                <a:ea typeface="Open Sans" panose="020B0606030504020204" pitchFamily="34" charset="0"/>
                <a:cs typeface="Baloo 2 SemiBold" panose="020B0604020202020204" charset="0"/>
              </a:rPr>
              <a:t> gai </a:t>
            </a:r>
            <a:r>
              <a:rPr lang="vi-VN" sz="2400" dirty="0" err="1">
                <a:solidFill>
                  <a:srgbClr val="000066"/>
                </a:solidFill>
                <a:latin typeface="+mj-lt"/>
                <a:ea typeface="Open Sans" panose="020B0606030504020204" pitchFamily="34" charset="0"/>
                <a:cs typeface="Baloo 2 SemiBold" panose="020B0604020202020204" charset="0"/>
              </a:rPr>
              <a:t>và</a:t>
            </a:r>
            <a:r>
              <a:rPr lang="vi-VN" sz="2400" dirty="0">
                <a:solidFill>
                  <a:srgbClr val="000066"/>
                </a:solidFill>
                <a:latin typeface="+mj-lt"/>
                <a:ea typeface="Open Sans" panose="020B0606030504020204" pitchFamily="34" charset="0"/>
                <a:cs typeface="Baloo 2 SemiBold" panose="020B0604020202020204" charset="0"/>
              </a:rPr>
              <a:t> không </a:t>
            </a:r>
            <a:r>
              <a:rPr lang="vi-VN" sz="2400" dirty="0" err="1">
                <a:solidFill>
                  <a:srgbClr val="000066"/>
                </a:solidFill>
                <a:latin typeface="+mj-lt"/>
                <a:ea typeface="Open Sans" panose="020B0606030504020204" pitchFamily="34" charset="0"/>
                <a:cs typeface="Baloo 2 SemiBold" panose="020B0604020202020204" charset="0"/>
              </a:rPr>
              <a:t>có</a:t>
            </a:r>
            <a:r>
              <a:rPr lang="vi-VN" sz="2400" dirty="0">
                <a:solidFill>
                  <a:srgbClr val="000066"/>
                </a:solidFill>
                <a:latin typeface="+mj-lt"/>
                <a:ea typeface="Open Sans" panose="020B0606030504020204" pitchFamily="34" charset="0"/>
                <a:cs typeface="Baloo 2 SemiBold" panose="020B0604020202020204" charset="0"/>
              </a:rPr>
              <a:t> hoa. </a:t>
            </a:r>
            <a:r>
              <a:rPr lang="vi-VN" sz="2400" dirty="0" err="1">
                <a:solidFill>
                  <a:srgbClr val="000066"/>
                </a:solidFill>
                <a:latin typeface="+mj-lt"/>
                <a:ea typeface="Open Sans" panose="020B0606030504020204" pitchFamily="34" charset="0"/>
                <a:cs typeface="Baloo 2 SemiBold" panose="020B0604020202020204" charset="0"/>
              </a:rPr>
              <a:t>Chắc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nó</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buồn</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lắm</a:t>
            </a:r>
            <a:r>
              <a:rPr lang="vi-VN" sz="2400" dirty="0">
                <a:solidFill>
                  <a:srgbClr val="000066"/>
                </a:solidFill>
                <a:latin typeface="+mj-lt"/>
                <a:ea typeface="Open Sans" panose="020B0606030504020204" pitchFamily="34" charset="0"/>
                <a:cs typeface="Baloo 2 SemiBold" panose="020B060402020202020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2</a:t>
            </a:r>
            <a:r>
              <a:rPr lang="vi-VN" sz="2400" dirty="0">
                <a:solidFill>
                  <a:srgbClr val="000066"/>
                </a:solidFill>
                <a:latin typeface="+mj-lt"/>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latin typeface="+mj-lt"/>
                <a:ea typeface="Open Sans" panose="020B0606030504020204" pitchFamily="34" charset="0"/>
                <a:cs typeface="Open Sans" panose="020B0606030504020204" pitchFamily="34" charset="0"/>
              </a:rPr>
              <a:t>rồng</a:t>
            </a:r>
            <a:r>
              <a:rPr lang="vi-VN" sz="2400" dirty="0">
                <a:solidFill>
                  <a:srgbClr val="000066"/>
                </a:solidFill>
                <a:latin typeface="+mj-lt"/>
                <a:ea typeface="Open Sans" panose="020B0606030504020204" pitchFamily="34" charset="0"/>
                <a:cs typeface="Open Sans" panose="020B0606030504020204" pitchFamily="34" charset="0"/>
              </a:rPr>
              <a:t> như đang lo </a:t>
            </a:r>
            <a:r>
              <a:rPr lang="vi-VN" sz="2400" dirty="0" err="1">
                <a:solidFill>
                  <a:srgbClr val="000066"/>
                </a:solidFill>
                <a:latin typeface="+mj-lt"/>
                <a:ea typeface="Open Sans" panose="020B0606030504020204" pitchFamily="34" charset="0"/>
                <a:cs typeface="Open Sans" panose="020B0606030504020204" pitchFamily="34" charset="0"/>
              </a:rPr>
              <a:t>lắng</a:t>
            </a:r>
            <a:r>
              <a:rPr lang="vi-VN" sz="2400" dirty="0">
                <a:solidFill>
                  <a:srgbClr val="000066"/>
                </a:solidFill>
                <a:latin typeface="+mj-lt"/>
                <a:ea typeface="Open Sans" panose="020B0606030504020204" pitchFamily="34" charset="0"/>
                <a:cs typeface="Open Sans" panose="020B0606030504020204" pitchFamily="34" charset="0"/>
              </a:rPr>
              <a:t> cho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loài</a:t>
            </a:r>
            <a:r>
              <a:rPr lang="vi-VN" sz="2400" dirty="0">
                <a:solidFill>
                  <a:srgbClr val="000066"/>
                </a:solidFill>
                <a:latin typeface="+mj-lt"/>
                <a:ea typeface="Open Sans" panose="020B0606030504020204" pitchFamily="34" charset="0"/>
                <a:cs typeface="Open Sans" panose="020B0606030504020204" pitchFamily="34" charset="0"/>
              </a:rPr>
              <a:t> hoa.</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3: Cây xương rồng giơ tay năm lấy lá cây của các loài hoa đang héo rũ nâng lên.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cây hoa như tươi </a:t>
            </a:r>
            <a:r>
              <a:rPr lang="vi-VN" sz="2400" dirty="0" err="1">
                <a:solidFill>
                  <a:srgbClr val="000066"/>
                </a:solidFill>
                <a:latin typeface="+mj-lt"/>
                <a:ea typeface="Open Sans" panose="020B0606030504020204" pitchFamily="34" charset="0"/>
                <a:cs typeface="Open Sans" panose="020B0606030504020204" pitchFamily="34" charset="0"/>
              </a:rPr>
              <a:t>dần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lại</a:t>
            </a:r>
            <a:r>
              <a:rPr lang="vi-VN" sz="2400" dirty="0">
                <a:solidFill>
                  <a:srgbClr val="000066"/>
                </a:solidFill>
                <a:latin typeface="+mj-lt"/>
                <a:ea typeface="Open Sans" panose="020B0606030504020204" pitchFamily="34" charset="0"/>
                <a:cs typeface="Open Sans" panose="020B0606030504020204" pitchFamily="3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latin typeface="+mj-lt"/>
                <a:ea typeface="Open Sans" panose="020B0606030504020204" pitchFamily="34" charset="0"/>
                <a:cs typeface="Open Sans" panose="020B0606030504020204" pitchFamily="34" charset="0"/>
              </a:rPr>
              <a:t>Nó</a:t>
            </a:r>
            <a:r>
              <a:rPr lang="vi-VN" sz="2400" dirty="0">
                <a:solidFill>
                  <a:srgbClr val="000066"/>
                </a:solidFill>
                <a:latin typeface="+mj-lt"/>
                <a:ea typeface="Open Sans" panose="020B0606030504020204" pitchFamily="34" charset="0"/>
                <a:cs typeface="Open Sans" panose="020B0606030504020204" pitchFamily="34" charset="0"/>
              </a:rPr>
              <a:t> đang </a:t>
            </a:r>
            <a:r>
              <a:rPr lang="vi-VN" sz="2400" dirty="0" err="1">
                <a:solidFill>
                  <a:srgbClr val="000066"/>
                </a:solidFill>
                <a:latin typeface="+mj-lt"/>
                <a:ea typeface="Open Sans" panose="020B0606030504020204" pitchFamily="34" charset="0"/>
                <a:cs typeface="Open Sans" panose="020B0606030504020204" pitchFamily="34" charset="0"/>
              </a:rPr>
              <a:t>cười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rất</a:t>
            </a:r>
            <a:r>
              <a:rPr lang="vi-VN" sz="2400" dirty="0">
                <a:solidFill>
                  <a:srgbClr val="000066"/>
                </a:solidFill>
                <a:latin typeface="+mj-lt"/>
                <a:ea typeface="Open Sans" panose="020B0606030504020204" pitchFamily="34" charset="0"/>
                <a:cs typeface="Open Sans" panose="020B0606030504020204" pitchFamily="34" charset="0"/>
              </a:rPr>
              <a:t> vui </a:t>
            </a:r>
            <a:r>
              <a:rPr lang="vi-VN" sz="2400" dirty="0" err="1">
                <a:solidFill>
                  <a:srgbClr val="000066"/>
                </a:solidFill>
                <a:latin typeface="+mj-lt"/>
                <a:ea typeface="Open Sans" panose="020B0606030504020204" pitchFamily="34" charset="0"/>
                <a:cs typeface="Open Sans" panose="020B0606030504020204" pitchFamily="34" charset="0"/>
              </a:rPr>
              <a:t>vì</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sự</a:t>
            </a:r>
            <a:r>
              <a:rPr lang="vi-VN" sz="2400" dirty="0">
                <a:solidFill>
                  <a:srgbClr val="000066"/>
                </a:solidFill>
                <a:latin typeface="+mj-lt"/>
                <a:ea typeface="Open Sans" panose="020B0606030504020204" pitchFamily="34" charset="0"/>
                <a:cs typeface="Open Sans" panose="020B0606030504020204" pitchFamily="34" charset="0"/>
              </a:rPr>
              <a:t> thay </a:t>
            </a:r>
            <a:r>
              <a:rPr lang="vi-VN" sz="2400" dirty="0" err="1">
                <a:solidFill>
                  <a:srgbClr val="000066"/>
                </a:solidFill>
                <a:latin typeface="+mj-lt"/>
                <a:ea typeface="Open Sans" panose="020B0606030504020204" pitchFamily="34" charset="0"/>
                <a:cs typeface="Open Sans" panose="020B0606030504020204" pitchFamily="34" charset="0"/>
              </a:rPr>
              <a:t>đổi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diệu</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kì</a:t>
            </a:r>
            <a:r>
              <a:rPr lang="vi-VN" sz="2400" dirty="0">
                <a:solidFill>
                  <a:srgbClr val="000066"/>
                </a:solidFill>
                <a:latin typeface="+mj-lt"/>
                <a:ea typeface="Open Sans" panose="020B0606030504020204" pitchFamily="34" charset="0"/>
                <a:cs typeface="Open Sans" panose="020B0606030504020204" pitchFamily="34" charset="0"/>
              </a:rPr>
              <a:t> .</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mj-lt"/>
                <a:cs typeface="Arial" pitchFamily="34" charset="0"/>
              </a:rPr>
              <a:t>Nghe </a:t>
            </a:r>
            <a:r>
              <a:rPr lang="vi-VN" sz="2800" dirty="0" err="1">
                <a:solidFill>
                  <a:srgbClr val="FF0000"/>
                </a:solidFill>
                <a:latin typeface="+mj-lt"/>
                <a:cs typeface="Arial" pitchFamily="34" charset="0"/>
              </a:rPr>
              <a:t>kể</a:t>
            </a:r>
            <a:r>
              <a:rPr lang="vi-VN" sz="2800" dirty="0">
                <a:solidFill>
                  <a:srgbClr val="FF0000"/>
                </a:solidFill>
                <a:latin typeface="+mj-lt"/>
                <a:cs typeface="Arial" pitchFamily="34" charset="0"/>
              </a:rPr>
              <a:t> </a:t>
            </a:r>
            <a:r>
              <a:rPr lang="vi-VN" sz="2800" dirty="0" err="1">
                <a:solidFill>
                  <a:srgbClr val="FF0000"/>
                </a:solidFill>
                <a:latin typeface="+mj-lt"/>
                <a:cs typeface="Arial" pitchFamily="34" charset="0"/>
              </a:rPr>
              <a:t>chuyện</a:t>
            </a:r>
            <a:endParaRPr lang="en-US" sz="2800" dirty="0">
              <a:solidFill>
                <a:srgbClr val="FF0000"/>
              </a:solidFill>
              <a:latin typeface="+mj-lt"/>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Times New Roman" panose="02020603050405020304" pitchFamily="18" charset="0"/>
                <a:cs typeface="Times New Roman" panose="02020603050405020304" pitchFamily="18" charset="0"/>
              </a:rPr>
              <a:t>Kể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chuyện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3970318"/>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mj-lt"/>
                <a:cs typeface="Baloo 2 SemiBold" panose="020B0604020202020204" charset="0"/>
              </a:rPr>
              <a:t> các l</a:t>
            </a:r>
            <a:r>
              <a:rPr lang="vi-VN" sz="2800" dirty="0" err="1">
                <a:solidFill>
                  <a:schemeClr val="tx1">
                    <a:lumMod val="95000"/>
                    <a:lumOff val="5000"/>
                  </a:schemeClr>
                </a:solidFill>
                <a:latin typeface="+mj-lt"/>
                <a:cs typeface="Baloo 2 SemiBold" panose="020B0604020202020204" charset="0"/>
              </a:rPr>
              <a:t>oài</a:t>
            </a:r>
            <a:r>
              <a:rPr lang="vi-VN" sz="2800" dirty="0">
                <a:solidFill>
                  <a:schemeClr val="tx1">
                    <a:lumMod val="95000"/>
                    <a:lumOff val="5000"/>
                  </a:schemeClr>
                </a:solidFill>
                <a:latin typeface="+mj-lt"/>
                <a:cs typeface="Baloo 2 SemiBold" panose="020B0604020202020204" charset="0"/>
              </a:rPr>
              <a:t> hoa trong </a:t>
            </a:r>
            <a:r>
              <a:rPr lang="vi-VN" sz="2800" dirty="0" err="1">
                <a:solidFill>
                  <a:schemeClr val="tx1">
                    <a:lumMod val="95000"/>
                    <a:lumOff val="5000"/>
                  </a:schemeClr>
                </a:solidFill>
                <a:latin typeface="+mj-lt"/>
                <a:cs typeface="Baloo 2 SemiBold" panose="020B0604020202020204" charset="0"/>
              </a:rPr>
              <a:t>vườn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mà</a:t>
            </a:r>
            <a:r>
              <a:rPr lang="vi-VN" sz="2800" dirty="0">
                <a:solidFill>
                  <a:schemeClr val="tx1">
                    <a:lumMod val="95000"/>
                    <a:lumOff val="5000"/>
                  </a:schemeClr>
                </a:solidFill>
                <a:latin typeface="+mj-lt"/>
                <a:cs typeface="Baloo 2 SemiBold" panose="020B0604020202020204" charset="0"/>
              </a:rPr>
              <a:t> không </a:t>
            </a:r>
            <a:r>
              <a:rPr lang="vi-VN" sz="2800" dirty="0" err="1">
                <a:solidFill>
                  <a:schemeClr val="tx1">
                    <a:lumMod val="95000"/>
                    <a:lumOff val="5000"/>
                  </a:schemeClr>
                </a:solidFill>
                <a:latin typeface="+mj-lt"/>
                <a:cs typeface="Baloo 2 SemiBold" panose="020B0604020202020204" charset="0"/>
              </a:rPr>
              <a:t>để</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bụng</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chuyện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các</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loài</a:t>
            </a:r>
            <a:r>
              <a:rPr lang="vi-VN" sz="2800" dirty="0">
                <a:solidFill>
                  <a:schemeClr val="tx1">
                    <a:lumMod val="95000"/>
                    <a:lumOff val="5000"/>
                  </a:schemeClr>
                </a:solidFill>
                <a:latin typeface="+mj-lt"/>
                <a:cs typeface="Baloo 2 SemiBold" panose="020B0604020202020204" charset="0"/>
              </a:rPr>
              <a:t> hoa </a:t>
            </a:r>
            <a:r>
              <a:rPr lang="vi-VN" sz="2800" dirty="0" err="1">
                <a:solidFill>
                  <a:schemeClr val="tx1">
                    <a:lumMod val="95000"/>
                    <a:lumOff val="5000"/>
                  </a:schemeClr>
                </a:solidFill>
                <a:latin typeface="+mj-lt"/>
                <a:cs typeface="Baloo 2 SemiBold" panose="020B0604020202020204" charset="0"/>
              </a:rPr>
              <a:t>chế</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giễu</a:t>
            </a:r>
            <a:r>
              <a:rPr lang="vi-VN" sz="2800" dirty="0">
                <a:solidFill>
                  <a:schemeClr val="tx1">
                    <a:lumMod val="95000"/>
                    <a:lumOff val="5000"/>
                  </a:schemeClr>
                </a:solidFill>
                <a:latin typeface="+mj-lt"/>
                <a:cs typeface="Baloo 2 SemiBold" panose="020B0604020202020204" charset="0"/>
              </a:rPr>
              <a:t>, chê </a:t>
            </a:r>
            <a:r>
              <a:rPr lang="vi-VN" sz="2800">
                <a:solidFill>
                  <a:schemeClr val="tx1">
                    <a:lumMod val="95000"/>
                    <a:lumOff val="5000"/>
                  </a:schemeClr>
                </a:solidFill>
                <a:latin typeface="+mj-lt"/>
                <a:cs typeface="Baloo 2 SemiBold" panose="020B0604020202020204" charset="0"/>
              </a:rPr>
              <a:t>bai m</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ình</a:t>
            </a:r>
            <a:r>
              <a:rPr lang="vi-VN" sz="2800">
                <a:solidFill>
                  <a:schemeClr val="tx1">
                    <a:lumMod val="95000"/>
                    <a:lumOff val="5000"/>
                  </a:schemeClr>
                </a:solidFill>
                <a:latin typeface="Times New Roman" panose="02020603050405020304" pitchFamily="18" charset="0"/>
                <a:cs typeface="Times New Roman" panose="02020603050405020304" pitchFamily="18" charset="0"/>
              </a:rPr>
              <a:t>.</a:t>
            </a:r>
            <a:r>
              <a:rPr lang="vi-VN" sz="2800">
                <a:solidFill>
                  <a:schemeClr val="tx1">
                    <a:lumMod val="95000"/>
                    <a:lumOff val="5000"/>
                  </a:schemeClr>
                </a:solidFill>
                <a:latin typeface="+mj-lt"/>
                <a:cs typeface="Baloo 2 SemiBold" panose="020B0604020202020204" charset="0"/>
              </a:rPr>
              <a:t> </a:t>
            </a:r>
            <a:r>
              <a:rPr lang="vi-VN" sz="2800" dirty="0">
                <a:solidFill>
                  <a:schemeClr val="tx1">
                    <a:lumMod val="95000"/>
                    <a:lumOff val="5000"/>
                  </a:schemeClr>
                </a:solidFill>
                <a:latin typeface="+mj-lt"/>
                <a:cs typeface="Baloo 2 SemiBold" panose="020B0604020202020204" charset="0"/>
              </a:rPr>
              <a:t>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Times New Roman" panose="02020603050405020304" pitchFamily="18" charset="0"/>
                <a:cs typeface="Times New Roman" panose="02020603050405020304" pitchFamily="18" charset="0"/>
              </a:rPr>
              <a:t>Tạm</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biệt</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và</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hẹn</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gặp</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lại</a:t>
            </a:r>
            <a:r>
              <a:rPr lang="en-US" sz="72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endPar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theo mẹ </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quê</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Times New Roman" panose="02020603050405020304" pitchFamily="18" charset="0"/>
                <a:cs typeface="Times New Roman" panose="02020603050405020304" pitchFamily="18" charset="0"/>
              </a:rPr>
              <a:t>Tiếng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Việt</a:t>
            </a:r>
            <a:endParaRPr lang="en-US" sz="4000" b="1" dirty="0">
              <a:solidFill>
                <a:srgbClr val="0070C0"/>
              </a:solidFill>
              <a:latin typeface="Times New Roman" panose="02020603050405020304" pitchFamily="18" charset="0"/>
              <a:cs typeface="Times New Roman" panose="02020603050405020304" pitchFamily="18" charset="0"/>
            </a:endParaRPr>
          </a:p>
          <a:p>
            <a:pPr algn="ctr" defTabSz="609600"/>
            <a:r>
              <a:rPr lang="en-US" sz="4000" b="1">
                <a:solidFill>
                  <a:srgbClr val="FF0000"/>
                </a:solidFill>
                <a:latin typeface="Times New Roman" panose="02020603050405020304" pitchFamily="18" charset="0"/>
                <a:cs typeface="Times New Roman" panose="02020603050405020304" pitchFamily="18" charset="0"/>
              </a:rPr>
              <a:t>Đọc: </a:t>
            </a:r>
            <a:r>
              <a:rPr lang="en-US" sz="4000" b="1" dirty="0" err="1">
                <a:solidFill>
                  <a:srgbClr val="FF0000"/>
                </a:solidFill>
                <a:latin typeface="Times New Roman" panose="02020603050405020304" pitchFamily="18" charset="0"/>
                <a:cs typeface="Times New Roman" panose="02020603050405020304" pitchFamily="18" charset="0"/>
              </a:rPr>
              <a:t>Cánh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rừng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nắng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360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2773</Words>
  <Application>Microsoft Office PowerPoint</Application>
  <PresentationFormat>Widescreen</PresentationFormat>
  <Paragraphs>177</Paragraphs>
  <Slides>48</Slides>
  <Notes>25</Notes>
  <HiddenSlides>0</HiddenSlides>
  <MMClips>11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48</vt:i4>
      </vt:variant>
    </vt:vector>
  </HeadingPairs>
  <TitlesOfParts>
    <vt:vector size="66" baseType="lpstr">
      <vt:lpstr>等线</vt:lpstr>
      <vt:lpstr>Aarian</vt:lpstr>
      <vt:lpstr>Arial</vt:lpstr>
      <vt:lpstr>Arial-Rounded</vt:lpstr>
      <vt:lpstr>Baloo 2 SemiBold</vt:lpstr>
      <vt:lpstr>Calibri</vt:lpstr>
      <vt:lpstr>Calibri Light</vt:lpstr>
      <vt:lpstr>Inconsolata</vt:lpstr>
      <vt:lpstr>inpin heiti</vt:lpstr>
      <vt:lpstr>Montserrat</vt:lpstr>
      <vt:lpstr>Nunito</vt:lpstr>
      <vt:lpstr>Open Sans</vt:lpstr>
      <vt:lpstr>Tahoma</vt:lpstr>
      <vt:lpstr>Times New Roman</vt:lpstr>
      <vt:lpstr>字魂100号-方方先锋体</vt:lpstr>
      <vt:lpstr>字魂59号-创粗黑</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cp:revision>
  <dcterms:created xsi:type="dcterms:W3CDTF">2022-07-23T06:59:00Z</dcterms:created>
  <dcterms:modified xsi:type="dcterms:W3CDTF">2022-09-11T09:35:45Z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