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59" r:id="rId4"/>
    <p:sldId id="268" r:id="rId5"/>
    <p:sldId id="260" r:id="rId6"/>
    <p:sldId id="269" r:id="rId7"/>
    <p:sldId id="262" r:id="rId8"/>
    <p:sldId id="264" r:id="rId9"/>
    <p:sldId id="271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4993-1869-4946-88BE-CF1EAF4FA67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5933-5E7E-4184-82BE-63516E2D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0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9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22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9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20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1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98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6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18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78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90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C3D6-DEF3-4016-B5EC-14F3AA7354B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822D-8E41-4324-BDEA-10FADA06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0000">
            <a:off x="-1980465" y="1607011"/>
            <a:ext cx="5645685" cy="834193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0000">
            <a:off x="8861374" y="-2366439"/>
            <a:ext cx="5318760" cy="6892925"/>
          </a:xfrm>
          <a:prstGeom prst="rect">
            <a:avLst/>
          </a:prstGeom>
        </p:spPr>
      </p:pic>
      <p:sp>
        <p:nvSpPr>
          <p:cNvPr id="1667" name="文本框 1666"/>
          <p:cNvSpPr txBox="1"/>
          <p:nvPr/>
        </p:nvSpPr>
        <p:spPr>
          <a:xfrm>
            <a:off x="5304201" y="1500248"/>
            <a:ext cx="15836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12" name="Google Shape;387;p28">
            <a:extLst>
              <a:ext uri="{FF2B5EF4-FFF2-40B4-BE49-F238E27FC236}">
                <a16:creationId xmlns:a16="http://schemas.microsoft.com/office/drawing/2014/main" id="{ECB3333B-C745-422B-9C43-B59409E47B55}"/>
              </a:ext>
            </a:extLst>
          </p:cNvPr>
          <p:cNvSpPr txBox="1">
            <a:spLocks/>
          </p:cNvSpPr>
          <p:nvPr/>
        </p:nvSpPr>
        <p:spPr>
          <a:xfrm>
            <a:off x="3831205" y="993618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13" name="Google Shape;388;p28">
            <a:extLst>
              <a:ext uri="{FF2B5EF4-FFF2-40B4-BE49-F238E27FC236}">
                <a16:creationId xmlns:a16="http://schemas.microsoft.com/office/drawing/2014/main" id="{606AFB42-5E4E-4ED7-8205-E6AB2C8189D0}"/>
              </a:ext>
            </a:extLst>
          </p:cNvPr>
          <p:cNvSpPr txBox="1">
            <a:spLocks/>
          </p:cNvSpPr>
          <p:nvPr/>
        </p:nvSpPr>
        <p:spPr>
          <a:xfrm>
            <a:off x="2679738" y="2750418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81 </a:t>
            </a:r>
            <a:r>
              <a:rPr lang="en-US" sz="4800" b="1" dirty="0">
                <a:latin typeface=".VnAvant" panose="020B7200000000000000" pitchFamily="34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52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64458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Cheùp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khoå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thô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cuoái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0" y="3124202"/>
            <a:ext cx="3566381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2819400" y="1676400"/>
            <a:ext cx="4876800" cy="2743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	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1789555" y="-1151008"/>
            <a:ext cx="4912995" cy="850328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 flipH="1">
            <a:off x="8849735" y="-1112090"/>
            <a:ext cx="4852560" cy="8503285"/>
          </a:xfrm>
          <a:prstGeom prst="rect">
            <a:avLst/>
          </a:prstGeom>
        </p:spPr>
      </p:pic>
      <p:grpSp>
        <p:nvGrpSpPr>
          <p:cNvPr id="5300" name="组合 5299"/>
          <p:cNvGrpSpPr/>
          <p:nvPr/>
        </p:nvGrpSpPr>
        <p:grpSpPr>
          <a:xfrm>
            <a:off x="3935836" y="84665"/>
            <a:ext cx="3497897" cy="2048933"/>
            <a:chOff x="6332827" y="512891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1109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1E9C8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B6B747-518C-458D-87B5-A288C577818B}"/>
              </a:ext>
            </a:extLst>
          </p:cNvPr>
          <p:cNvSpPr txBox="1"/>
          <p:nvPr/>
        </p:nvSpPr>
        <p:spPr>
          <a:xfrm>
            <a:off x="4287277" y="693634"/>
            <a:ext cx="52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DÆn</a:t>
            </a:r>
            <a:r>
              <a:rPr lang="en-US" sz="4800" b="1" dirty="0">
                <a:solidFill>
                  <a:schemeClr val="bg1"/>
                </a:solidFill>
                <a:latin typeface=".VnAvantH" panose="020B7200000000000000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chemeClr val="bg1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573" y="520700"/>
            <a:ext cx="10026650" cy="5972810"/>
          </a:xfrm>
          <a:prstGeom prst="rect">
            <a:avLst/>
          </a:prstGeom>
          <a:solidFill>
            <a:srgbClr val="1E9C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4755" y="718820"/>
            <a:ext cx="9646285" cy="5576570"/>
          </a:xfrm>
          <a:prstGeom prst="rect">
            <a:avLst/>
          </a:prstGeom>
          <a:solidFill>
            <a:srgbClr val="E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0585" y="-552450"/>
            <a:ext cx="4420235" cy="542671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395" y="1541780"/>
            <a:ext cx="3342005" cy="5485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04645" y="858520"/>
            <a:ext cx="8866505" cy="5297170"/>
          </a:xfrm>
          <a:prstGeom prst="rect">
            <a:avLst/>
          </a:prstGeom>
          <a:solidFill>
            <a:srgbClr val="69C293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00" name="组合 5299"/>
          <p:cNvGrpSpPr/>
          <p:nvPr/>
        </p:nvGrpSpPr>
        <p:grpSpPr>
          <a:xfrm>
            <a:off x="2743079" y="1337164"/>
            <a:ext cx="6705841" cy="4183671"/>
            <a:chOff x="6332826" y="513574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0426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rgbClr val="1E9C8C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Pianoboy - The truth that you leave">
            <a:hlinkClick r:id="" action="ppaction://media"/>
            <a:extLst>
              <a:ext uri="{FF2B5EF4-FFF2-40B4-BE49-F238E27FC236}">
                <a16:creationId xmlns:a16="http://schemas.microsoft.com/office/drawing/2014/main" id="{D23D7D4F-0CF7-4FBA-83DB-C9977A5E1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70585" y="-99880"/>
            <a:ext cx="609600" cy="609600"/>
          </a:xfrm>
          <a:prstGeom prst="rect">
            <a:avLst/>
          </a:prstGeom>
        </p:spPr>
      </p:pic>
      <p:sp>
        <p:nvSpPr>
          <p:cNvPr id="17" name="Google Shape;388;p28">
            <a:extLst>
              <a:ext uri="{FF2B5EF4-FFF2-40B4-BE49-F238E27FC236}">
                <a16:creationId xmlns:a16="http://schemas.microsoft.com/office/drawing/2014/main" id="{E5DDDEBC-2F6E-44F6-B63B-8384F44FB7D9}"/>
              </a:ext>
            </a:extLst>
          </p:cNvPr>
          <p:cNvSpPr txBox="1">
            <a:spLocks/>
          </p:cNvSpPr>
          <p:nvPr/>
        </p:nvSpPr>
        <p:spPr>
          <a:xfrm>
            <a:off x="2961952" y="163250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52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Gheùp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lieàn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theâm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daáu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thanh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taïo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goïi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loaøi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vaät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minh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hoïa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döôùi</a:t>
            </a:r>
            <a:endParaRPr lang="vi-VN" sz="25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86200" y="1396998"/>
          <a:ext cx="4648200" cy="325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p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x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aê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g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48" y="1676401"/>
            <a:ext cx="1857540" cy="13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1362074"/>
            <a:ext cx="129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00401"/>
            <a:ext cx="1085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95" y="4219686"/>
            <a:ext cx="1100303" cy="8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16" y="2487005"/>
            <a:ext cx="1171246" cy="14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3" y="4977276"/>
            <a:ext cx="1867962" cy="13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99" y="5114599"/>
            <a:ext cx="2241126" cy="14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94" y="4858243"/>
            <a:ext cx="942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11" y="5581650"/>
            <a:ext cx="962025" cy="10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52" y="4003531"/>
            <a:ext cx="1192596" cy="10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47" y="5531550"/>
            <a:ext cx="1395578" cy="10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921468" y="2927132"/>
            <a:ext cx="33528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49310" y="1676400"/>
            <a:ext cx="0" cy="125073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4800" y="2752799"/>
            <a:ext cx="0" cy="1762648"/>
          </a:xfrm>
          <a:prstGeom prst="straightConnector1">
            <a:avLst/>
          </a:prstGeom>
          <a:ln w="38100">
            <a:solidFill>
              <a:srgbClr val="99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4568001"/>
            <a:ext cx="1828800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45468" y="4558747"/>
            <a:ext cx="1828800" cy="0"/>
          </a:xfrm>
          <a:prstGeom prst="straightConnector1">
            <a:avLst/>
          </a:prstGeom>
          <a:ln w="381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001000" y="2045808"/>
            <a:ext cx="0" cy="88132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5468" y="2666739"/>
            <a:ext cx="0" cy="124705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39000" y="4003531"/>
            <a:ext cx="1035268" cy="0"/>
          </a:xfrm>
          <a:prstGeom prst="straightConnector1">
            <a:avLst/>
          </a:prstGeom>
          <a:ln w="38100">
            <a:solidFill>
              <a:srgbClr val="852B5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21468" y="2666739"/>
            <a:ext cx="0" cy="133679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49311" y="3480565"/>
            <a:ext cx="1872689" cy="0"/>
          </a:xfrm>
          <a:prstGeom prst="straightConnector1">
            <a:avLst/>
          </a:prstGeom>
          <a:ln w="38100">
            <a:solidFill>
              <a:srgbClr val="99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01580" y="1838324"/>
            <a:ext cx="1872689" cy="0"/>
          </a:xfrm>
          <a:prstGeom prst="straightConnector1">
            <a:avLst/>
          </a:prstGeom>
          <a:ln w="3810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1790065" y="-1162685"/>
            <a:ext cx="5180965" cy="850328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 flipH="1">
            <a:off x="8546465" y="-1122680"/>
            <a:ext cx="5156200" cy="8503285"/>
          </a:xfrm>
          <a:prstGeom prst="rect">
            <a:avLst/>
          </a:prstGeom>
        </p:spPr>
      </p:pic>
      <p:grpSp>
        <p:nvGrpSpPr>
          <p:cNvPr id="5300" name="组合 5299"/>
          <p:cNvGrpSpPr/>
          <p:nvPr/>
        </p:nvGrpSpPr>
        <p:grpSpPr>
          <a:xfrm>
            <a:off x="3174436" y="1368954"/>
            <a:ext cx="5736800" cy="4120092"/>
            <a:chOff x="6332827" y="512891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1109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1E9C8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B6B747-518C-458D-87B5-A288C577818B}"/>
              </a:ext>
            </a:extLst>
          </p:cNvPr>
          <p:cNvSpPr txBox="1"/>
          <p:nvPr/>
        </p:nvSpPr>
        <p:spPr>
          <a:xfrm>
            <a:off x="3678164" y="3013501"/>
            <a:ext cx="52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.VnAvantH" panose="020B7200000000000000" pitchFamily="34" charset="0"/>
              </a:rPr>
              <a:t>NGHØ GI÷A </a:t>
            </a:r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GIê</a:t>
            </a:r>
            <a:endParaRPr lang="en-US" sz="4800" b="1" dirty="0">
              <a:solidFill>
                <a:schemeClr val="bg1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52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432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81250"/>
            <a:ext cx="3228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71" y="1"/>
            <a:ext cx="2914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67200" y="885262"/>
            <a:ext cx="35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1" y="152400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tröôùc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ngoõ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Lung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1" y="318886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phôi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daùn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OÂâng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treo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ñoái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5430" y="4815904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Kieân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573" y="520700"/>
            <a:ext cx="10026650" cy="5972810"/>
          </a:xfrm>
          <a:prstGeom prst="rect">
            <a:avLst/>
          </a:prstGeom>
          <a:solidFill>
            <a:srgbClr val="1E9C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4755" y="718820"/>
            <a:ext cx="9646285" cy="5576570"/>
          </a:xfrm>
          <a:prstGeom prst="rect">
            <a:avLst/>
          </a:prstGeom>
          <a:solidFill>
            <a:srgbClr val="E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0585" y="-552450"/>
            <a:ext cx="4420235" cy="542671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395" y="1541780"/>
            <a:ext cx="3342005" cy="5485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04645" y="858520"/>
            <a:ext cx="8866505" cy="5297170"/>
          </a:xfrm>
          <a:prstGeom prst="rect">
            <a:avLst/>
          </a:prstGeom>
          <a:solidFill>
            <a:srgbClr val="69C293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00" name="组合 5299"/>
          <p:cNvGrpSpPr/>
          <p:nvPr/>
        </p:nvGrpSpPr>
        <p:grpSpPr>
          <a:xfrm>
            <a:off x="2743079" y="1337164"/>
            <a:ext cx="6705841" cy="4183671"/>
            <a:chOff x="6332826" y="513574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0426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rgbClr val="1E9C8C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Pianoboy - The truth that you leave">
            <a:hlinkClick r:id="" action="ppaction://media"/>
            <a:extLst>
              <a:ext uri="{FF2B5EF4-FFF2-40B4-BE49-F238E27FC236}">
                <a16:creationId xmlns:a16="http://schemas.microsoft.com/office/drawing/2014/main" id="{D23D7D4F-0CF7-4FBA-83DB-C9977A5E1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70585" y="-99880"/>
            <a:ext cx="609600" cy="609600"/>
          </a:xfrm>
          <a:prstGeom prst="rect">
            <a:avLst/>
          </a:prstGeom>
        </p:spPr>
      </p:pic>
      <p:sp>
        <p:nvSpPr>
          <p:cNvPr id="17" name="Google Shape;388;p28">
            <a:extLst>
              <a:ext uri="{FF2B5EF4-FFF2-40B4-BE49-F238E27FC236}">
                <a16:creationId xmlns:a16="http://schemas.microsoft.com/office/drawing/2014/main" id="{E5DDDEBC-2F6E-44F6-B63B-8384F44FB7D9}"/>
              </a:ext>
            </a:extLst>
          </p:cNvPr>
          <p:cNvSpPr txBox="1">
            <a:spLocks/>
          </p:cNvSpPr>
          <p:nvPr/>
        </p:nvSpPr>
        <p:spPr>
          <a:xfrm>
            <a:off x="2961952" y="163250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52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432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81250"/>
            <a:ext cx="3228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71" y="1"/>
            <a:ext cx="2914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67200" y="885262"/>
            <a:ext cx="35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1" y="152400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tröôùc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ngoõ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Lung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1" y="318886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phôi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daùn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OÂâng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treo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ñoái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5430" y="4815904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Kieân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52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59121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ôi</a:t>
            </a:r>
            <a:r>
              <a:rPr lang="en-US" sz="35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ao</a:t>
            </a:r>
            <a:r>
              <a:rPr lang="en-US" sz="35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981200"/>
            <a:ext cx="3429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000" b="1" dirty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phôi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52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432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81250"/>
            <a:ext cx="3228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71" y="1"/>
            <a:ext cx="2914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67200" y="885262"/>
            <a:ext cx="35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1" y="152400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tröôùc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ngoõ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Lung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1" y="318886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phôi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daùn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OÂâng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treo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ñoái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5430" y="4815904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25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Kieân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52976" y="1928439"/>
            <a:ext cx="567267" cy="16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83795" y="3155216"/>
            <a:ext cx="823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62716" y="3586126"/>
            <a:ext cx="823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287</Words>
  <Application>Microsoft Office PowerPoint</Application>
  <PresentationFormat>Widescreen</PresentationFormat>
  <Paragraphs>110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.VnAvant</vt:lpstr>
      <vt:lpstr>.VnAvantH</vt:lpstr>
      <vt:lpstr>Arial</vt:lpstr>
      <vt:lpstr>Calibri</vt:lpstr>
      <vt:lpstr>Calibri Light</vt:lpstr>
      <vt:lpstr>等线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3</cp:revision>
  <dcterms:created xsi:type="dcterms:W3CDTF">2020-08-30T11:37:52Z</dcterms:created>
  <dcterms:modified xsi:type="dcterms:W3CDTF">2020-08-30T11:49:54Z</dcterms:modified>
</cp:coreProperties>
</file>