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96633"/>
    <a:srgbClr val="993300"/>
    <a:srgbClr val="FFCC99"/>
    <a:srgbClr val="0000FF"/>
    <a:srgbClr val="FFCC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fld id="{F33BEA0C-0DAE-4CAA-A29D-EC753BD3B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CD98555-ACBB-4A16-A7F1-365E045C1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347-DB3A-4820-94AA-7236C9586D48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507A-0019-4744-B278-40F8F63AC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ACAD-AF82-4BEF-9577-060DD3DE8D86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1A3-601D-45EE-8812-7F30CBB83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CB47-D7FD-4797-B815-3CCB87EB8BD5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18FA-D9A0-4211-90C3-03C89B0D8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E4D85104-C194-4205-B11C-83E699358CB1}" type="datetime1">
              <a:rPr lang="en-US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45FE9ACC-E6DE-4692-876A-D865D496F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39EC6927-E7EF-4B5D-83FD-A099BE66D929}" type="datetime1">
              <a:rPr lang="en-US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13180685-843D-4D50-9776-E6BBF9BC9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FB5CF394-2891-4222-880A-912A2C05EE0C}" type="datetime1">
              <a:rPr lang="en-US"/>
              <a:pPr/>
              <a:t>4/29/2016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274A3945-4EB7-48F9-8F12-BC26BC797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960E-1BF6-4E9B-B399-DDC0D7024D95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026-D313-4630-A07A-F8A4ED140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862-F62A-4E5B-BF2A-41253AFADBCC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2D2B-5814-45A5-8927-DF177050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F55-37E0-4407-8762-911CC2DD79DB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2D53-7F26-4147-BE91-E53D1D52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2041-C017-4D7B-A642-4A725E67D983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EF56-B854-4D2D-93AE-690156CA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482E-61A7-4003-AB46-7D279A5AFA58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E542-6837-4A5B-B410-FB83A85CA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411-350C-46E9-AB6F-1B20B105BE5B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329-A454-4B4A-AB13-E78DC84E6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C7D7-1309-43EC-BC16-2994AF67A49F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87B0-FE2C-4014-8AE7-76D5C1995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9E90-9F12-4C7C-AF1F-9A7209CB722D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F23A-71C1-46A7-9FB5-4878DF699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616D-E7CF-4E93-8F0B-A90C512B668A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0186-736C-4E9D-A9B6-20AC7FF7B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4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4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6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2143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5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07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8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2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2140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1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2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13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4" name="Picture 7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Picture 7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7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7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8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5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6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8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9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9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9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4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9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6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8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9350" y="1504950"/>
            <a:ext cx="6235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>
                <a:solidFill>
                  <a:srgbClr val="FF0000"/>
                </a:solidFill>
                <a:latin typeface="+mj-lt"/>
                <a:cs typeface="+mn-cs"/>
              </a:rPr>
              <a:t>KĨ THUẬT 5</a:t>
            </a:r>
          </a:p>
        </p:txBody>
      </p:sp>
    </p:spTree>
    <p:extLst>
      <p:ext uri="{BB962C8B-B14F-4D97-AF65-F5344CB8AC3E}">
        <p14:creationId xmlns:p14="http://schemas.microsoft.com/office/powerpoint/2010/main" val="6586255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27088" y="1124744"/>
            <a:ext cx="8029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 XE CHỞ HÀNG (TIẾT 3)</a:t>
            </a:r>
          </a:p>
        </p:txBody>
      </p:sp>
      <p:pic>
        <p:nvPicPr>
          <p:cNvPr id="6179" name="Picture 35" descr="DSCN999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9116" y="1978809"/>
            <a:ext cx="4876800" cy="3657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58888" y="1160463"/>
            <a:ext cx="7561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Lắp thành sau xe và trục bánh xe</a:t>
            </a:r>
          </a:p>
        </p:txBody>
      </p: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431800" y="1952625"/>
            <a:ext cx="3575050" cy="3738563"/>
            <a:chOff x="272" y="1230"/>
            <a:chExt cx="2252" cy="2355"/>
          </a:xfrm>
        </p:grpSpPr>
        <p:graphicFrame>
          <p:nvGraphicFramePr>
            <p:cNvPr id="54273" name="Object 1025"/>
            <p:cNvGraphicFramePr>
              <a:graphicFrameLocks noChangeAspect="1"/>
            </p:cNvGraphicFramePr>
            <p:nvPr/>
          </p:nvGraphicFramePr>
          <p:xfrm>
            <a:off x="272" y="1230"/>
            <a:ext cx="2252" cy="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6" name="Bitmap Image" r:id="rId3" imgW="3982006" imgH="2429214" progId="Paint.Picture">
                    <p:embed/>
                  </p:oleObj>
                </mc:Choice>
                <mc:Fallback>
                  <p:oleObj name="Bitmap Image" r:id="rId3" imgW="3982006" imgH="2429214" progId="Paint.Picture">
                    <p:embed/>
                    <p:pic>
                      <p:nvPicPr>
                        <p:cNvPr id="0" name="Picture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1230"/>
                          <a:ext cx="2252" cy="18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317" y="3294"/>
              <a:ext cx="205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 5. Thành sau xe</a:t>
              </a:r>
            </a:p>
          </p:txBody>
        </p:sp>
      </p:grpSp>
      <p:graphicFrame>
        <p:nvGraphicFramePr>
          <p:cNvPr id="54272" name="Object 102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0197176"/>
              </p:ext>
            </p:extLst>
          </p:nvPr>
        </p:nvGraphicFramePr>
        <p:xfrm>
          <a:off x="4679950" y="2371725"/>
          <a:ext cx="4068763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Bitmap Image" r:id="rId5" imgW="4409524" imgH="2133898" progId="Paint.Picture">
                  <p:embed/>
                </p:oleObj>
              </mc:Choice>
              <mc:Fallback>
                <p:oleObj name="Bitmap Image" r:id="rId5" imgW="4409524" imgH="2133898" progId="Paint.Picture">
                  <p:embed/>
                  <p:pic>
                    <p:nvPicPr>
                      <p:cNvPr id="0" name="Picture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2371725"/>
                        <a:ext cx="4068763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535488" y="5229225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6. Trục bánh xe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" name="Rectangle 79"/>
          <p:cNvSpPr>
            <a:spLocks noGrp="1" noChangeArrowheads="1"/>
          </p:cNvSpPr>
          <p:nvPr>
            <p:ph type="title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70" name="Picture 78" descr="untitled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92263"/>
            <a:ext cx="5183187" cy="4862512"/>
          </a:xfrm>
          <a:noFill/>
          <a:ln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79500" y="260350"/>
            <a:ext cx="6875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Lắp ráp xe chở hàng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99044" y="1052513"/>
            <a:ext cx="676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Lắp thành sau, thành bên và mui xe</a:t>
            </a:r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 rot="339794">
            <a:off x="647700" y="5013325"/>
            <a:ext cx="2160588" cy="652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auto">
          <a:xfrm rot="1276221">
            <a:off x="1439863" y="2492375"/>
            <a:ext cx="1836737" cy="612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69" grpId="0" animBg="1"/>
      <p:bldP spid="8269" grpId="1" animBg="1"/>
      <p:bldP spid="8268" grpId="0" animBg="1"/>
      <p:bldP spid="82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827088" y="260350"/>
            <a:ext cx="7885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Lắp ca bin vào sàn ca bin và thùng xe</a:t>
            </a:r>
          </a:p>
        </p:txBody>
      </p:sp>
      <p:pic>
        <p:nvPicPr>
          <p:cNvPr id="37969" name="Picture 81" descr="DSCN9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92263"/>
            <a:ext cx="8027987" cy="4719637"/>
          </a:xfrm>
          <a:prstGeom prst="rect">
            <a:avLst/>
          </a:prstGeom>
          <a:noFill/>
        </p:spPr>
      </p:pic>
      <p:sp>
        <p:nvSpPr>
          <p:cNvPr id="37966" name="AutoShape 78"/>
          <p:cNvSpPr>
            <a:spLocks noChangeArrowheads="1"/>
          </p:cNvSpPr>
          <p:nvPr/>
        </p:nvSpPr>
        <p:spPr bwMode="auto">
          <a:xfrm rot="7424699">
            <a:off x="6731794" y="1448594"/>
            <a:ext cx="1692275" cy="611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mph" presetSubtype="1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62" grpId="0"/>
      <p:bldP spid="37966" grpId="0" animBg="1"/>
      <p:bldP spid="379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c) Lắp các trục bánh xe vào các giá đỡ trục bánh xe, sau đó lắp các vòng hãm và bánh xe còn lại</a:t>
            </a:r>
          </a:p>
        </p:txBody>
      </p:sp>
      <p:pic>
        <p:nvPicPr>
          <p:cNvPr id="45064" name="Picture 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844675"/>
            <a:ext cx="8064500" cy="4733925"/>
          </a:xfrm>
          <a:prstGeom prst="rect">
            <a:avLst/>
          </a:prstGeom>
          <a:noFill/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 rot="12404384">
            <a:off x="6840538" y="6092825"/>
            <a:ext cx="11874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 rot="-70824045">
            <a:off x="2876550" y="5880100"/>
            <a:ext cx="1012825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 rot="-3238301">
            <a:off x="450850" y="5838825"/>
            <a:ext cx="1033463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 animBg="1"/>
      <p:bldP spid="45063" grpId="1" animBg="1"/>
      <p:bldP spid="45074" grpId="0" animBg="1"/>
      <p:bldP spid="45074" grpId="1" animBg="1"/>
      <p:bldP spid="45075" grpId="0" animBg="1"/>
      <p:bldP spid="450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9" name="Picture 13" descr="untitle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138" y="1161964"/>
            <a:ext cx="2951162" cy="2174875"/>
          </a:xfrm>
          <a:noFill/>
          <a:ln>
            <a:miter lim="800000"/>
            <a:headEnd/>
            <a:tailEnd/>
          </a:ln>
        </p:spPr>
      </p:pic>
      <p:pic>
        <p:nvPicPr>
          <p:cNvPr id="50190" name="Picture 14" descr="DSCN99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0174" y="1204826"/>
            <a:ext cx="2914651" cy="2185988"/>
          </a:xfrm>
          <a:noFill/>
          <a:ln>
            <a:miter lim="800000"/>
            <a:headEnd/>
            <a:tailEnd/>
          </a:ln>
        </p:spPr>
      </p:pic>
      <p:pic>
        <p:nvPicPr>
          <p:cNvPr id="50195" name="Picture 19" descr="DSCN99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592388" y="4454797"/>
            <a:ext cx="3779837" cy="2214563"/>
          </a:xfrm>
          <a:noFill/>
          <a:ln>
            <a:miter lim="800000"/>
            <a:headEnd/>
            <a:tailEnd/>
          </a:ln>
        </p:spPr>
      </p:pic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07504" y="549189"/>
            <a:ext cx="4266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Lắp thành sau, thành bên và mui xe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4752020" y="512676"/>
            <a:ext cx="4391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Lắp ca bin vào sàn ca bin và thùng xe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1295400" y="3680097"/>
            <a:ext cx="6156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Lắp các trục bánh xe vào các giá đỡ trục bánh xe,</a:t>
            </a:r>
          </a:p>
          <a:p>
            <a:pPr algn="ctr"/>
            <a:r>
              <a:rPr lang="vi-VN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sau đó lắp các vòng hãm và bánh xe còn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7" grpId="0"/>
      <p:bldP spid="50198" grpId="0"/>
      <p:bldP spid="50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0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1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2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4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5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6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8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30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31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2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3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40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4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4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43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Picture 4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Picture 4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4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47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48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49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50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7" name="Picture 51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8" name="Picture 52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" name="Picture 53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54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1" name="Picture 56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2" name="Picture 57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3" name="Picture 58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4" name="Picture 59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5" name="Picture 60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6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22623" name="Picture 62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4" name="Picture 63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5" name="Picture 64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87" name="Picture 6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8" name="Picture 6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9" name="Picture 6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0" name="Picture 6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1" name="Picture 6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92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22620" name="Picture 71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72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2" name="Picture 73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93" name="Picture 74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4" name="Picture 75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5" name="Picture 7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6" name="Picture 77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7" name="Picture 7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8" name="Picture 7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9" name="Picture 80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0" name="Picture 8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1" name="Picture 82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8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3" name="Picture 8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4" name="Picture 8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5" name="Picture 86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8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7" name="Picture 8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Picture 8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9" name="Picture 9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9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1" name="Picture 9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2" name="Picture 9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3" name="Picture 9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9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5" name="Picture 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6" name="Picture 9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7" name="Picture 9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8" name="Picture 99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609600" y="1389787"/>
            <a:ext cx="8305800" cy="2059126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CẢM ƠN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QUÍ  THẦY CÔ VỀ DỰ !</a:t>
            </a:r>
          </a:p>
        </p:txBody>
      </p:sp>
    </p:spTree>
    <p:extLst>
      <p:ext uri="{BB962C8B-B14F-4D97-AF65-F5344CB8AC3E}">
        <p14:creationId xmlns:p14="http://schemas.microsoft.com/office/powerpoint/2010/main" val="32772912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  <p:tag name="VIOLETID" val="11329522"/>
  <p:tag name="VIOLETTITLE" val="giáo án điện tử kĩ thuật 5"/>
  <p:tag name="VIOLETLESSON" val="20"/>
  <p:tag name="VIOLETCATID" val="8048939"/>
  <p:tag name="VIOLETSUBJECT" val="Kỹ thuật 5"/>
  <p:tag name="VIOLETAUTHORID" val="752104"/>
  <p:tag name="VIOLETAUTHORNAME" val="Nguyễn Trường Vinh"/>
  <p:tag name="VIOLETAUTHORAVATAR" val="752104.jpg"/>
  <p:tag name="VIOLETAUTHORADDRESS" val="Trường Tiểu học số 1 Duy Nghĩa - Quảng Nam"/>
  <p:tag name="VIOLETAUTHORHOMEPAGE" val="http://violet.vn/truongvinh90"/>
  <p:tag name="VIOLETDATE" val="2009-10-25 08:31:44"/>
  <p:tag name="VIOLETHIT" val="26"/>
  <p:tag name="VIOLETLIKE" val="0"/>
  <p:tag name="MMPROD_NEXTUNIQUEID" val="10010"/>
  <p:tag name="MMPROD_UIDATA" val="&lt;database version=&quot;7.0&quot;&gt;&lt;object type=&quot;1&quot; unique_id=&quot;10001&quot;&gt;&lt;object type=&quot;8&quot; unique_id=&quot;11273&quot;&gt;&lt;/object&gt;&lt;object type=&quot;2&quot; unique_id=&quot;11274&quot;&gt;&lt;object type=&quot;3&quot; unique_id=&quot;11275&quot;&gt;&lt;property id=&quot;20148&quot; value=&quot;5&quot;/&gt;&lt;property id=&quot;20300&quot; value=&quot;Slide 1&quot;/&gt;&lt;property id=&quot;20307&quot; value=&quot;264&quot;/&gt;&lt;/object&gt;&lt;object type=&quot;3&quot; unique_id=&quot;11276&quot;&gt;&lt;property id=&quot;20148&quot; value=&quot;5&quot;/&gt;&lt;property id=&quot;20300&quot; value=&quot;Slide 2&quot;/&gt;&lt;property id=&quot;20307&quot; value=&quot;258&quot;/&gt;&lt;/object&gt;&lt;object type=&quot;3&quot; unique_id=&quot;11277&quot;&gt;&lt;property id=&quot;20148&quot; value=&quot;5&quot;/&gt;&lt;property id=&quot;20300&quot; value=&quot;Slide 3&quot;/&gt;&lt;property id=&quot;20307&quot; value=&quot;259&quot;/&gt;&lt;/object&gt;&lt;object type=&quot;3&quot; unique_id=&quot;11278&quot;&gt;&lt;property id=&quot;20148&quot; value=&quot;5&quot;/&gt;&lt;property id=&quot;20300&quot; value=&quot;Slide 4&quot;/&gt;&lt;property id=&quot;20307&quot; value=&quot;260&quot;/&gt;&lt;/object&gt;&lt;object type=&quot;3&quot; unique_id=&quot;11279&quot;&gt;&lt;property id=&quot;20148&quot; value=&quot;5&quot;/&gt;&lt;property id=&quot;20300&quot; value=&quot;Slide 5&quot;/&gt;&lt;property id=&quot;20307&quot; value=&quot;261&quot;/&gt;&lt;/object&gt;&lt;object type=&quot;3&quot; unique_id=&quot;11280&quot;&gt;&lt;property id=&quot;20148&quot; value=&quot;5&quot;/&gt;&lt;property id=&quot;20300&quot; value=&quot;Slide 6&quot;/&gt;&lt;property id=&quot;20307&quot; value=&quot;262&quot;/&gt;&lt;/object&gt;&lt;object type=&quot;3&quot; unique_id=&quot;11281&quot;&gt;&lt;property id=&quot;20148&quot; value=&quot;5&quot;/&gt;&lt;property id=&quot;20300&quot; value=&quot;Slide 7 - &amp;quot;B­íc 2: L¾p r¸p xe chë hµng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148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13</cp:revision>
  <cp:lastPrinted>1601-01-01T00:00:00Z</cp:lastPrinted>
  <dcterms:created xsi:type="dcterms:W3CDTF">1601-01-01T00:00:00Z</dcterms:created>
  <dcterms:modified xsi:type="dcterms:W3CDTF">2016-04-29T10:02:03Z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