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308" r:id="rId3"/>
    <p:sldId id="337" r:id="rId4"/>
    <p:sldId id="309" r:id="rId5"/>
    <p:sldId id="338" r:id="rId6"/>
    <p:sldId id="319" r:id="rId7"/>
    <p:sldId id="339" r:id="rId8"/>
    <p:sldId id="320" r:id="rId9"/>
    <p:sldId id="317" r:id="rId10"/>
    <p:sldId id="312" r:id="rId11"/>
    <p:sldId id="313" r:id="rId12"/>
    <p:sldId id="314" r:id="rId13"/>
    <p:sldId id="315" r:id="rId14"/>
    <p:sldId id="340" r:id="rId15"/>
    <p:sldId id="341" r:id="rId16"/>
    <p:sldId id="342" r:id="rId17"/>
    <p:sldId id="260" r:id="rId18"/>
  </p:sldIdLst>
  <p:sldSz cx="9144000" cy="5143500" type="screen16x9"/>
  <p:notesSz cx="6858000" cy="9144000"/>
  <p:embeddedFontLst>
    <p:embeddedFont>
      <p:font typeface="Comfortaa" charset="0"/>
      <p:regular r:id="rId20"/>
      <p:bold r:id="rId21"/>
    </p:embeddedFont>
    <p:embeddedFont>
      <p:font typeface="Roboto Slab Regular" charset="0"/>
      <p:regular r:id="rId22"/>
    </p:embeddedFont>
    <p:embeddedFont>
      <p:font typeface="Work Sans" charset="0"/>
      <p:regular r:id="rId23"/>
    </p:embeddedFont>
    <p:embeddedFont>
      <p:font typeface="Kalam" charset="0"/>
      <p:regular r:id="rId24"/>
      <p:bold r:id="rId25"/>
    </p:embeddedFont>
    <p:embeddedFont>
      <p:font typeface="Montserrat" charset="0"/>
      <p:regular r:id="rId26"/>
      <p:bold r:id="rId27"/>
      <p:italic r:id="rId28"/>
      <p:boldItalic r:id="rId29"/>
    </p:embeddedFont>
    <p:embeddedFont>
      <p:font typeface="Cambria" pitchFamily="18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107" d="100"/>
          <a:sy n="107" d="100"/>
        </p:scale>
        <p:origin x="-84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669785" y="986090"/>
            <a:ext cx="7878481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1800" smtClean="0">
                <a:latin typeface="Cambria" panose="02040503050406030204" pitchFamily="18" charset="0"/>
                <a:ea typeface="Cambria" panose="02040503050406030204" pitchFamily="18" charset="0"/>
              </a:rPr>
              <a:t>Thứ sáu ngày 22 tháng 10 năm 2021</a:t>
            </a:r>
            <a:br>
              <a:rPr lang="en" sz="180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smtClean="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tr 38 )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t>10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</a:rPr>
              <a:t>830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12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41429"/>
                <a:ext cx="8640960" cy="3445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lvl="0">
                  <a:buClrTx/>
                </a:pPr>
                <a:r>
                  <a:rPr lang="en-US" altLang="en-US" sz="1800" smtClean="0">
                    <a:solidFill>
                      <a:schemeClr val="tx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1800" smtClean="0">
                    <a:solidFill>
                      <a:schemeClr val="tx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41429"/>
                <a:ext cx="8640960" cy="3445943"/>
              </a:xfrm>
              <a:prstGeom prst="rect">
                <a:avLst/>
              </a:prstGeom>
              <a:blipFill rotWithShape="1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539552" y="1368782"/>
            <a:ext cx="1758262" cy="11956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 rotWithShape="0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15616" y="4418632"/>
            <a:ext cx="4968552" cy="5184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00192" y="46778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00192" y="467783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72200" y="46778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44208" y="4677835"/>
            <a:ext cx="36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99696" y="4677835"/>
            <a:ext cx="0" cy="7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 rotWithShape="0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159132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862475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43994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41668" y="623604"/>
            <a:ext cx="777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sau đây thành hỗn số </a:t>
            </a:r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 rồi thành số thập phân (theo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7401" y="1506977"/>
            <a:ext cx="753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67" y="1208392"/>
            <a:ext cx="1613485" cy="11474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19049" y="1534150"/>
            <a:ext cx="137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        =         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10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05718" y="1907087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49607" y="2427734"/>
            <a:ext cx="137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384         =         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10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27024" y="2781677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33103" y="3301075"/>
            <a:ext cx="1724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5608         =         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100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42239" y="3657002"/>
            <a:ext cx="5535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54496" y="4227934"/>
            <a:ext cx="1724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605         =         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100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50249" y="4581877"/>
            <a:ext cx="5535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Chuyển phân số thập phân </a:t>
            </a:r>
            <a:r>
              <a:rPr lang="vi-VN" sz="1800" b="1" smtClean="0"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số thập </a:t>
            </a:r>
            <a:r>
              <a:rPr lang="vi-VN" sz="1800" b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smtClean="0">
                <a:latin typeface="Cambria" panose="02040503050406030204" pitchFamily="18" charset="0"/>
                <a:ea typeface="Cambria" panose="02040503050406030204" pitchFamily="18" charset="0"/>
              </a:rPr>
              <a:t> rồi đọc số thập phân đó.</a:t>
            </a:r>
            <a:r>
              <a:rPr lang="en-US" sz="18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83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03648" y="2050788"/>
                <a:ext cx="881973" cy="48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mtClean="0"/>
                  <a:t> </a:t>
                </a:r>
                <a:r>
                  <a:rPr lang="en-US" smtClean="0"/>
                  <a:t>= 4,5 </a:t>
                </a:r>
                <a:endParaRPr lang="en-US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050788"/>
                <a:ext cx="881973" cy="489686"/>
              </a:xfrm>
              <a:prstGeom prst="rect">
                <a:avLst/>
              </a:prstGeom>
              <a:blipFill rotWithShape="1">
                <a:blip r:embed="rId4"/>
                <a:stretch>
                  <a:fillRect r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00988" y="2043415"/>
                <a:ext cx="53251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88" y="2043415"/>
                <a:ext cx="532518" cy="4970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66216" y="3147814"/>
                <a:ext cx="631904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16" y="3147814"/>
                <a:ext cx="631904" cy="501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52531" y="3136117"/>
                <a:ext cx="63190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31" y="3136117"/>
                <a:ext cx="631904" cy="4970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316523" y="3939902"/>
                <a:ext cx="73128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23" y="3939902"/>
                <a:ext cx="731289" cy="4970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6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83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(bốn phẩy năm)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0922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092239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(tám phẩy ba mươi tư)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849478" y="2953777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chín</a:t>
            </a:r>
            <a:r>
              <a:rPr lang="en-US" sz="1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tư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=0,2020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493</Words>
  <Application>Microsoft Office PowerPoint</Application>
  <PresentationFormat>On-screen Show (16:9)</PresentationFormat>
  <Paragraphs>121</Paragraphs>
  <Slides>17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Comfortaa</vt:lpstr>
      <vt:lpstr>Roboto Slab Regular</vt:lpstr>
      <vt:lpstr>Work Sans</vt:lpstr>
      <vt:lpstr>Kalam</vt:lpstr>
      <vt:lpstr>Montserrat</vt:lpstr>
      <vt:lpstr>Cambria</vt:lpstr>
      <vt:lpstr>Cambria Math</vt:lpstr>
      <vt:lpstr>Times New Roman</vt:lpstr>
      <vt:lpstr>Calibri</vt:lpstr>
      <vt:lpstr>Doodle Sketchbook by Slidesgo</vt:lpstr>
      <vt:lpstr>  Thứ sáu ngày 22 tháng 10 năm 2021 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Admin</cp:lastModifiedBy>
  <cp:revision>32</cp:revision>
  <dcterms:modified xsi:type="dcterms:W3CDTF">2021-10-22T03:10:05Z</dcterms:modified>
</cp:coreProperties>
</file>